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62" r:id="rId2"/>
    <p:sldId id="261" r:id="rId3"/>
    <p:sldId id="263" r:id="rId4"/>
    <p:sldId id="267" r:id="rId5"/>
    <p:sldId id="281" r:id="rId6"/>
    <p:sldId id="266" r:id="rId7"/>
    <p:sldId id="265" r:id="rId8"/>
    <p:sldId id="264" r:id="rId9"/>
    <p:sldId id="28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28E6-ADD7-4F93-B5D9-B133993AEF8D}" type="datetimeFigureOut">
              <a:rPr lang="de-CH" smtClean="0"/>
              <a:t>30.05.2017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AA37C-8EC0-41E9-8222-A4BF527A7A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7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0190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190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437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4379" y="785458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sz="105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_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12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7822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1" y="721873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82441" y="92860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4" r:id="rId5"/>
    <p:sldLayoutId id="2147483649" r:id="rId6"/>
    <p:sldLayoutId id="2147483653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589213" y="1272209"/>
            <a:ext cx="8915399" cy="1302026"/>
          </a:xfrm>
        </p:spPr>
        <p:txBody>
          <a:bodyPr>
            <a:normAutofit/>
          </a:bodyPr>
          <a:lstStyle/>
          <a:p>
            <a:r>
              <a:rPr lang="de-CH" sz="6000" dirty="0" smtClean="0"/>
              <a:t>IPA Präsentation</a:t>
            </a:r>
            <a:endParaRPr lang="de-CH" sz="600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2589213" y="3531283"/>
            <a:ext cx="8915399" cy="1126283"/>
          </a:xfrm>
        </p:spPr>
        <p:txBody>
          <a:bodyPr>
            <a:noAutofit/>
          </a:bodyPr>
          <a:lstStyle/>
          <a:p>
            <a:r>
              <a:rPr lang="de-CH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 Client/Serveranlage für KMU mit Windows Server 2012 R2 und Windows 10 Professional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de-CH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Domänenstruktur</a:t>
            </a:r>
          </a:p>
          <a:p>
            <a:endParaRPr lang="de-CH" dirty="0" smtClean="0"/>
          </a:p>
          <a:p>
            <a:r>
              <a:rPr lang="de-CH" dirty="0" smtClean="0"/>
              <a:t>Organisationseinheit</a:t>
            </a:r>
          </a:p>
          <a:p>
            <a:endParaRPr lang="de-CH" dirty="0" smtClean="0"/>
          </a:p>
          <a:p>
            <a:r>
              <a:rPr lang="de-CH" dirty="0" smtClean="0"/>
              <a:t>Benutzer und Gruppen Konzept</a:t>
            </a:r>
          </a:p>
          <a:p>
            <a:endParaRPr lang="de-CH" dirty="0" smtClean="0"/>
          </a:p>
          <a:p>
            <a:r>
              <a:rPr lang="de-CH" dirty="0"/>
              <a:t>Freigaben und Rechte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675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Namensauflösung DNS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Zonen</a:t>
            </a:r>
          </a:p>
          <a:p>
            <a:endParaRPr lang="de-CH" dirty="0"/>
          </a:p>
          <a:p>
            <a:r>
              <a:rPr lang="de-CH" dirty="0" smtClean="0"/>
              <a:t>Einträge</a:t>
            </a:r>
          </a:p>
          <a:p>
            <a:endParaRPr lang="de-CH" dirty="0"/>
          </a:p>
          <a:p>
            <a:r>
              <a:rPr lang="de-CH" dirty="0" err="1" smtClean="0"/>
              <a:t>Forwarder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IP Version</a:t>
            </a:r>
          </a:p>
        </p:txBody>
      </p:sp>
    </p:spTree>
    <p:extLst>
      <p:ext uri="{BB962C8B-B14F-4D97-AF65-F5344CB8AC3E}">
        <p14:creationId xmlns:p14="http://schemas.microsoft.com/office/powerpoint/2010/main" val="38136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3018" cy="728440"/>
          </a:xfrm>
        </p:spPr>
        <p:txBody>
          <a:bodyPr>
            <a:noAutofit/>
          </a:bodyPr>
          <a:lstStyle/>
          <a:p>
            <a:r>
              <a:rPr lang="de-CH" sz="4000" dirty="0" smtClean="0"/>
              <a:t>Dynamische Adressverteilung DHCP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Bereich</a:t>
            </a:r>
          </a:p>
          <a:p>
            <a:endParaRPr lang="de-CH" dirty="0"/>
          </a:p>
          <a:p>
            <a:r>
              <a:rPr lang="de-CH" dirty="0" smtClean="0"/>
              <a:t>Reservierungen</a:t>
            </a:r>
          </a:p>
          <a:p>
            <a:endParaRPr lang="de-CH" dirty="0"/>
          </a:p>
          <a:p>
            <a:r>
              <a:rPr lang="de-CH" dirty="0" smtClean="0"/>
              <a:t>Einstellungen für Clients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Zeitsynchronisation NTP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Synchronisierungsmethode</a:t>
            </a:r>
          </a:p>
          <a:p>
            <a:endParaRPr lang="de-CH" dirty="0" smtClean="0"/>
          </a:p>
          <a:p>
            <a:r>
              <a:rPr lang="de-CH" dirty="0" smtClean="0"/>
              <a:t>WMI Filter</a:t>
            </a:r>
          </a:p>
          <a:p>
            <a:endParaRPr lang="de-CH" dirty="0"/>
          </a:p>
          <a:p>
            <a:r>
              <a:rPr lang="de-CH" dirty="0" smtClean="0"/>
              <a:t>Gruppenrichtlinien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30" y="1628776"/>
            <a:ext cx="4011582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Gruppenrichtlinien GPO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Unterteilung</a:t>
            </a:r>
          </a:p>
          <a:p>
            <a:endParaRPr lang="de-CH" dirty="0" smtClean="0"/>
          </a:p>
          <a:p>
            <a:r>
              <a:rPr lang="de-CH" dirty="0" smtClean="0"/>
              <a:t>Servergespeicherte </a:t>
            </a:r>
            <a:r>
              <a:rPr lang="de-CH" dirty="0"/>
              <a:t>Profile und </a:t>
            </a:r>
            <a:r>
              <a:rPr lang="de-CH" dirty="0" smtClean="0"/>
              <a:t>Basisordner</a:t>
            </a:r>
          </a:p>
          <a:p>
            <a:r>
              <a:rPr lang="de-CH" dirty="0"/>
              <a:t>Offline </a:t>
            </a:r>
            <a:r>
              <a:rPr lang="de-CH" dirty="0" smtClean="0"/>
              <a:t>Dateien</a:t>
            </a:r>
          </a:p>
          <a:p>
            <a:r>
              <a:rPr lang="de-CH" dirty="0" smtClean="0"/>
              <a:t>Laufwerkzuordnung</a:t>
            </a:r>
          </a:p>
          <a:p>
            <a:r>
              <a:rPr lang="de-CH" dirty="0"/>
              <a:t>Ordnerumleitung</a:t>
            </a:r>
          </a:p>
          <a:p>
            <a:r>
              <a:rPr lang="de-CH" dirty="0" smtClean="0"/>
              <a:t>Lokale Admins</a:t>
            </a:r>
          </a:p>
          <a:p>
            <a:r>
              <a:rPr lang="de-CH" dirty="0" smtClean="0"/>
              <a:t>Office 2013 Vorlagen und Speicherort</a:t>
            </a:r>
          </a:p>
        </p:txBody>
      </p:sp>
    </p:spTree>
    <p:extLst>
      <p:ext uri="{BB962C8B-B14F-4D97-AF65-F5344CB8AC3E}">
        <p14:creationId xmlns:p14="http://schemas.microsoft.com/office/powerpoint/2010/main" val="2138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Datenbanksystem MS SQL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Authentifizierung und Verbindung</a:t>
            </a:r>
          </a:p>
          <a:p>
            <a:endParaRPr lang="de-CH" dirty="0"/>
          </a:p>
          <a:p>
            <a:r>
              <a:rPr lang="de-CH" dirty="0" smtClean="0"/>
              <a:t>Ablage</a:t>
            </a:r>
          </a:p>
          <a:p>
            <a:endParaRPr lang="de-CH" dirty="0"/>
          </a:p>
          <a:p>
            <a:r>
              <a:rPr lang="de-CH" dirty="0" smtClean="0"/>
              <a:t>Sicherung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Updatedienst WSUS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Servereinstellungen</a:t>
            </a:r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Synchronisation</a:t>
            </a:r>
          </a:p>
          <a:p>
            <a:pPr lvl="1"/>
            <a:endParaRPr lang="de-CH" dirty="0"/>
          </a:p>
          <a:p>
            <a:r>
              <a:rPr lang="de-CH" dirty="0" smtClean="0"/>
              <a:t>Gruppenrichtlinien</a:t>
            </a:r>
            <a:endParaRPr lang="de-CH" dirty="0"/>
          </a:p>
          <a:p>
            <a:pPr lvl="1"/>
            <a:r>
              <a:rPr lang="de-CH" dirty="0" smtClean="0"/>
              <a:t>Computergruppe</a:t>
            </a:r>
          </a:p>
          <a:p>
            <a:pPr lvl="1"/>
            <a:r>
              <a:rPr lang="de-CH" dirty="0" smtClean="0"/>
              <a:t>Updateverhalten</a:t>
            </a:r>
          </a:p>
        </p:txBody>
      </p:sp>
    </p:spTree>
    <p:extLst>
      <p:ext uri="{BB962C8B-B14F-4D97-AF65-F5344CB8AC3E}">
        <p14:creationId xmlns:p14="http://schemas.microsoft.com/office/powerpoint/2010/main" val="11722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Antivirus G-DATA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Serverstruktur</a:t>
            </a:r>
          </a:p>
          <a:p>
            <a:endParaRPr lang="de-CH" dirty="0" smtClean="0"/>
          </a:p>
          <a:p>
            <a:r>
              <a:rPr lang="de-CH" dirty="0" smtClean="0"/>
              <a:t>Datenbank</a:t>
            </a:r>
          </a:p>
          <a:p>
            <a:endParaRPr lang="de-CH" dirty="0"/>
          </a:p>
          <a:p>
            <a:r>
              <a:rPr lang="de-CH" dirty="0" smtClean="0"/>
              <a:t>Clienteinbindung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86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</a:p>
          <a:p>
            <a:r>
              <a:rPr lang="de-CH" dirty="0" smtClean="0"/>
              <a:t>Netzwerkkonfiguration</a:t>
            </a:r>
          </a:p>
          <a:p>
            <a:endParaRPr lang="de-CH" dirty="0" smtClean="0"/>
          </a:p>
          <a:p>
            <a:r>
              <a:rPr lang="de-CH" dirty="0" smtClean="0"/>
              <a:t>Freigabe Benutzer und Rechte</a:t>
            </a:r>
            <a:endParaRPr lang="de-CH" dirty="0"/>
          </a:p>
          <a:p>
            <a:r>
              <a:rPr lang="de-CH" dirty="0" smtClean="0"/>
              <a:t>Backupsoftware und Backupaufträge</a:t>
            </a:r>
          </a:p>
        </p:txBody>
      </p:sp>
    </p:spTree>
    <p:extLst>
      <p:ext uri="{BB962C8B-B14F-4D97-AF65-F5344CB8AC3E}">
        <p14:creationId xmlns:p14="http://schemas.microsoft.com/office/powerpoint/2010/main" val="19754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Backupsoftware Acronis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Installationsart </a:t>
            </a:r>
            <a:r>
              <a:rPr lang="de-CH" smtClean="0"/>
              <a:t>&amp; Verwaltung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Backupziel</a:t>
            </a:r>
          </a:p>
          <a:p>
            <a:endParaRPr lang="de-CH" dirty="0"/>
          </a:p>
          <a:p>
            <a:r>
              <a:rPr lang="de-CH" dirty="0" smtClean="0"/>
              <a:t>Backupauftrag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Ablauf Präsentation 1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Netzwerk</a:t>
            </a:r>
          </a:p>
          <a:p>
            <a:r>
              <a:rPr lang="de-CH" dirty="0" smtClean="0"/>
              <a:t>Physischer Server HOST</a:t>
            </a:r>
          </a:p>
          <a:p>
            <a:r>
              <a:rPr lang="de-CH" dirty="0" smtClean="0"/>
              <a:t>Virtualisierung mit Hyper-V</a:t>
            </a:r>
          </a:p>
          <a:p>
            <a:r>
              <a:rPr lang="de-CH" dirty="0" smtClean="0"/>
              <a:t>Virtuelle Server VM</a:t>
            </a:r>
          </a:p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</a:p>
          <a:p>
            <a:r>
              <a:rPr lang="de-CH" dirty="0" smtClean="0"/>
              <a:t>Namensauflösung DNS</a:t>
            </a:r>
          </a:p>
          <a:p>
            <a:r>
              <a:rPr lang="de-CH" dirty="0" smtClean="0"/>
              <a:t>Dynamische Adressverteilung DHCP</a:t>
            </a:r>
          </a:p>
        </p:txBody>
      </p:sp>
    </p:spTree>
    <p:extLst>
      <p:ext uri="{BB962C8B-B14F-4D97-AF65-F5344CB8AC3E}">
        <p14:creationId xmlns:p14="http://schemas.microsoft.com/office/powerpoint/2010/main" val="1685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2730496"/>
            <a:ext cx="8911687" cy="728440"/>
          </a:xfrm>
        </p:spPr>
        <p:txBody>
          <a:bodyPr>
            <a:normAutofit/>
          </a:bodyPr>
          <a:lstStyle/>
          <a:p>
            <a:pPr algn="ctr"/>
            <a:r>
              <a:rPr lang="de-CH" sz="4000" dirty="0" smtClean="0"/>
              <a:t>Vielen Dank für die Aufmerksamkeit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93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2" y="1279982"/>
            <a:ext cx="8915399" cy="1683981"/>
          </a:xfrm>
        </p:spPr>
        <p:txBody>
          <a:bodyPr/>
          <a:lstStyle/>
          <a:p>
            <a:r>
              <a:rPr lang="de-CH" dirty="0" smtClean="0"/>
              <a:t>IPA Demonstration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9212" y="3530869"/>
            <a:ext cx="8915399" cy="1126283"/>
          </a:xfrm>
        </p:spPr>
        <p:txBody>
          <a:bodyPr>
            <a:normAutofit fontScale="92500"/>
          </a:bodyPr>
          <a:lstStyle/>
          <a:p>
            <a:r>
              <a:rPr lang="de-CH" sz="2800" dirty="0"/>
              <a:t>Installation Client/Serveranlage für KMU mit Windows Server 2012 R2 und Windows 10 Professional.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Ablauf Demonstration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74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/>
              <a:t>Ablauf Präsentation 2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Zeitsynchronisation </a:t>
            </a:r>
            <a:r>
              <a:rPr lang="de-CH" dirty="0"/>
              <a:t>NTP</a:t>
            </a:r>
          </a:p>
          <a:p>
            <a:r>
              <a:rPr lang="de-CH" dirty="0" smtClean="0"/>
              <a:t>Gruppenrichtlinien GPO</a:t>
            </a:r>
          </a:p>
          <a:p>
            <a:r>
              <a:rPr lang="de-CH" dirty="0" smtClean="0"/>
              <a:t>Datenbanksystem MS SQL</a:t>
            </a:r>
          </a:p>
          <a:p>
            <a:r>
              <a:rPr lang="de-CH" dirty="0" smtClean="0"/>
              <a:t>Updatedienst WSUS</a:t>
            </a:r>
          </a:p>
          <a:p>
            <a:r>
              <a:rPr lang="de-CH" dirty="0" smtClean="0"/>
              <a:t>Antivirus G-DATA</a:t>
            </a:r>
          </a:p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</a:p>
          <a:p>
            <a:r>
              <a:rPr lang="de-CH" dirty="0" smtClean="0"/>
              <a:t>Backupsoftware Acronis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98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Hardware</a:t>
            </a:r>
          </a:p>
          <a:p>
            <a:endParaRPr lang="de-CH" dirty="0" smtClean="0"/>
          </a:p>
          <a:p>
            <a:r>
              <a:rPr lang="de-CH" dirty="0" smtClean="0"/>
              <a:t>Netzwerkunterteilung</a:t>
            </a:r>
          </a:p>
          <a:p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r>
              <a:rPr lang="de-CH" dirty="0" smtClean="0"/>
              <a:t>Systemkonfiguration</a:t>
            </a:r>
          </a:p>
          <a:p>
            <a:endParaRPr lang="de-CH" dirty="0"/>
          </a:p>
          <a:p>
            <a:r>
              <a:rPr lang="de-CH" dirty="0" smtClean="0"/>
              <a:t>Datensicherungsnetzwerk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628775"/>
            <a:ext cx="2423303" cy="1267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3582944"/>
            <a:ext cx="2423302" cy="16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92" y="1350539"/>
            <a:ext cx="8436751" cy="4779898"/>
          </a:xfrm>
        </p:spPr>
      </p:pic>
    </p:spTree>
    <p:extLst>
      <p:ext uri="{BB962C8B-B14F-4D97-AF65-F5344CB8AC3E}">
        <p14:creationId xmlns:p14="http://schemas.microsoft.com/office/powerpoint/2010/main" val="38246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Physischer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</a:p>
          <a:p>
            <a:endParaRPr lang="de-CH" dirty="0"/>
          </a:p>
          <a:p>
            <a:r>
              <a:rPr lang="de-CH" dirty="0" smtClean="0"/>
              <a:t>Netzwerkkonfiguration</a:t>
            </a:r>
          </a:p>
          <a:p>
            <a:endParaRPr lang="de-CH" dirty="0"/>
          </a:p>
          <a:p>
            <a:r>
              <a:rPr lang="de-CH" dirty="0" smtClean="0"/>
              <a:t>Software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t="33800" r="15237" b="42382"/>
          <a:stretch/>
        </p:blipFill>
        <p:spPr>
          <a:xfrm>
            <a:off x="7937388" y="3599627"/>
            <a:ext cx="2817628" cy="7230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11744" r="23216" b="11846"/>
          <a:stretch/>
        </p:blipFill>
        <p:spPr>
          <a:xfrm>
            <a:off x="7187793" y="4543424"/>
            <a:ext cx="4316819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Virtualisierung mit Hyper-V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Virtuelle </a:t>
            </a:r>
            <a:r>
              <a:rPr lang="de-CH" dirty="0"/>
              <a:t>Switch</a:t>
            </a:r>
          </a:p>
          <a:p>
            <a:endParaRPr lang="de-CH" dirty="0"/>
          </a:p>
          <a:p>
            <a:r>
              <a:rPr lang="de-CH" dirty="0" smtClean="0"/>
              <a:t>Virtuelle Maschinen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Verhalten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690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Virtuelle Server 1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Netzwerkkonfiguration</a:t>
            </a:r>
          </a:p>
          <a:p>
            <a:endParaRPr lang="de-CH" dirty="0"/>
          </a:p>
          <a:p>
            <a:r>
              <a:rPr lang="de-CH" dirty="0"/>
              <a:t>Software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22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Virtuelle Server 2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Netzwerkkonfiguration</a:t>
            </a:r>
          </a:p>
          <a:p>
            <a:endParaRPr lang="de-CH" dirty="0"/>
          </a:p>
          <a:p>
            <a:r>
              <a:rPr lang="de-CH" dirty="0"/>
              <a:t>Software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59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334</Words>
  <Application>Microsoft Office PowerPoint</Application>
  <PresentationFormat>Breitbild</PresentationFormat>
  <Paragraphs>209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Fetzen</vt:lpstr>
      <vt:lpstr>IPA Präsentation</vt:lpstr>
      <vt:lpstr>Ablauf Präsentation 1</vt:lpstr>
      <vt:lpstr>Ablauf Präsentation 2</vt:lpstr>
      <vt:lpstr>Netzwerk</vt:lpstr>
      <vt:lpstr>Netzwerk</vt:lpstr>
      <vt:lpstr>Physischer Server</vt:lpstr>
      <vt:lpstr>Virtualisierung mit Hyper-V</vt:lpstr>
      <vt:lpstr>Virtuelle Server 1</vt:lpstr>
      <vt:lpstr>Virtuelle Server 2</vt:lpstr>
      <vt:lpstr>Active Directory AD</vt:lpstr>
      <vt:lpstr>Namensauflösung DNS</vt:lpstr>
      <vt:lpstr>Dynamische Adressverteilung DHCP</vt:lpstr>
      <vt:lpstr>Zeitsynchronisation NTP</vt:lpstr>
      <vt:lpstr>Gruppenrichtlinien GPO</vt:lpstr>
      <vt:lpstr>Datenbanksystem MS SQL</vt:lpstr>
      <vt:lpstr>Updatedienst WSUS</vt:lpstr>
      <vt:lpstr>Antivirus G-DATA</vt:lpstr>
      <vt:lpstr>Netzwerkspeicher Synology NAS</vt:lpstr>
      <vt:lpstr>Backupsoftware Acronis</vt:lpstr>
      <vt:lpstr>Vielen Dank für die Aufmerksamkeit</vt:lpstr>
      <vt:lpstr>IPA Demonstration</vt:lpstr>
      <vt:lpstr>Ablauf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Präsentation</dc:title>
  <dc:creator>edecom</dc:creator>
  <cp:lastModifiedBy>edecom</cp:lastModifiedBy>
  <cp:revision>42</cp:revision>
  <dcterms:created xsi:type="dcterms:W3CDTF">2017-05-29T12:11:33Z</dcterms:created>
  <dcterms:modified xsi:type="dcterms:W3CDTF">2017-05-30T15:49:23Z</dcterms:modified>
</cp:coreProperties>
</file>