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2" r:id="rId2"/>
    <p:sldId id="261" r:id="rId3"/>
    <p:sldId id="263" r:id="rId4"/>
    <p:sldId id="267" r:id="rId5"/>
    <p:sldId id="266" r:id="rId6"/>
    <p:sldId id="265" r:id="rId7"/>
    <p:sldId id="28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6" r:id="rId17"/>
    <p:sldId id="283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01.06.2017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4" r:id="rId5"/>
    <p:sldLayoutId id="2147483649" r:id="rId6"/>
    <p:sldLayoutId id="2147483653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3018" cy="728440"/>
          </a:xfrm>
        </p:spPr>
        <p:txBody>
          <a:bodyPr>
            <a:noAutofit/>
          </a:bodyPr>
          <a:lstStyle/>
          <a:p>
            <a:r>
              <a:rPr lang="de-CH" sz="4000" dirty="0" smtClean="0"/>
              <a:t>Dynamische Adressverteilung DHCP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Bereich</a:t>
            </a:r>
          </a:p>
          <a:p>
            <a:endParaRPr lang="de-CH" dirty="0"/>
          </a:p>
          <a:p>
            <a:r>
              <a:rPr lang="de-CH" dirty="0" smtClean="0"/>
              <a:t>Reservierungen</a:t>
            </a:r>
          </a:p>
          <a:p>
            <a:endParaRPr lang="de-CH" dirty="0"/>
          </a:p>
          <a:p>
            <a:r>
              <a:rPr lang="de-CH" dirty="0" smtClean="0"/>
              <a:t>Einstellungen für Clients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Zeitsynchronisation NTP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Synchronisierungsmethode</a:t>
            </a:r>
          </a:p>
          <a:p>
            <a:endParaRPr lang="de-CH" dirty="0" smtClean="0"/>
          </a:p>
          <a:p>
            <a:r>
              <a:rPr lang="de-CH" dirty="0" smtClean="0"/>
              <a:t>WMI Filter</a:t>
            </a:r>
          </a:p>
          <a:p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r="21973" b="54235"/>
          <a:stretch/>
        </p:blipFill>
        <p:spPr>
          <a:xfrm>
            <a:off x="7226154" y="1973584"/>
            <a:ext cx="4278458" cy="35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Gruppenrichtlinien GPO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Unterteilung</a:t>
            </a:r>
          </a:p>
          <a:p>
            <a:endParaRPr lang="de-CH" dirty="0" smtClean="0"/>
          </a:p>
          <a:p>
            <a:r>
              <a:rPr lang="de-CH" dirty="0" smtClean="0"/>
              <a:t>Servergespeicherte </a:t>
            </a:r>
            <a:r>
              <a:rPr lang="de-CH" dirty="0"/>
              <a:t>Profile und </a:t>
            </a:r>
            <a:r>
              <a:rPr lang="de-CH" dirty="0" smtClean="0"/>
              <a:t>Basisordner</a:t>
            </a:r>
            <a:endParaRPr lang="de-CH" dirty="0" smtClean="0"/>
          </a:p>
          <a:p>
            <a:r>
              <a:rPr lang="de-CH" dirty="0"/>
              <a:t>Offline </a:t>
            </a:r>
            <a:r>
              <a:rPr lang="de-CH" dirty="0" smtClean="0"/>
              <a:t>Dateien</a:t>
            </a:r>
          </a:p>
          <a:p>
            <a:endParaRPr lang="de-CH" dirty="0" smtClean="0"/>
          </a:p>
          <a:p>
            <a:r>
              <a:rPr lang="de-CH" dirty="0" smtClean="0"/>
              <a:t>Laufwerkzuordnung</a:t>
            </a:r>
            <a:endParaRPr lang="de-CH" dirty="0" smtClean="0"/>
          </a:p>
          <a:p>
            <a:r>
              <a:rPr lang="de-CH" dirty="0" smtClean="0"/>
              <a:t>Office 2013 Vorlagen und Speicherort</a:t>
            </a:r>
          </a:p>
        </p:txBody>
      </p:sp>
    </p:spTree>
    <p:extLst>
      <p:ext uri="{BB962C8B-B14F-4D97-AF65-F5344CB8AC3E}">
        <p14:creationId xmlns:p14="http://schemas.microsoft.com/office/powerpoint/2010/main" val="2138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Datenbanksystem MS SQL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Authentifizierung und Verbindung</a:t>
            </a:r>
          </a:p>
          <a:p>
            <a:endParaRPr lang="de-CH" dirty="0"/>
          </a:p>
          <a:p>
            <a:r>
              <a:rPr lang="de-CH" dirty="0" smtClean="0"/>
              <a:t>Ablage</a:t>
            </a:r>
          </a:p>
          <a:p>
            <a:endParaRPr lang="de-CH" dirty="0"/>
          </a:p>
          <a:p>
            <a:r>
              <a:rPr lang="de-CH" dirty="0" smtClean="0"/>
              <a:t>Sicherung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Updatedienst WSUS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Servereinstellungen</a:t>
            </a:r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Synchronisation</a:t>
            </a:r>
          </a:p>
          <a:p>
            <a:pPr lvl="1"/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  <a:p>
            <a:pPr lvl="1"/>
            <a:r>
              <a:rPr lang="de-CH" dirty="0" smtClean="0"/>
              <a:t>Computergruppe</a:t>
            </a:r>
          </a:p>
          <a:p>
            <a:pPr lvl="1"/>
            <a:r>
              <a:rPr lang="de-CH" dirty="0" smtClean="0"/>
              <a:t>Updateverhalten</a:t>
            </a:r>
          </a:p>
        </p:txBody>
      </p:sp>
    </p:spTree>
    <p:extLst>
      <p:ext uri="{BB962C8B-B14F-4D97-AF65-F5344CB8AC3E}">
        <p14:creationId xmlns:p14="http://schemas.microsoft.com/office/powerpoint/2010/main" val="11722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Backupsoftware Acronis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</a:t>
            </a:r>
            <a:r>
              <a:rPr lang="de-CH" smtClean="0"/>
              <a:t>&amp; Verwaltung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/>
          </a:p>
          <a:p>
            <a:r>
              <a:rPr lang="de-CH" dirty="0" smtClean="0"/>
              <a:t>Backupauftrag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r>
              <a:rPr lang="de-CH" dirty="0" smtClean="0"/>
              <a:t>Netzwerkkonfiguration</a:t>
            </a:r>
          </a:p>
          <a:p>
            <a:endParaRPr lang="de-CH" dirty="0" smtClean="0"/>
          </a:p>
          <a:p>
            <a:r>
              <a:rPr lang="de-CH" dirty="0" smtClean="0"/>
              <a:t>Freigabe Benutzer und Rechte</a:t>
            </a:r>
            <a:endParaRPr lang="de-CH" dirty="0"/>
          </a:p>
          <a:p>
            <a:r>
              <a:rPr lang="de-CH" dirty="0" smtClean="0"/>
              <a:t>Backupsoftware und Backupaufträge</a:t>
            </a:r>
          </a:p>
        </p:txBody>
      </p:sp>
    </p:spTree>
    <p:extLst>
      <p:ext uri="{BB962C8B-B14F-4D97-AF65-F5344CB8AC3E}">
        <p14:creationId xmlns:p14="http://schemas.microsoft.com/office/powerpoint/2010/main" val="19754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</a:t>
            </a:r>
            <a:r>
              <a:rPr lang="de-CH" smtClean="0"/>
              <a:t>&amp; Verwaltung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/>
          </a:p>
          <a:p>
            <a:r>
              <a:rPr lang="de-CH" dirty="0" smtClean="0"/>
              <a:t>Backupauftrag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7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30496"/>
            <a:ext cx="8911687" cy="728440"/>
          </a:xfrm>
        </p:spPr>
        <p:txBody>
          <a:bodyPr>
            <a:normAutofit/>
          </a:bodyPr>
          <a:lstStyle/>
          <a:p>
            <a:pPr algn="ctr"/>
            <a:r>
              <a:rPr lang="de-CH" sz="4000" dirty="0" smtClean="0"/>
              <a:t>Vielen Dank für die Aufmerksamkeit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93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2" y="1279982"/>
            <a:ext cx="8915399" cy="1683981"/>
          </a:xfrm>
        </p:spPr>
        <p:txBody>
          <a:bodyPr/>
          <a:lstStyle/>
          <a:p>
            <a:r>
              <a:rPr lang="de-CH" dirty="0" smtClean="0"/>
              <a:t>IPA Demonstration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2" y="3530869"/>
            <a:ext cx="8915399" cy="1126283"/>
          </a:xfrm>
        </p:spPr>
        <p:txBody>
          <a:bodyPr>
            <a:normAutofit fontScale="92500"/>
          </a:bodyPr>
          <a:lstStyle/>
          <a:p>
            <a:r>
              <a:rPr lang="de-CH" sz="2800" dirty="0"/>
              <a:t>Installation Client/Serveranlage für KMU mit Windows Server 2012 R2 und Windows 10 Professional.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Ablauf Präsentation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Netzwerk</a:t>
            </a:r>
          </a:p>
          <a:p>
            <a:r>
              <a:rPr lang="de-CH" dirty="0" smtClean="0"/>
              <a:t>Physischer Server HOST</a:t>
            </a:r>
          </a:p>
          <a:p>
            <a:r>
              <a:rPr lang="de-CH" dirty="0" smtClean="0"/>
              <a:t>Virtualisierung mit Hyper-V</a:t>
            </a:r>
          </a:p>
          <a:p>
            <a:r>
              <a:rPr lang="de-CH" dirty="0" smtClean="0"/>
              <a:t>Virtuelle Server VM</a:t>
            </a:r>
          </a:p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</a:p>
          <a:p>
            <a:r>
              <a:rPr lang="de-CH" dirty="0" smtClean="0"/>
              <a:t>Namensauflösung DNS</a:t>
            </a:r>
          </a:p>
          <a:p>
            <a:r>
              <a:rPr lang="de-CH" dirty="0" smtClean="0"/>
              <a:t>Dynamische Adressverteilung DHCP</a:t>
            </a:r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Ablauf Demonstration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7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/>
              <a:t>Ablauf Präsentation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Zeitsynchronisation </a:t>
            </a:r>
            <a:r>
              <a:rPr lang="de-CH" dirty="0"/>
              <a:t>NTP</a:t>
            </a:r>
          </a:p>
          <a:p>
            <a:r>
              <a:rPr lang="de-CH" dirty="0" smtClean="0"/>
              <a:t>Gruppenrichtlinien GPO</a:t>
            </a:r>
          </a:p>
          <a:p>
            <a:r>
              <a:rPr lang="de-CH" dirty="0" smtClean="0"/>
              <a:t>Datenbanksystem MS SQL</a:t>
            </a:r>
          </a:p>
          <a:p>
            <a:r>
              <a:rPr lang="de-CH" dirty="0" smtClean="0"/>
              <a:t>Updatedienst </a:t>
            </a:r>
            <a:r>
              <a:rPr lang="de-CH" dirty="0" smtClean="0"/>
              <a:t>WSUS</a:t>
            </a:r>
          </a:p>
          <a:p>
            <a:r>
              <a:rPr lang="de-CH" dirty="0"/>
              <a:t>Backupsoftware Acronis</a:t>
            </a:r>
          </a:p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endParaRPr lang="de-CH" dirty="0" smtClean="0"/>
          </a:p>
          <a:p>
            <a:r>
              <a:rPr lang="de-CH" dirty="0" smtClean="0"/>
              <a:t>Netzwerkunterteilung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Datensicherungsnetzwerk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28775"/>
            <a:ext cx="2423303" cy="1267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3582944"/>
            <a:ext cx="2423302" cy="1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Physischer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</a:p>
          <a:p>
            <a:pPr lvl="1"/>
            <a:r>
              <a:rPr lang="de-CH" dirty="0" smtClean="0"/>
              <a:t>Produktiv</a:t>
            </a:r>
          </a:p>
          <a:p>
            <a:pPr lvl="1"/>
            <a:r>
              <a:rPr lang="de-CH" dirty="0" smtClean="0"/>
              <a:t>Datensicherung</a:t>
            </a:r>
          </a:p>
          <a:p>
            <a:endParaRPr lang="de-CH" dirty="0"/>
          </a:p>
          <a:p>
            <a:r>
              <a:rPr lang="de-CH" dirty="0" smtClean="0"/>
              <a:t>Software</a:t>
            </a:r>
          </a:p>
          <a:p>
            <a:pPr lvl="1"/>
            <a:r>
              <a:rPr lang="de-CH" dirty="0" smtClean="0"/>
              <a:t>Acronis Backup</a:t>
            </a:r>
          </a:p>
          <a:p>
            <a:pPr lvl="1"/>
            <a:r>
              <a:rPr lang="de-CH" dirty="0" smtClean="0"/>
              <a:t>Hyper-V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33800" r="15237" b="42382"/>
          <a:stretch/>
        </p:blipFill>
        <p:spPr>
          <a:xfrm>
            <a:off x="7937388" y="3599627"/>
            <a:ext cx="2817628" cy="723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1744" r="23216" b="11846"/>
          <a:stretch/>
        </p:blipFill>
        <p:spPr>
          <a:xfrm>
            <a:off x="7187793" y="4543424"/>
            <a:ext cx="431681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Virtualisierung mit Hyper-V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Virtuelle </a:t>
            </a:r>
            <a:r>
              <a:rPr lang="de-CH" dirty="0"/>
              <a:t>Switch</a:t>
            </a:r>
          </a:p>
          <a:p>
            <a:endParaRPr lang="de-CH" dirty="0"/>
          </a:p>
          <a:p>
            <a:r>
              <a:rPr lang="de-CH" dirty="0" smtClean="0"/>
              <a:t>Virtuelle Maschinen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Verhalten</a:t>
            </a:r>
          </a:p>
          <a:p>
            <a:pPr lvl="1"/>
            <a:r>
              <a:rPr lang="de-CH" dirty="0" smtClean="0"/>
              <a:t>Startverhalten</a:t>
            </a:r>
          </a:p>
          <a:p>
            <a:pPr lvl="1"/>
            <a:r>
              <a:rPr lang="de-CH" dirty="0" smtClean="0"/>
              <a:t>Stoppverhalten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7"/>
            <a:ext cx="8915400" cy="4261036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3428999"/>
            <a:ext cx="4120870" cy="2706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01</a:t>
            </a:r>
          </a:p>
          <a:p>
            <a:pPr lvl="1"/>
            <a:r>
              <a:rPr lang="de-CH" dirty="0" smtClean="0"/>
              <a:t>AD</a:t>
            </a:r>
          </a:p>
          <a:p>
            <a:pPr lvl="1"/>
            <a:r>
              <a:rPr lang="de-CH" dirty="0" smtClean="0"/>
              <a:t>DNS</a:t>
            </a:r>
          </a:p>
          <a:p>
            <a:pPr lvl="1"/>
            <a:r>
              <a:rPr lang="de-CH" dirty="0" smtClean="0"/>
              <a:t>DHCP</a:t>
            </a:r>
          </a:p>
          <a:p>
            <a:pPr lvl="1"/>
            <a:r>
              <a:rPr lang="de-CH" dirty="0" smtClean="0"/>
              <a:t>NTP</a:t>
            </a:r>
          </a:p>
          <a:p>
            <a:pPr lvl="1"/>
            <a:endParaRPr lang="de-CH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7120217" y="3428999"/>
            <a:ext cx="3974259" cy="270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02</a:t>
            </a:r>
          </a:p>
          <a:p>
            <a:pPr lvl="1"/>
            <a:r>
              <a:rPr lang="de-CH" dirty="0" smtClean="0"/>
              <a:t>SQL</a:t>
            </a:r>
          </a:p>
          <a:p>
            <a:pPr lvl="1"/>
            <a:r>
              <a:rPr lang="de-CH" dirty="0" smtClean="0"/>
              <a:t>WSUS</a:t>
            </a:r>
          </a:p>
          <a:p>
            <a:pPr lvl="1"/>
            <a:r>
              <a:rPr lang="de-CH" dirty="0" smtClean="0"/>
              <a:t>Exchange</a:t>
            </a:r>
          </a:p>
          <a:p>
            <a:pPr lvl="1"/>
            <a:r>
              <a:rPr lang="de-CH" dirty="0" smtClean="0"/>
              <a:t>AV G-DATA</a:t>
            </a:r>
          </a:p>
        </p:txBody>
      </p:sp>
    </p:spTree>
    <p:extLst>
      <p:ext uri="{BB962C8B-B14F-4D97-AF65-F5344CB8AC3E}">
        <p14:creationId xmlns:p14="http://schemas.microsoft.com/office/powerpoint/2010/main" val="8859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Domänenstruktur</a:t>
            </a:r>
          </a:p>
          <a:p>
            <a:endParaRPr lang="de-CH" dirty="0" smtClean="0"/>
          </a:p>
          <a:p>
            <a:r>
              <a:rPr lang="de-CH" dirty="0" smtClean="0"/>
              <a:t>Organisationseinheit</a:t>
            </a:r>
          </a:p>
          <a:p>
            <a:endParaRPr lang="de-CH" dirty="0" smtClean="0"/>
          </a:p>
          <a:p>
            <a:r>
              <a:rPr lang="de-CH" dirty="0" smtClean="0"/>
              <a:t>Benutzer und Gruppen Konzept</a:t>
            </a:r>
          </a:p>
          <a:p>
            <a:endParaRPr lang="de-CH" dirty="0" smtClean="0"/>
          </a:p>
          <a:p>
            <a:r>
              <a:rPr lang="de-CH" dirty="0"/>
              <a:t>Freigaben und Rechte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67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Namensauflösung DNS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Zonen</a:t>
            </a:r>
          </a:p>
          <a:p>
            <a:endParaRPr lang="de-CH" dirty="0"/>
          </a:p>
          <a:p>
            <a:r>
              <a:rPr lang="de-CH" dirty="0" smtClean="0"/>
              <a:t>Einträge</a:t>
            </a:r>
          </a:p>
          <a:p>
            <a:pPr lvl="1"/>
            <a:r>
              <a:rPr lang="de-CH" dirty="0" smtClean="0"/>
              <a:t>Netzwerkgeräte</a:t>
            </a:r>
          </a:p>
          <a:p>
            <a:pPr lvl="1"/>
            <a:r>
              <a:rPr lang="de-CH" dirty="0" smtClean="0"/>
              <a:t>Server</a:t>
            </a:r>
          </a:p>
          <a:p>
            <a:pPr lvl="1"/>
            <a:r>
              <a:rPr lang="de-CH" dirty="0" smtClean="0"/>
              <a:t>NAS</a:t>
            </a:r>
          </a:p>
          <a:p>
            <a:endParaRPr lang="de-CH" dirty="0"/>
          </a:p>
          <a:p>
            <a:r>
              <a:rPr lang="de-CH" dirty="0" err="1" smtClean="0"/>
              <a:t>Forwarder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13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333</Words>
  <Application>Microsoft Office PowerPoint</Application>
  <PresentationFormat>Breitbild</PresentationFormat>
  <Paragraphs>205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Fetzen</vt:lpstr>
      <vt:lpstr>IPA Präsentation</vt:lpstr>
      <vt:lpstr>Ablauf Präsentation 1</vt:lpstr>
      <vt:lpstr>Ablauf Präsentation 2</vt:lpstr>
      <vt:lpstr>Netzwerk</vt:lpstr>
      <vt:lpstr>Physischer Server</vt:lpstr>
      <vt:lpstr>Virtualisierung mit Hyper-V</vt:lpstr>
      <vt:lpstr>Virtuelle Server</vt:lpstr>
      <vt:lpstr>Active Directory AD</vt:lpstr>
      <vt:lpstr>Namensauflösung DNS</vt:lpstr>
      <vt:lpstr>Dynamische Adressverteilung DHCP</vt:lpstr>
      <vt:lpstr>Zeitsynchronisation NTP</vt:lpstr>
      <vt:lpstr>Gruppenrichtlinien GPO</vt:lpstr>
      <vt:lpstr>Datenbanksystem MS SQL</vt:lpstr>
      <vt:lpstr>Updatedienst WSUS</vt:lpstr>
      <vt:lpstr>Backupsoftware Acronis</vt:lpstr>
      <vt:lpstr>Netzwerkspeicher Synology NAS</vt:lpstr>
      <vt:lpstr>Backup Ablauf</vt:lpstr>
      <vt:lpstr>Vielen Dank für die Aufmerksamkeit</vt:lpstr>
      <vt:lpstr>IPA Demonstration</vt:lpstr>
      <vt:lpstr>Ablauf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50</cp:revision>
  <dcterms:created xsi:type="dcterms:W3CDTF">2017-05-29T12:11:33Z</dcterms:created>
  <dcterms:modified xsi:type="dcterms:W3CDTF">2017-06-01T07:48:35Z</dcterms:modified>
</cp:coreProperties>
</file>