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8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7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845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38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4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53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905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466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7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14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54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C4C8-CF08-44FC-8CDF-5E3A358A01B8}" type="datetimeFigureOut">
              <a:rPr lang="de-CH" smtClean="0"/>
              <a:t>26.05.2017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2207-ED27-4B94-8783-658BADF70A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69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IPA Präsentation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Referent: </a:t>
            </a:r>
            <a:r>
              <a:rPr lang="de-CH" dirty="0" err="1" smtClean="0">
                <a:solidFill>
                  <a:schemeClr val="bg1"/>
                </a:solidFill>
              </a:rPr>
              <a:t>Carigiet</a:t>
            </a:r>
            <a:r>
              <a:rPr lang="de-CH" dirty="0" smtClean="0">
                <a:solidFill>
                  <a:schemeClr val="bg1"/>
                </a:solidFill>
              </a:rPr>
              <a:t> Nico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6292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3303"/>
            <a:ext cx="10515600" cy="4243660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Folie 1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5549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Titel</a:t>
            </a:r>
            <a:endParaRPr lang="de-CH" dirty="0" smtClean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117558"/>
            <a:ext cx="10515600" cy="4059405"/>
          </a:xfrm>
        </p:spPr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Thema 1</a:t>
            </a:r>
            <a:endParaRPr lang="de-CH" dirty="0" smtClean="0">
              <a:solidFill>
                <a:schemeClr val="bg1"/>
              </a:solidFill>
            </a:endParaRPr>
          </a:p>
          <a:p>
            <a:endParaRPr lang="de-CH" dirty="0" smtClean="0">
              <a:solidFill>
                <a:schemeClr val="bg1"/>
              </a:solidFill>
            </a:endParaRPr>
          </a:p>
          <a:p>
            <a:r>
              <a:rPr lang="de-CH" dirty="0" smtClean="0">
                <a:solidFill>
                  <a:schemeClr val="bg1"/>
                </a:solidFill>
              </a:rPr>
              <a:t>Thema 2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IPA Präsentation</vt:lpstr>
      <vt:lpstr>Inhaltsverzeichnis</vt:lpstr>
      <vt:lpstr>Titel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Presentation Musik</dc:title>
  <dc:creator>admin</dc:creator>
  <cp:lastModifiedBy>edecom</cp:lastModifiedBy>
  <cp:revision>15</cp:revision>
  <dcterms:created xsi:type="dcterms:W3CDTF">2017-05-09T18:19:27Z</dcterms:created>
  <dcterms:modified xsi:type="dcterms:W3CDTF">2017-05-26T08:44:02Z</dcterms:modified>
</cp:coreProperties>
</file>