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62" r:id="rId2"/>
    <p:sldId id="261" r:id="rId3"/>
    <p:sldId id="263" r:id="rId4"/>
    <p:sldId id="267" r:id="rId5"/>
    <p:sldId id="284" r:id="rId6"/>
    <p:sldId id="266" r:id="rId7"/>
    <p:sldId id="265" r:id="rId8"/>
    <p:sldId id="282" r:id="rId9"/>
    <p:sldId id="268" r:id="rId10"/>
    <p:sldId id="272" r:id="rId11"/>
    <p:sldId id="273" r:id="rId12"/>
    <p:sldId id="276" r:id="rId13"/>
    <p:sldId id="277" r:id="rId14"/>
    <p:sldId id="283" r:id="rId15"/>
    <p:sldId id="287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8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01.06.2017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4" r:id="rId5"/>
    <p:sldLayoutId id="2147483649" r:id="rId6"/>
    <p:sldLayoutId id="2147483653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Gruppenrichtlinien GPO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sz="1400" dirty="0" smtClean="0"/>
          </a:p>
          <a:p>
            <a:r>
              <a:rPr lang="de-CH" dirty="0" smtClean="0"/>
              <a:t>Gruppenrichtlinien für Dienste</a:t>
            </a:r>
          </a:p>
          <a:p>
            <a:pPr lvl="1"/>
            <a:r>
              <a:rPr lang="de-CH" dirty="0" smtClean="0"/>
              <a:t>Zeitsynchronisationsdienst NTP</a:t>
            </a:r>
          </a:p>
          <a:p>
            <a:pPr lvl="1"/>
            <a:r>
              <a:rPr lang="de-CH" dirty="0" smtClean="0"/>
              <a:t>Updatedienst WSUS</a:t>
            </a:r>
          </a:p>
          <a:p>
            <a:pPr marL="0" indent="0">
              <a:buNone/>
            </a:pPr>
            <a:endParaRPr lang="de-CH" sz="1000" dirty="0" smtClean="0"/>
          </a:p>
          <a:p>
            <a:r>
              <a:rPr lang="de-CH" dirty="0" smtClean="0"/>
              <a:t>Gruppenrichtlinien für Clients</a:t>
            </a:r>
          </a:p>
          <a:p>
            <a:pPr lvl="1"/>
            <a:r>
              <a:rPr lang="de-CH" dirty="0" smtClean="0"/>
              <a:t>Servergespeicherte </a:t>
            </a:r>
            <a:r>
              <a:rPr lang="de-CH" dirty="0"/>
              <a:t>Profile und </a:t>
            </a:r>
            <a:r>
              <a:rPr lang="de-CH" dirty="0" smtClean="0"/>
              <a:t>Basisordner</a:t>
            </a:r>
          </a:p>
          <a:p>
            <a:pPr lvl="1"/>
            <a:r>
              <a:rPr lang="de-CH" dirty="0"/>
              <a:t>Offline </a:t>
            </a:r>
            <a:r>
              <a:rPr lang="de-CH" dirty="0" smtClean="0"/>
              <a:t>Dateien</a:t>
            </a:r>
          </a:p>
          <a:p>
            <a:pPr lvl="1"/>
            <a:r>
              <a:rPr lang="de-CH" dirty="0" smtClean="0"/>
              <a:t>Laufwerkzuordnung</a:t>
            </a:r>
          </a:p>
          <a:p>
            <a:pPr lvl="1"/>
            <a:r>
              <a:rPr lang="de-CH" dirty="0" smtClean="0"/>
              <a:t>Office 2013 Vorlagen und Speicherort</a:t>
            </a:r>
          </a:p>
        </p:txBody>
      </p:sp>
    </p:spTree>
    <p:extLst>
      <p:ext uri="{BB962C8B-B14F-4D97-AF65-F5344CB8AC3E}">
        <p14:creationId xmlns:p14="http://schemas.microsoft.com/office/powerpoint/2010/main" val="2138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Datenbanksystem MS SQL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Authentifizierung und Verbindung</a:t>
            </a:r>
          </a:p>
          <a:p>
            <a:endParaRPr lang="de-CH" dirty="0"/>
          </a:p>
          <a:p>
            <a:r>
              <a:rPr lang="de-CH" dirty="0" smtClean="0"/>
              <a:t>Ablage</a:t>
            </a:r>
          </a:p>
          <a:p>
            <a:endParaRPr lang="de-CH" dirty="0"/>
          </a:p>
          <a:p>
            <a:r>
              <a:rPr lang="de-CH" dirty="0" smtClean="0"/>
              <a:t>Sicherung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40" y="3264917"/>
            <a:ext cx="3893079" cy="26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r>
              <a:rPr lang="de-CH" dirty="0" smtClean="0"/>
              <a:t>Netzwerkkonfiguration</a:t>
            </a:r>
          </a:p>
          <a:p>
            <a:endParaRPr lang="de-CH" dirty="0" smtClean="0"/>
          </a:p>
          <a:p>
            <a:r>
              <a:rPr lang="de-CH" dirty="0" smtClean="0"/>
              <a:t>Freigabe Benutzer und Rechte</a:t>
            </a:r>
            <a:endParaRPr lang="de-CH" dirty="0"/>
          </a:p>
          <a:p>
            <a:r>
              <a:rPr lang="de-CH" dirty="0" smtClean="0"/>
              <a:t>Backupsoftware und Backupaufträge</a:t>
            </a:r>
          </a:p>
        </p:txBody>
      </p:sp>
    </p:spTree>
    <p:extLst>
      <p:ext uri="{BB962C8B-B14F-4D97-AF65-F5344CB8AC3E}">
        <p14:creationId xmlns:p14="http://schemas.microsoft.com/office/powerpoint/2010/main" val="19754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Backupsoftware Acronis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&amp; Verwaltung</a:t>
            </a:r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 smtClean="0"/>
          </a:p>
          <a:p>
            <a:r>
              <a:rPr lang="de-CH" dirty="0" smtClean="0"/>
              <a:t>Backupauftrag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Datenbanksicherung lokal</a:t>
            </a:r>
          </a:p>
          <a:p>
            <a:endParaRPr lang="de-CH" dirty="0"/>
          </a:p>
          <a:p>
            <a:r>
              <a:rPr lang="de-CH" dirty="0" smtClean="0"/>
              <a:t>Acronis Backup zu NAS</a:t>
            </a:r>
          </a:p>
          <a:p>
            <a:endParaRPr lang="de-CH" dirty="0"/>
          </a:p>
          <a:p>
            <a:r>
              <a:rPr lang="de-CH" dirty="0" err="1" smtClean="0"/>
              <a:t>Hyper</a:t>
            </a:r>
            <a:r>
              <a:rPr lang="de-CH" dirty="0" smtClean="0"/>
              <a:t> Backup zu Festplatte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7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2" y="1513740"/>
            <a:ext cx="6922397" cy="4455507"/>
          </a:xfrm>
        </p:spPr>
      </p:pic>
    </p:spTree>
    <p:extLst>
      <p:ext uri="{BB962C8B-B14F-4D97-AF65-F5344CB8AC3E}">
        <p14:creationId xmlns:p14="http://schemas.microsoft.com/office/powerpoint/2010/main" val="33583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30496"/>
            <a:ext cx="8911687" cy="728440"/>
          </a:xfrm>
        </p:spPr>
        <p:txBody>
          <a:bodyPr>
            <a:normAutofit/>
          </a:bodyPr>
          <a:lstStyle/>
          <a:p>
            <a:pPr algn="ctr"/>
            <a:r>
              <a:rPr lang="de-CH" sz="4000" dirty="0" smtClean="0"/>
              <a:t>Vielen Dank für die Aufmerksamkeit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93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2" y="1279982"/>
            <a:ext cx="8915399" cy="1683981"/>
          </a:xfrm>
        </p:spPr>
        <p:txBody>
          <a:bodyPr/>
          <a:lstStyle/>
          <a:p>
            <a:r>
              <a:rPr lang="de-CH" dirty="0" smtClean="0"/>
              <a:t>IPA Demonstration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2" y="3530869"/>
            <a:ext cx="8915399" cy="1126283"/>
          </a:xfrm>
        </p:spPr>
        <p:txBody>
          <a:bodyPr>
            <a:normAutofit fontScale="92500"/>
          </a:bodyPr>
          <a:lstStyle/>
          <a:p>
            <a:r>
              <a:rPr lang="de-CH" sz="2800" dirty="0"/>
              <a:t>Installation Client/Serveranlage für KMU mit Windows Server 2012 R2 und Windows 10 Professional.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Ablauf Demonstration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7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Ablauf Präsentation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Netzwerk</a:t>
            </a:r>
          </a:p>
          <a:p>
            <a:r>
              <a:rPr lang="de-CH" dirty="0" smtClean="0"/>
              <a:t>Physischer Server HOST</a:t>
            </a:r>
          </a:p>
          <a:p>
            <a:r>
              <a:rPr lang="de-CH" dirty="0" smtClean="0"/>
              <a:t>Virtualisierung mit Hyper-V</a:t>
            </a:r>
          </a:p>
          <a:p>
            <a:r>
              <a:rPr lang="de-CH" dirty="0" smtClean="0"/>
              <a:t>Virtuelle Server VM</a:t>
            </a:r>
          </a:p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</a:p>
          <a:p>
            <a:r>
              <a:rPr lang="de-CH" dirty="0"/>
              <a:t>Gruppenrichtlinien GPO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/>
              <a:t>Ablauf Präsentation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Datenbanksystem MS SQL</a:t>
            </a:r>
          </a:p>
          <a:p>
            <a:r>
              <a:rPr lang="de-CH" dirty="0" smtClean="0"/>
              <a:t>Backupsoftware </a:t>
            </a:r>
            <a:r>
              <a:rPr lang="de-CH" dirty="0"/>
              <a:t>Acronis</a:t>
            </a:r>
          </a:p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</a:p>
          <a:p>
            <a:r>
              <a:rPr lang="de-CH" dirty="0" smtClean="0"/>
              <a:t>Backup Ablauf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endParaRPr lang="de-CH" dirty="0" smtClean="0"/>
          </a:p>
          <a:p>
            <a:r>
              <a:rPr lang="de-CH" dirty="0" smtClean="0"/>
              <a:t>Netzwerkunterteilung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Datensicherungsnetzwerk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28775"/>
            <a:ext cx="2423303" cy="1267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3582944"/>
            <a:ext cx="2423302" cy="1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87863"/>
            <a:ext cx="8918683" cy="5743905"/>
          </a:xfrm>
        </p:spPr>
      </p:pic>
    </p:spTree>
    <p:extLst>
      <p:ext uri="{BB962C8B-B14F-4D97-AF65-F5344CB8AC3E}">
        <p14:creationId xmlns:p14="http://schemas.microsoft.com/office/powerpoint/2010/main" val="17526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Physischer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</a:p>
          <a:p>
            <a:pPr lvl="1"/>
            <a:r>
              <a:rPr lang="de-CH" dirty="0" smtClean="0"/>
              <a:t>Produktiv</a:t>
            </a:r>
          </a:p>
          <a:p>
            <a:pPr lvl="1"/>
            <a:r>
              <a:rPr lang="de-CH" dirty="0" smtClean="0"/>
              <a:t>Datensicherung</a:t>
            </a:r>
          </a:p>
          <a:p>
            <a:endParaRPr lang="de-CH" dirty="0"/>
          </a:p>
          <a:p>
            <a:r>
              <a:rPr lang="de-CH" dirty="0" smtClean="0"/>
              <a:t>Software</a:t>
            </a:r>
          </a:p>
          <a:p>
            <a:pPr lvl="1"/>
            <a:r>
              <a:rPr lang="de-CH" dirty="0" smtClean="0"/>
              <a:t>Acronis Backup</a:t>
            </a:r>
          </a:p>
          <a:p>
            <a:pPr lvl="1"/>
            <a:r>
              <a:rPr lang="de-CH" dirty="0" smtClean="0"/>
              <a:t>Hyper-V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33800" r="15237" b="42382"/>
          <a:stretch/>
        </p:blipFill>
        <p:spPr>
          <a:xfrm>
            <a:off x="7937388" y="3599627"/>
            <a:ext cx="2817628" cy="723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1744" r="23216" b="11846"/>
          <a:stretch/>
        </p:blipFill>
        <p:spPr>
          <a:xfrm>
            <a:off x="7187793" y="4543424"/>
            <a:ext cx="431681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Virtualisierung mit Hyper-V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Virtuelle </a:t>
            </a:r>
            <a:r>
              <a:rPr lang="de-CH" dirty="0"/>
              <a:t>Switch</a:t>
            </a:r>
          </a:p>
          <a:p>
            <a:endParaRPr lang="de-CH" dirty="0"/>
          </a:p>
          <a:p>
            <a:r>
              <a:rPr lang="de-CH" dirty="0" smtClean="0"/>
              <a:t>Virtuelle Maschinen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Verhalten</a:t>
            </a:r>
          </a:p>
          <a:p>
            <a:pPr lvl="1"/>
            <a:r>
              <a:rPr lang="de-CH" dirty="0" smtClean="0"/>
              <a:t>Startverhalten</a:t>
            </a:r>
          </a:p>
          <a:p>
            <a:pPr lvl="1"/>
            <a:r>
              <a:rPr lang="de-CH" dirty="0" smtClean="0"/>
              <a:t>Stoppverhalten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7"/>
            <a:ext cx="8915400" cy="4261036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3428999"/>
            <a:ext cx="4120870" cy="2706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01</a:t>
            </a:r>
          </a:p>
          <a:p>
            <a:pPr lvl="1"/>
            <a:r>
              <a:rPr lang="de-CH" dirty="0" smtClean="0"/>
              <a:t>AD</a:t>
            </a:r>
          </a:p>
          <a:p>
            <a:pPr lvl="1"/>
            <a:r>
              <a:rPr lang="de-CH" dirty="0" smtClean="0"/>
              <a:t>DNS</a:t>
            </a:r>
          </a:p>
          <a:p>
            <a:pPr lvl="1"/>
            <a:r>
              <a:rPr lang="de-CH" dirty="0" smtClean="0"/>
              <a:t>DHCP</a:t>
            </a:r>
          </a:p>
          <a:p>
            <a:pPr lvl="1"/>
            <a:r>
              <a:rPr lang="de-CH" dirty="0" smtClean="0"/>
              <a:t>NTP</a:t>
            </a:r>
          </a:p>
          <a:p>
            <a:pPr lvl="1"/>
            <a:endParaRPr lang="de-CH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7120217" y="3428999"/>
            <a:ext cx="3974259" cy="270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02</a:t>
            </a:r>
          </a:p>
          <a:p>
            <a:pPr lvl="1"/>
            <a:r>
              <a:rPr lang="de-CH" dirty="0" smtClean="0"/>
              <a:t>SQL</a:t>
            </a:r>
          </a:p>
          <a:p>
            <a:pPr lvl="1"/>
            <a:r>
              <a:rPr lang="de-CH" dirty="0" smtClean="0"/>
              <a:t>WSUS</a:t>
            </a:r>
          </a:p>
          <a:p>
            <a:pPr lvl="1"/>
            <a:r>
              <a:rPr lang="de-CH" dirty="0" smtClean="0"/>
              <a:t>Exchange</a:t>
            </a:r>
          </a:p>
          <a:p>
            <a:pPr lvl="1"/>
            <a:r>
              <a:rPr lang="de-CH" dirty="0" smtClean="0"/>
              <a:t>AV G-DATA</a:t>
            </a:r>
          </a:p>
        </p:txBody>
      </p:sp>
    </p:spTree>
    <p:extLst>
      <p:ext uri="{BB962C8B-B14F-4D97-AF65-F5344CB8AC3E}">
        <p14:creationId xmlns:p14="http://schemas.microsoft.com/office/powerpoint/2010/main" val="8859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Domänenstruktur</a:t>
            </a:r>
          </a:p>
          <a:p>
            <a:endParaRPr lang="de-CH" dirty="0" smtClean="0"/>
          </a:p>
          <a:p>
            <a:r>
              <a:rPr lang="de-CH" dirty="0" smtClean="0"/>
              <a:t>Organisationseinheit</a:t>
            </a:r>
          </a:p>
          <a:p>
            <a:endParaRPr lang="de-CH" dirty="0" smtClean="0"/>
          </a:p>
          <a:p>
            <a:r>
              <a:rPr lang="de-CH" dirty="0" smtClean="0"/>
              <a:t>Benutzer und Gruppen Konzept</a:t>
            </a:r>
          </a:p>
          <a:p>
            <a:endParaRPr lang="de-CH" dirty="0" smtClean="0"/>
          </a:p>
          <a:p>
            <a:r>
              <a:rPr lang="de-CH" dirty="0"/>
              <a:t>Freigaben und Rechte</a:t>
            </a: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" b="9883"/>
          <a:stretch/>
        </p:blipFill>
        <p:spPr>
          <a:xfrm>
            <a:off x="7874508" y="2096558"/>
            <a:ext cx="2923189" cy="38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300</Words>
  <Application>Microsoft Office PowerPoint</Application>
  <PresentationFormat>Breitbild</PresentationFormat>
  <Paragraphs>167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Fetzen</vt:lpstr>
      <vt:lpstr>IPA Präsentation</vt:lpstr>
      <vt:lpstr>Ablauf Präsentation 1</vt:lpstr>
      <vt:lpstr>Ablauf Präsentation 2</vt:lpstr>
      <vt:lpstr>Netzwerk</vt:lpstr>
      <vt:lpstr>PowerPoint-Präsentation</vt:lpstr>
      <vt:lpstr>Physischer Server</vt:lpstr>
      <vt:lpstr>Virtualisierung mit Hyper-V</vt:lpstr>
      <vt:lpstr>Virtuelle Server</vt:lpstr>
      <vt:lpstr>Active Directory AD</vt:lpstr>
      <vt:lpstr>Gruppenrichtlinien GPO</vt:lpstr>
      <vt:lpstr>Datenbanksystem MS SQL</vt:lpstr>
      <vt:lpstr>Netzwerkspeicher Synology NAS</vt:lpstr>
      <vt:lpstr>Backupsoftware Acronis</vt:lpstr>
      <vt:lpstr>Backup Ablauf</vt:lpstr>
      <vt:lpstr>Backup Ablauf</vt:lpstr>
      <vt:lpstr>Vielen Dank für die Aufmerksamkeit</vt:lpstr>
      <vt:lpstr>IPA Demonstration</vt:lpstr>
      <vt:lpstr>Ablauf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69</cp:revision>
  <dcterms:created xsi:type="dcterms:W3CDTF">2017-05-29T12:11:33Z</dcterms:created>
  <dcterms:modified xsi:type="dcterms:W3CDTF">2017-06-01T17:01:45Z</dcterms:modified>
</cp:coreProperties>
</file>