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62" r:id="rId2"/>
    <p:sldId id="261" r:id="rId3"/>
    <p:sldId id="263" r:id="rId4"/>
    <p:sldId id="267" r:id="rId5"/>
    <p:sldId id="284" r:id="rId6"/>
    <p:sldId id="266" r:id="rId7"/>
    <p:sldId id="265" r:id="rId8"/>
    <p:sldId id="282" r:id="rId9"/>
    <p:sldId id="268" r:id="rId10"/>
    <p:sldId id="269" r:id="rId11"/>
    <p:sldId id="270" r:id="rId12"/>
    <p:sldId id="271" r:id="rId13"/>
    <p:sldId id="272" r:id="rId14"/>
    <p:sldId id="273" r:id="rId15"/>
    <p:sldId id="285" r:id="rId16"/>
    <p:sldId id="286" r:id="rId17"/>
    <p:sldId id="277" r:id="rId18"/>
    <p:sldId id="276" r:id="rId19"/>
    <p:sldId id="283" r:id="rId20"/>
    <p:sldId id="28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28E6-ADD7-4F93-B5D9-B133993AEF8D}" type="datetimeFigureOut">
              <a:rPr lang="de-CH" smtClean="0"/>
              <a:t>01.06.2017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AA37C-8EC0-41E9-8222-A4BF527A7AA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7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 userDrawn="1"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0190" y="78546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71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1900"/>
          </a:xfrm>
        </p:spPr>
        <p:txBody>
          <a:bodyPr/>
          <a:lstStyle>
            <a:lvl1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71437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04379" y="78545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sz="1050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_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1200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0190" y="782285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558367"/>
            <a:ext cx="1636712" cy="95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dirty="0" smtClean="0"/>
              <a:t>02.06.2017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31523"/>
            <a:ext cx="8915399" cy="1683981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207144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-1" y="721873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482441" y="928604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52" r:id="rId4"/>
    <p:sldLayoutId id="2147483654" r:id="rId5"/>
    <p:sldLayoutId id="2147483649" r:id="rId6"/>
    <p:sldLayoutId id="2147483653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Referent: </a:t>
            </a:r>
            <a:r>
              <a:rPr lang="en-US" dirty="0" err="1" smtClean="0"/>
              <a:t>Carigiet</a:t>
            </a:r>
            <a:r>
              <a:rPr lang="en-US" dirty="0" smtClean="0"/>
              <a:t> </a:t>
            </a:r>
            <a:r>
              <a:rPr lang="en-US" dirty="0" err="1" smtClean="0"/>
              <a:t>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589213" y="1272209"/>
            <a:ext cx="8915399" cy="1302026"/>
          </a:xfrm>
        </p:spPr>
        <p:txBody>
          <a:bodyPr>
            <a:normAutofit/>
          </a:bodyPr>
          <a:lstStyle/>
          <a:p>
            <a:r>
              <a:rPr lang="de-CH" sz="6000" dirty="0" smtClean="0"/>
              <a:t>IPA Präsentation</a:t>
            </a:r>
            <a:endParaRPr lang="de-CH" sz="600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2589213" y="3531283"/>
            <a:ext cx="8915399" cy="1126283"/>
          </a:xfrm>
        </p:spPr>
        <p:txBody>
          <a:bodyPr>
            <a:noAutofit/>
          </a:bodyPr>
          <a:lstStyle/>
          <a:p>
            <a:r>
              <a:rPr lang="de-CH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Installation Client/Serveranlage für KMU mit Windows Server 2012 R2 und Windows 10 Professional</a:t>
            </a:r>
            <a:r>
              <a:rPr lang="de-CH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de-CH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Namensauflösung DNS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r>
              <a:rPr lang="de-CH" dirty="0" smtClean="0"/>
              <a:t>Zonen</a:t>
            </a:r>
          </a:p>
          <a:p>
            <a:endParaRPr lang="de-CH" dirty="0"/>
          </a:p>
          <a:p>
            <a:r>
              <a:rPr lang="de-CH" dirty="0" smtClean="0"/>
              <a:t>Einträge</a:t>
            </a:r>
          </a:p>
          <a:p>
            <a:pPr lvl="1"/>
            <a:r>
              <a:rPr lang="de-CH" dirty="0" smtClean="0"/>
              <a:t>Netzwerkgeräte</a:t>
            </a:r>
          </a:p>
          <a:p>
            <a:pPr lvl="1"/>
            <a:r>
              <a:rPr lang="de-CH" dirty="0" smtClean="0"/>
              <a:t>Server</a:t>
            </a:r>
          </a:p>
          <a:p>
            <a:pPr lvl="1"/>
            <a:r>
              <a:rPr lang="de-CH" dirty="0" smtClean="0"/>
              <a:t>NAS</a:t>
            </a:r>
          </a:p>
          <a:p>
            <a:pPr lvl="1"/>
            <a:r>
              <a:rPr lang="de-CH" dirty="0" smtClean="0"/>
              <a:t>Alias</a:t>
            </a:r>
          </a:p>
          <a:p>
            <a:endParaRPr lang="de-CH" dirty="0"/>
          </a:p>
          <a:p>
            <a:r>
              <a:rPr lang="de-CH" dirty="0" err="1" smtClean="0"/>
              <a:t>Forwarder</a:t>
            </a: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41" y="2062669"/>
            <a:ext cx="3960812" cy="34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033018" cy="728440"/>
          </a:xfrm>
        </p:spPr>
        <p:txBody>
          <a:bodyPr>
            <a:noAutofit/>
          </a:bodyPr>
          <a:lstStyle/>
          <a:p>
            <a:r>
              <a:rPr lang="de-CH" sz="4000" dirty="0" smtClean="0"/>
              <a:t>Dynamische Adressverteilung DHCP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Einstellungen für Clients</a:t>
            </a:r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Bereich</a:t>
            </a:r>
          </a:p>
          <a:p>
            <a:endParaRPr lang="de-CH" dirty="0" smtClean="0"/>
          </a:p>
          <a:p>
            <a:r>
              <a:rPr lang="de-CH" dirty="0" smtClean="0"/>
              <a:t>Reservierungen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6417"/>
            <a:ext cx="5529943" cy="206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Zeitsynchronisation NTP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Synchronisierungsmethode</a:t>
            </a:r>
          </a:p>
          <a:p>
            <a:endParaRPr lang="de-CH" dirty="0" smtClean="0"/>
          </a:p>
          <a:p>
            <a:r>
              <a:rPr lang="de-CH" dirty="0" smtClean="0"/>
              <a:t>WMI Filter</a:t>
            </a:r>
          </a:p>
          <a:p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r="21973" b="54235"/>
          <a:stretch/>
        </p:blipFill>
        <p:spPr>
          <a:xfrm>
            <a:off x="7226154" y="1973584"/>
            <a:ext cx="4278458" cy="35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Gruppenrichtlinien GPO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sz="1400" dirty="0" smtClean="0"/>
          </a:p>
          <a:p>
            <a:r>
              <a:rPr lang="de-CH" dirty="0" smtClean="0"/>
              <a:t>Gruppenrichtlinien für Dienste</a:t>
            </a:r>
          </a:p>
          <a:p>
            <a:pPr lvl="1"/>
            <a:r>
              <a:rPr lang="de-CH" dirty="0" smtClean="0"/>
              <a:t>Zeitsynchronisationsdienst NTP</a:t>
            </a:r>
          </a:p>
          <a:p>
            <a:pPr lvl="1"/>
            <a:r>
              <a:rPr lang="de-CH" dirty="0" smtClean="0"/>
              <a:t>Updatedienst WSUS</a:t>
            </a:r>
          </a:p>
          <a:p>
            <a:pPr marL="0" indent="0">
              <a:buNone/>
            </a:pPr>
            <a:endParaRPr lang="de-CH" sz="1000" dirty="0" smtClean="0"/>
          </a:p>
          <a:p>
            <a:r>
              <a:rPr lang="de-CH" dirty="0" smtClean="0"/>
              <a:t>Gruppenrichtlinien für Clients</a:t>
            </a:r>
          </a:p>
          <a:p>
            <a:pPr lvl="1"/>
            <a:r>
              <a:rPr lang="de-CH" dirty="0" smtClean="0"/>
              <a:t>Servergespeicherte </a:t>
            </a:r>
            <a:r>
              <a:rPr lang="de-CH" dirty="0"/>
              <a:t>Profile und </a:t>
            </a:r>
            <a:r>
              <a:rPr lang="de-CH" dirty="0" smtClean="0"/>
              <a:t>Basisordner</a:t>
            </a:r>
          </a:p>
          <a:p>
            <a:pPr lvl="1"/>
            <a:r>
              <a:rPr lang="de-CH" dirty="0"/>
              <a:t>Offline </a:t>
            </a:r>
            <a:r>
              <a:rPr lang="de-CH" dirty="0" smtClean="0"/>
              <a:t>Dateien</a:t>
            </a:r>
          </a:p>
          <a:p>
            <a:pPr lvl="1"/>
            <a:r>
              <a:rPr lang="de-CH" dirty="0" smtClean="0"/>
              <a:t>Laufwerkzuordnung</a:t>
            </a:r>
          </a:p>
          <a:p>
            <a:pPr lvl="1"/>
            <a:r>
              <a:rPr lang="de-CH" dirty="0" smtClean="0"/>
              <a:t>Office 2013 Vorlagen und Speicherort</a:t>
            </a:r>
          </a:p>
        </p:txBody>
      </p:sp>
    </p:spTree>
    <p:extLst>
      <p:ext uri="{BB962C8B-B14F-4D97-AF65-F5344CB8AC3E}">
        <p14:creationId xmlns:p14="http://schemas.microsoft.com/office/powerpoint/2010/main" val="21380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Datenbanksystem MS SQL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Authentifizierung und Verbindung</a:t>
            </a:r>
          </a:p>
          <a:p>
            <a:endParaRPr lang="de-CH" dirty="0"/>
          </a:p>
          <a:p>
            <a:r>
              <a:rPr lang="de-CH" dirty="0" smtClean="0"/>
              <a:t>Ablage</a:t>
            </a:r>
          </a:p>
          <a:p>
            <a:endParaRPr lang="de-CH" dirty="0"/>
          </a:p>
          <a:p>
            <a:r>
              <a:rPr lang="de-CH" dirty="0" smtClean="0"/>
              <a:t>Sicherung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40" y="3264917"/>
            <a:ext cx="3893079" cy="26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Updatedienst WSUS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Servereinstellungen</a:t>
            </a:r>
          </a:p>
          <a:p>
            <a:pPr lvl="1"/>
            <a:r>
              <a:rPr lang="de-CH" dirty="0" smtClean="0"/>
              <a:t>Datenbank</a:t>
            </a:r>
          </a:p>
          <a:p>
            <a:pPr lvl="1"/>
            <a:r>
              <a:rPr lang="de-CH" dirty="0" smtClean="0"/>
              <a:t>Synchronisation</a:t>
            </a:r>
          </a:p>
          <a:p>
            <a:pPr lvl="1"/>
            <a:endParaRPr lang="de-CH" dirty="0"/>
          </a:p>
          <a:p>
            <a:r>
              <a:rPr lang="de-CH" dirty="0" smtClean="0"/>
              <a:t>Gruppenrichtlinien</a:t>
            </a:r>
            <a:endParaRPr lang="de-CH" dirty="0"/>
          </a:p>
          <a:p>
            <a:pPr lvl="1"/>
            <a:r>
              <a:rPr lang="de-CH" dirty="0" smtClean="0"/>
              <a:t>Computergruppe</a:t>
            </a:r>
          </a:p>
          <a:p>
            <a:pPr lvl="1"/>
            <a:r>
              <a:rPr lang="de-CH" dirty="0" smtClean="0"/>
              <a:t>Updateverhalten</a:t>
            </a:r>
          </a:p>
        </p:txBody>
      </p:sp>
    </p:spTree>
    <p:extLst>
      <p:ext uri="{BB962C8B-B14F-4D97-AF65-F5344CB8AC3E}">
        <p14:creationId xmlns:p14="http://schemas.microsoft.com/office/powerpoint/2010/main" val="27405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Antivirus G-DATA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Serverstruktur</a:t>
            </a:r>
          </a:p>
          <a:p>
            <a:endParaRPr lang="de-CH" dirty="0" smtClean="0"/>
          </a:p>
          <a:p>
            <a:r>
              <a:rPr lang="de-CH" dirty="0" smtClean="0"/>
              <a:t>Datenbank</a:t>
            </a:r>
          </a:p>
          <a:p>
            <a:endParaRPr lang="de-CH" dirty="0"/>
          </a:p>
          <a:p>
            <a:r>
              <a:rPr lang="de-CH" dirty="0" smtClean="0"/>
              <a:t>Clienteinbindung</a:t>
            </a: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496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Backupsoftware Acronis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Installationsart &amp; Verwaltung</a:t>
            </a:r>
          </a:p>
          <a:p>
            <a:endParaRPr lang="de-CH" dirty="0" smtClean="0"/>
          </a:p>
          <a:p>
            <a:r>
              <a:rPr lang="de-CH" dirty="0" smtClean="0"/>
              <a:t>Backupziel</a:t>
            </a:r>
          </a:p>
          <a:p>
            <a:endParaRPr lang="de-CH" dirty="0" smtClean="0"/>
          </a:p>
          <a:p>
            <a:r>
              <a:rPr lang="de-CH" dirty="0" smtClean="0"/>
              <a:t>Backupauftrag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6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</a:p>
          <a:p>
            <a:r>
              <a:rPr lang="de-CH" dirty="0" smtClean="0"/>
              <a:t>Netzwerkkonfiguration</a:t>
            </a:r>
          </a:p>
          <a:p>
            <a:endParaRPr lang="de-CH" dirty="0" smtClean="0"/>
          </a:p>
          <a:p>
            <a:r>
              <a:rPr lang="de-CH" dirty="0" smtClean="0"/>
              <a:t>Freigabe Benutzer und Rechte</a:t>
            </a:r>
            <a:endParaRPr lang="de-CH" dirty="0"/>
          </a:p>
          <a:p>
            <a:r>
              <a:rPr lang="de-CH" dirty="0" smtClean="0"/>
              <a:t>Backupsoftware und Backupaufträge</a:t>
            </a:r>
          </a:p>
        </p:txBody>
      </p:sp>
    </p:spTree>
    <p:extLst>
      <p:ext uri="{BB962C8B-B14F-4D97-AF65-F5344CB8AC3E}">
        <p14:creationId xmlns:p14="http://schemas.microsoft.com/office/powerpoint/2010/main" val="19754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Backup Ablauf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Datenbanksicherung lokal</a:t>
            </a:r>
          </a:p>
          <a:p>
            <a:endParaRPr lang="de-CH" dirty="0"/>
          </a:p>
          <a:p>
            <a:r>
              <a:rPr lang="de-CH" dirty="0" smtClean="0"/>
              <a:t>Acronis Backup zu NAS</a:t>
            </a:r>
          </a:p>
          <a:p>
            <a:endParaRPr lang="de-CH" dirty="0"/>
          </a:p>
          <a:p>
            <a:r>
              <a:rPr lang="de-CH" dirty="0" err="1" smtClean="0"/>
              <a:t>Hyper</a:t>
            </a:r>
            <a:r>
              <a:rPr lang="de-CH" dirty="0" smtClean="0"/>
              <a:t> Backup zu Festplatte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70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Ablauf Präsentation 1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Netzwerk</a:t>
            </a:r>
          </a:p>
          <a:p>
            <a:r>
              <a:rPr lang="de-CH" dirty="0" smtClean="0"/>
              <a:t>Physischer Server HOST</a:t>
            </a:r>
          </a:p>
          <a:p>
            <a:r>
              <a:rPr lang="de-CH" dirty="0" smtClean="0"/>
              <a:t>Virtualisierung mit Hyper-V</a:t>
            </a:r>
          </a:p>
          <a:p>
            <a:r>
              <a:rPr lang="de-CH" dirty="0" smtClean="0"/>
              <a:t>Virtuelle Server VM</a:t>
            </a:r>
          </a:p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</a:p>
          <a:p>
            <a:r>
              <a:rPr lang="de-CH" dirty="0" smtClean="0"/>
              <a:t>Namensauflösung DNS</a:t>
            </a:r>
          </a:p>
          <a:p>
            <a:r>
              <a:rPr lang="de-CH" dirty="0" smtClean="0"/>
              <a:t>Dynamische Adressverteilung DHCP</a:t>
            </a:r>
          </a:p>
          <a:p>
            <a:r>
              <a:rPr lang="de-CH" dirty="0" smtClean="0"/>
              <a:t>Zeitsynchronisation NTP</a:t>
            </a:r>
          </a:p>
        </p:txBody>
      </p:sp>
    </p:spTree>
    <p:extLst>
      <p:ext uri="{BB962C8B-B14F-4D97-AF65-F5344CB8AC3E}">
        <p14:creationId xmlns:p14="http://schemas.microsoft.com/office/powerpoint/2010/main" val="16851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Backup Ablauf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12" y="1513740"/>
            <a:ext cx="6922397" cy="4455507"/>
          </a:xfrm>
        </p:spPr>
      </p:pic>
    </p:spTree>
    <p:extLst>
      <p:ext uri="{BB962C8B-B14F-4D97-AF65-F5344CB8AC3E}">
        <p14:creationId xmlns:p14="http://schemas.microsoft.com/office/powerpoint/2010/main" val="33583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2730496"/>
            <a:ext cx="8911687" cy="728440"/>
          </a:xfrm>
        </p:spPr>
        <p:txBody>
          <a:bodyPr>
            <a:normAutofit/>
          </a:bodyPr>
          <a:lstStyle/>
          <a:p>
            <a:pPr algn="ctr"/>
            <a:r>
              <a:rPr lang="de-CH" sz="4000" dirty="0" smtClean="0"/>
              <a:t>Vielen Dank für die Aufmerksamkeit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939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9212" y="1279982"/>
            <a:ext cx="8915399" cy="1683981"/>
          </a:xfrm>
        </p:spPr>
        <p:txBody>
          <a:bodyPr/>
          <a:lstStyle/>
          <a:p>
            <a:r>
              <a:rPr lang="de-CH" dirty="0" smtClean="0"/>
              <a:t>IPA Demonstration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9212" y="3530869"/>
            <a:ext cx="8915399" cy="1126283"/>
          </a:xfrm>
        </p:spPr>
        <p:txBody>
          <a:bodyPr>
            <a:normAutofit fontScale="92500"/>
          </a:bodyPr>
          <a:lstStyle/>
          <a:p>
            <a:r>
              <a:rPr lang="de-CH" sz="2800" dirty="0"/>
              <a:t>Installation Client/Serveranlage für KMU mit Windows Server 2012 R2 und Windows 10 Professional.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02.06.2017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Referent: Carigiet Nico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Ablauf Demonstration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4741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/>
              <a:t>Ablauf Präsentation 2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Gruppenrichtlinien GPO</a:t>
            </a:r>
          </a:p>
          <a:p>
            <a:r>
              <a:rPr lang="de-CH" dirty="0" smtClean="0"/>
              <a:t>Datenbanksystem MS SQL</a:t>
            </a:r>
          </a:p>
          <a:p>
            <a:r>
              <a:rPr lang="de-CH" dirty="0" smtClean="0"/>
              <a:t>Updatedienst WSUS</a:t>
            </a:r>
          </a:p>
          <a:p>
            <a:r>
              <a:rPr lang="de-CH" dirty="0" smtClean="0"/>
              <a:t>Antivirus G-DATA</a:t>
            </a:r>
          </a:p>
          <a:p>
            <a:r>
              <a:rPr lang="de-CH" dirty="0" smtClean="0"/>
              <a:t>Backupsoftware </a:t>
            </a:r>
            <a:r>
              <a:rPr lang="de-CH" dirty="0"/>
              <a:t>Acronis</a:t>
            </a:r>
          </a:p>
          <a:p>
            <a:r>
              <a:rPr lang="de-CH" dirty="0" smtClean="0"/>
              <a:t>Netzwerkspeicher </a:t>
            </a:r>
            <a:r>
              <a:rPr lang="de-CH" dirty="0" err="1" smtClean="0"/>
              <a:t>Synology</a:t>
            </a:r>
            <a:r>
              <a:rPr lang="de-CH" dirty="0" smtClean="0"/>
              <a:t> NAS</a:t>
            </a:r>
          </a:p>
          <a:p>
            <a:r>
              <a:rPr lang="de-CH" dirty="0" smtClean="0"/>
              <a:t>Backup Ablauf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98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Netzwerk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Hardware</a:t>
            </a:r>
          </a:p>
          <a:p>
            <a:endParaRPr lang="de-CH" dirty="0" smtClean="0"/>
          </a:p>
          <a:p>
            <a:r>
              <a:rPr lang="de-CH" dirty="0" smtClean="0"/>
              <a:t>Netzwerkunterteilung</a:t>
            </a:r>
          </a:p>
          <a:p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r>
              <a:rPr lang="de-CH" dirty="0" smtClean="0"/>
              <a:t>Systemkonfiguration</a:t>
            </a:r>
          </a:p>
          <a:p>
            <a:endParaRPr lang="de-CH" dirty="0"/>
          </a:p>
          <a:p>
            <a:r>
              <a:rPr lang="de-CH" dirty="0" smtClean="0"/>
              <a:t>Datensicherungsnetzwerk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28775"/>
            <a:ext cx="2423303" cy="126759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3582944"/>
            <a:ext cx="2423302" cy="16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287863"/>
            <a:ext cx="8918683" cy="5743905"/>
          </a:xfrm>
        </p:spPr>
      </p:pic>
    </p:spTree>
    <p:extLst>
      <p:ext uri="{BB962C8B-B14F-4D97-AF65-F5344CB8AC3E}">
        <p14:creationId xmlns:p14="http://schemas.microsoft.com/office/powerpoint/2010/main" val="17526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sz="4000" dirty="0" smtClean="0"/>
              <a:t>Physischer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</a:p>
          <a:p>
            <a:pPr lvl="1"/>
            <a:r>
              <a:rPr lang="de-CH" dirty="0" smtClean="0"/>
              <a:t>Produktiv</a:t>
            </a:r>
          </a:p>
          <a:p>
            <a:pPr lvl="1"/>
            <a:r>
              <a:rPr lang="de-CH" dirty="0" smtClean="0"/>
              <a:t>Datensicherung</a:t>
            </a:r>
          </a:p>
          <a:p>
            <a:endParaRPr lang="de-CH" dirty="0"/>
          </a:p>
          <a:p>
            <a:r>
              <a:rPr lang="de-CH" dirty="0" smtClean="0"/>
              <a:t>Software</a:t>
            </a:r>
          </a:p>
          <a:p>
            <a:pPr lvl="1"/>
            <a:r>
              <a:rPr lang="de-CH" dirty="0" smtClean="0"/>
              <a:t>Acronis Backup</a:t>
            </a:r>
          </a:p>
          <a:p>
            <a:pPr lvl="1"/>
            <a:r>
              <a:rPr lang="de-CH" dirty="0" smtClean="0"/>
              <a:t>Hyper-V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t="33800" r="15237" b="42382"/>
          <a:stretch/>
        </p:blipFill>
        <p:spPr>
          <a:xfrm>
            <a:off x="7937388" y="3599627"/>
            <a:ext cx="2817628" cy="72301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11744" r="23216" b="11846"/>
          <a:stretch/>
        </p:blipFill>
        <p:spPr>
          <a:xfrm>
            <a:off x="7187793" y="4543424"/>
            <a:ext cx="4316819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Virtualisierung mit Hyper-V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Virtuelle </a:t>
            </a:r>
            <a:r>
              <a:rPr lang="de-CH" dirty="0"/>
              <a:t>Switch</a:t>
            </a:r>
          </a:p>
          <a:p>
            <a:endParaRPr lang="de-CH" dirty="0"/>
          </a:p>
          <a:p>
            <a:r>
              <a:rPr lang="de-CH" dirty="0" smtClean="0"/>
              <a:t>Virtuelle Maschinen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Verhalten</a:t>
            </a:r>
          </a:p>
          <a:p>
            <a:pPr lvl="1"/>
            <a:r>
              <a:rPr lang="de-CH" dirty="0" smtClean="0"/>
              <a:t>Startverhalten</a:t>
            </a:r>
          </a:p>
          <a:p>
            <a:pPr lvl="1"/>
            <a:r>
              <a:rPr lang="de-CH" dirty="0" smtClean="0"/>
              <a:t>Stoppverhalten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690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smtClean="0"/>
              <a:t>Virtuelle Server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7"/>
            <a:ext cx="8915400" cy="4261036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Systemkonfiguration</a:t>
            </a:r>
            <a:endParaRPr lang="de-CH" dirty="0"/>
          </a:p>
          <a:p>
            <a:r>
              <a:rPr lang="de-CH" dirty="0" smtClean="0"/>
              <a:t>Netzwerkkonfiguration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89212" y="3428999"/>
            <a:ext cx="4120870" cy="2706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01</a:t>
            </a:r>
          </a:p>
          <a:p>
            <a:pPr lvl="1"/>
            <a:r>
              <a:rPr lang="de-CH" dirty="0" smtClean="0"/>
              <a:t>AD</a:t>
            </a:r>
          </a:p>
          <a:p>
            <a:pPr lvl="1"/>
            <a:r>
              <a:rPr lang="de-CH" dirty="0" smtClean="0"/>
              <a:t>DNS</a:t>
            </a:r>
          </a:p>
          <a:p>
            <a:pPr lvl="1"/>
            <a:r>
              <a:rPr lang="de-CH" dirty="0" smtClean="0"/>
              <a:t>DHCP</a:t>
            </a:r>
          </a:p>
          <a:p>
            <a:pPr lvl="1"/>
            <a:r>
              <a:rPr lang="de-CH" dirty="0" smtClean="0"/>
              <a:t>NTP</a:t>
            </a:r>
          </a:p>
          <a:p>
            <a:pPr lvl="1"/>
            <a:endParaRPr lang="de-CH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7120217" y="3428999"/>
            <a:ext cx="3974259" cy="270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Software Server 02</a:t>
            </a:r>
          </a:p>
          <a:p>
            <a:pPr lvl="1"/>
            <a:r>
              <a:rPr lang="de-CH" dirty="0" smtClean="0"/>
              <a:t>SQL</a:t>
            </a:r>
          </a:p>
          <a:p>
            <a:pPr lvl="1"/>
            <a:r>
              <a:rPr lang="de-CH" dirty="0" smtClean="0"/>
              <a:t>WSUS</a:t>
            </a:r>
          </a:p>
          <a:p>
            <a:pPr lvl="1"/>
            <a:r>
              <a:rPr lang="de-CH" dirty="0" smtClean="0"/>
              <a:t>Exchange</a:t>
            </a:r>
          </a:p>
          <a:p>
            <a:pPr lvl="1"/>
            <a:r>
              <a:rPr lang="de-CH" dirty="0" smtClean="0"/>
              <a:t>AV G-DATA</a:t>
            </a:r>
          </a:p>
        </p:txBody>
      </p:sp>
    </p:spTree>
    <p:extLst>
      <p:ext uri="{BB962C8B-B14F-4D97-AF65-F5344CB8AC3E}">
        <p14:creationId xmlns:p14="http://schemas.microsoft.com/office/powerpoint/2010/main" val="8859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de-CH" dirty="0" err="1" smtClean="0"/>
              <a:t>Active</a:t>
            </a:r>
            <a:r>
              <a:rPr lang="de-CH" dirty="0" smtClean="0"/>
              <a:t> Directory AD</a:t>
            </a:r>
            <a:endParaRPr lang="de-CH" sz="4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CH" b="1" dirty="0" smtClean="0"/>
              <a:t>02.06.2017</a:t>
            </a:r>
            <a:endParaRPr lang="en-US" sz="1000" b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 dirty="0" smtClean="0"/>
              <a:t>Referent: </a:t>
            </a:r>
            <a:r>
              <a:rPr lang="en-US" b="1" dirty="0" err="1" smtClean="0"/>
              <a:t>Carigiet</a:t>
            </a:r>
            <a:r>
              <a:rPr lang="en-US" b="1" dirty="0" smtClean="0"/>
              <a:t> </a:t>
            </a:r>
            <a:r>
              <a:rPr lang="en-US" b="1" dirty="0" err="1" smtClean="0"/>
              <a:t>Nico</a:t>
            </a:r>
            <a:endParaRPr lang="en-US" b="1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89212" y="1628776"/>
            <a:ext cx="8915400" cy="4286249"/>
          </a:xfrm>
        </p:spPr>
        <p:txBody>
          <a:bodyPr>
            <a:normAutofit/>
          </a:bodyPr>
          <a:lstStyle/>
          <a:p>
            <a:endParaRPr lang="de-CH" dirty="0" smtClean="0"/>
          </a:p>
          <a:p>
            <a:r>
              <a:rPr lang="de-CH" dirty="0" smtClean="0"/>
              <a:t>Domänenstruktur</a:t>
            </a:r>
          </a:p>
          <a:p>
            <a:endParaRPr lang="de-CH" dirty="0" smtClean="0"/>
          </a:p>
          <a:p>
            <a:r>
              <a:rPr lang="de-CH" dirty="0" smtClean="0"/>
              <a:t>Organisationseinheit</a:t>
            </a:r>
          </a:p>
          <a:p>
            <a:endParaRPr lang="de-CH" dirty="0" smtClean="0"/>
          </a:p>
          <a:p>
            <a:r>
              <a:rPr lang="de-CH" dirty="0" smtClean="0"/>
              <a:t>Benutzer und Gruppen Konzept</a:t>
            </a:r>
          </a:p>
          <a:p>
            <a:endParaRPr lang="de-CH" dirty="0" smtClean="0"/>
          </a:p>
          <a:p>
            <a:r>
              <a:rPr lang="de-CH" dirty="0"/>
              <a:t>Freigaben und Rechte</a:t>
            </a:r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" b="9883"/>
          <a:stretch/>
        </p:blipFill>
        <p:spPr>
          <a:xfrm>
            <a:off x="7874508" y="2096558"/>
            <a:ext cx="2923189" cy="38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377</Words>
  <Application>Microsoft Office PowerPoint</Application>
  <PresentationFormat>Breitbild</PresentationFormat>
  <Paragraphs>228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Fetzen</vt:lpstr>
      <vt:lpstr>IPA Präsentation</vt:lpstr>
      <vt:lpstr>Ablauf Präsentation 1</vt:lpstr>
      <vt:lpstr>Ablauf Präsentation 2</vt:lpstr>
      <vt:lpstr>Netzwerk</vt:lpstr>
      <vt:lpstr>PowerPoint-Präsentation</vt:lpstr>
      <vt:lpstr>Physischer Server</vt:lpstr>
      <vt:lpstr>Virtualisierung mit Hyper-V</vt:lpstr>
      <vt:lpstr>Virtuelle Server</vt:lpstr>
      <vt:lpstr>Active Directory AD</vt:lpstr>
      <vt:lpstr>Namensauflösung DNS</vt:lpstr>
      <vt:lpstr>Dynamische Adressverteilung DHCP</vt:lpstr>
      <vt:lpstr>Zeitsynchronisation NTP</vt:lpstr>
      <vt:lpstr>Gruppenrichtlinien GPO</vt:lpstr>
      <vt:lpstr>Datenbanksystem MS SQL</vt:lpstr>
      <vt:lpstr>Updatedienst WSUS</vt:lpstr>
      <vt:lpstr>Antivirus G-DATA</vt:lpstr>
      <vt:lpstr>Backupsoftware Acronis</vt:lpstr>
      <vt:lpstr>Netzwerkspeicher Synology NAS</vt:lpstr>
      <vt:lpstr>Backup Ablauf</vt:lpstr>
      <vt:lpstr>Backup Ablauf</vt:lpstr>
      <vt:lpstr>Vielen Dank für die Aufmerksamkeit</vt:lpstr>
      <vt:lpstr>IPA Demonstration</vt:lpstr>
      <vt:lpstr>Ablauf 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 Präsentation</dc:title>
  <dc:creator>edecom</dc:creator>
  <cp:lastModifiedBy>edecom</cp:lastModifiedBy>
  <cp:revision>65</cp:revision>
  <dcterms:created xsi:type="dcterms:W3CDTF">2017-05-29T12:11:33Z</dcterms:created>
  <dcterms:modified xsi:type="dcterms:W3CDTF">2017-06-01T14:45:35Z</dcterms:modified>
</cp:coreProperties>
</file>