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422DEB-6D8F-4738-A511-A3AFCDF5708E}" v="36" dt="2024-05-24T23:18:50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67" d="100"/>
          <a:sy n="67" d="100"/>
        </p:scale>
        <p:origin x="56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gan, Eva S" userId="ae3b14c2-f29a-4e9c-95fa-aa21238c8fd4" providerId="ADAL" clId="{DD4E4C7B-D585-494B-B384-783DAC332BED}"/>
    <pc:docChg chg="addSld modSld">
      <pc:chgData name="Deegan, Eva S" userId="ae3b14c2-f29a-4e9c-95fa-aa21238c8fd4" providerId="ADAL" clId="{DD4E4C7B-D585-494B-B384-783DAC332BED}" dt="2024-01-23T21:40:47.108" v="74" actId="14826"/>
      <pc:docMkLst>
        <pc:docMk/>
      </pc:docMkLst>
      <pc:sldChg chg="addSp modSp new mod">
        <pc:chgData name="Deegan, Eva S" userId="ae3b14c2-f29a-4e9c-95fa-aa21238c8fd4" providerId="ADAL" clId="{DD4E4C7B-D585-494B-B384-783DAC332BED}" dt="2024-01-23T21:40:47.108" v="74" actId="14826"/>
        <pc:sldMkLst>
          <pc:docMk/>
          <pc:sldMk cId="311310059" sldId="257"/>
        </pc:sldMkLst>
        <pc:spChg chg="add mod">
          <ac:chgData name="Deegan, Eva S" userId="ae3b14c2-f29a-4e9c-95fa-aa21238c8fd4" providerId="ADAL" clId="{DD4E4C7B-D585-494B-B384-783DAC332BED}" dt="2024-01-17T17:58:15.815" v="65" actId="1076"/>
          <ac:spMkLst>
            <pc:docMk/>
            <pc:sldMk cId="311310059" sldId="257"/>
            <ac:spMk id="6" creationId="{87D50C79-DDC2-8400-881A-167B2311919E}"/>
          </ac:spMkLst>
        </pc:spChg>
        <pc:spChg chg="add mod">
          <ac:chgData name="Deegan, Eva S" userId="ae3b14c2-f29a-4e9c-95fa-aa21238c8fd4" providerId="ADAL" clId="{DD4E4C7B-D585-494B-B384-783DAC332BED}" dt="2024-01-17T17:58:30.345" v="72" actId="14100"/>
          <ac:spMkLst>
            <pc:docMk/>
            <pc:sldMk cId="311310059" sldId="257"/>
            <ac:spMk id="7" creationId="{3AACAA4B-580B-0673-A447-F0A50DE80E40}"/>
          </ac:spMkLst>
        </pc:spChg>
        <pc:picChg chg="add mod">
          <ac:chgData name="Deegan, Eva S" userId="ae3b14c2-f29a-4e9c-95fa-aa21238c8fd4" providerId="ADAL" clId="{DD4E4C7B-D585-494B-B384-783DAC332BED}" dt="2024-01-23T21:40:37.166" v="73" actId="14826"/>
          <ac:picMkLst>
            <pc:docMk/>
            <pc:sldMk cId="311310059" sldId="257"/>
            <ac:picMk id="3" creationId="{3D57F2A4-4928-7BA5-20AB-93612B350704}"/>
          </ac:picMkLst>
        </pc:picChg>
        <pc:picChg chg="add mod">
          <ac:chgData name="Deegan, Eva S" userId="ae3b14c2-f29a-4e9c-95fa-aa21238c8fd4" providerId="ADAL" clId="{DD4E4C7B-D585-494B-B384-783DAC332BED}" dt="2024-01-23T21:40:47.108" v="74" actId="14826"/>
          <ac:picMkLst>
            <pc:docMk/>
            <pc:sldMk cId="311310059" sldId="257"/>
            <ac:picMk id="5" creationId="{C2DBD93F-D168-792E-C84C-0A543A2773EA}"/>
          </ac:picMkLst>
        </pc:picChg>
      </pc:sldChg>
    </pc:docChg>
  </pc:docChgLst>
  <pc:docChgLst>
    <pc:chgData name="Deegan, Eva S" userId="ae3b14c2-f29a-4e9c-95fa-aa21238c8fd4" providerId="ADAL" clId="{F3422DEB-6D8F-4738-A511-A3AFCDF5708E}"/>
    <pc:docChg chg="undo custSel addSld delSld modSld sldOrd">
      <pc:chgData name="Deegan, Eva S" userId="ae3b14c2-f29a-4e9c-95fa-aa21238c8fd4" providerId="ADAL" clId="{F3422DEB-6D8F-4738-A511-A3AFCDF5708E}" dt="2024-05-24T23:18:50.739" v="259"/>
      <pc:docMkLst>
        <pc:docMk/>
      </pc:docMkLst>
      <pc:sldChg chg="addSp delSp modSp mod modTransition modNotesTx">
        <pc:chgData name="Deegan, Eva S" userId="ae3b14c2-f29a-4e9c-95fa-aa21238c8fd4" providerId="ADAL" clId="{F3422DEB-6D8F-4738-A511-A3AFCDF5708E}" dt="2024-05-24T23:18:50.739" v="259"/>
        <pc:sldMkLst>
          <pc:docMk/>
          <pc:sldMk cId="3069914526" sldId="256"/>
        </pc:sldMkLst>
        <pc:spChg chg="add del mod">
          <ac:chgData name="Deegan, Eva S" userId="ae3b14c2-f29a-4e9c-95fa-aa21238c8fd4" providerId="ADAL" clId="{F3422DEB-6D8F-4738-A511-A3AFCDF5708E}" dt="2024-05-24T22:03:06.908" v="134" actId="478"/>
          <ac:spMkLst>
            <pc:docMk/>
            <pc:sldMk cId="3069914526" sldId="256"/>
            <ac:spMk id="2" creationId="{E54B2C48-B00D-D3D5-01B3-4C22F0FA1583}"/>
          </ac:spMkLst>
        </pc:spChg>
        <pc:spChg chg="mod">
          <ac:chgData name="Deegan, Eva S" userId="ae3b14c2-f29a-4e9c-95fa-aa21238c8fd4" providerId="ADAL" clId="{F3422DEB-6D8F-4738-A511-A3AFCDF5708E}" dt="2024-05-24T22:00:43.019" v="79" actId="20577"/>
          <ac:spMkLst>
            <pc:docMk/>
            <pc:sldMk cId="3069914526" sldId="256"/>
            <ac:spMk id="8" creationId="{0569955A-4275-4E47-C627-AB644F2EE6F1}"/>
          </ac:spMkLst>
        </pc:spChg>
        <pc:spChg chg="mod">
          <ac:chgData name="Deegan, Eva S" userId="ae3b14c2-f29a-4e9c-95fa-aa21238c8fd4" providerId="ADAL" clId="{F3422DEB-6D8F-4738-A511-A3AFCDF5708E}" dt="2024-05-24T22:00:41.961" v="77" actId="20577"/>
          <ac:spMkLst>
            <pc:docMk/>
            <pc:sldMk cId="3069914526" sldId="256"/>
            <ac:spMk id="9" creationId="{7B1B4A24-4887-8AB9-F810-3F113F742E50}"/>
          </ac:spMkLst>
        </pc:spChg>
        <pc:picChg chg="mod">
          <ac:chgData name="Deegan, Eva S" userId="ae3b14c2-f29a-4e9c-95fa-aa21238c8fd4" providerId="ADAL" clId="{F3422DEB-6D8F-4738-A511-A3AFCDF5708E}" dt="2024-05-24T21:57:58.618" v="64" actId="14826"/>
          <ac:picMkLst>
            <pc:docMk/>
            <pc:sldMk cId="3069914526" sldId="256"/>
            <ac:picMk id="5" creationId="{22982135-07CD-1E91-01C0-C6AB3B4B4FC8}"/>
          </ac:picMkLst>
        </pc:picChg>
        <pc:picChg chg="add del mod">
          <ac:chgData name="Deegan, Eva S" userId="ae3b14c2-f29a-4e9c-95fa-aa21238c8fd4" providerId="ADAL" clId="{F3422DEB-6D8F-4738-A511-A3AFCDF5708E}" dt="2024-05-24T22:03:40.347" v="138"/>
          <ac:picMkLst>
            <pc:docMk/>
            <pc:sldMk cId="3069914526" sldId="256"/>
            <ac:picMk id="37" creationId="{BAC0001E-9BFB-76EC-4497-701571B74D6B}"/>
          </ac:picMkLst>
        </pc:picChg>
        <pc:picChg chg="add del mod">
          <ac:chgData name="Deegan, Eva S" userId="ae3b14c2-f29a-4e9c-95fa-aa21238c8fd4" providerId="ADAL" clId="{F3422DEB-6D8F-4738-A511-A3AFCDF5708E}" dt="2024-05-24T22:03:52.392" v="143"/>
          <ac:picMkLst>
            <pc:docMk/>
            <pc:sldMk cId="3069914526" sldId="256"/>
            <ac:picMk id="38" creationId="{86C24918-F64E-C18B-4377-F9A2D7F1709B}"/>
          </ac:picMkLst>
        </pc:picChg>
        <pc:picChg chg="add del mod">
          <ac:chgData name="Deegan, Eva S" userId="ae3b14c2-f29a-4e9c-95fa-aa21238c8fd4" providerId="ADAL" clId="{F3422DEB-6D8F-4738-A511-A3AFCDF5708E}" dt="2024-05-24T22:04:26.614" v="155"/>
          <ac:picMkLst>
            <pc:docMk/>
            <pc:sldMk cId="3069914526" sldId="256"/>
            <ac:picMk id="40" creationId="{2D9101DD-DE75-E2F6-F435-066D9D001C7A}"/>
          </ac:picMkLst>
        </pc:picChg>
        <pc:picChg chg="add del mod">
          <ac:chgData name="Deegan, Eva S" userId="ae3b14c2-f29a-4e9c-95fa-aa21238c8fd4" providerId="ADAL" clId="{F3422DEB-6D8F-4738-A511-A3AFCDF5708E}" dt="2024-05-24T22:06:15.149" v="161"/>
          <ac:picMkLst>
            <pc:docMk/>
            <pc:sldMk cId="3069914526" sldId="256"/>
            <ac:picMk id="42" creationId="{D74E1AEB-1224-63C8-2313-C4AA8A5C2960}"/>
          </ac:picMkLst>
        </pc:picChg>
        <pc:picChg chg="add del mod">
          <ac:chgData name="Deegan, Eva S" userId="ae3b14c2-f29a-4e9c-95fa-aa21238c8fd4" providerId="ADAL" clId="{F3422DEB-6D8F-4738-A511-A3AFCDF5708E}" dt="2024-05-24T22:06:38.722" v="167"/>
          <ac:picMkLst>
            <pc:docMk/>
            <pc:sldMk cId="3069914526" sldId="256"/>
            <ac:picMk id="43" creationId="{8DFCF771-921D-37E7-012F-45515F42AE85}"/>
          </ac:picMkLst>
        </pc:picChg>
      </pc:sldChg>
      <pc:sldChg chg="addSp modSp del mod modTransition">
        <pc:chgData name="Deegan, Eva S" userId="ae3b14c2-f29a-4e9c-95fa-aa21238c8fd4" providerId="ADAL" clId="{F3422DEB-6D8F-4738-A511-A3AFCDF5708E}" dt="2024-05-24T22:16:36.530" v="170" actId="2696"/>
        <pc:sldMkLst>
          <pc:docMk/>
          <pc:sldMk cId="311310059" sldId="257"/>
        </pc:sldMkLst>
        <pc:spChg chg="add mod">
          <ac:chgData name="Deegan, Eva S" userId="ae3b14c2-f29a-4e9c-95fa-aa21238c8fd4" providerId="ADAL" clId="{F3422DEB-6D8F-4738-A511-A3AFCDF5708E}" dt="2024-05-24T22:02:58.866" v="132"/>
          <ac:spMkLst>
            <pc:docMk/>
            <pc:sldMk cId="311310059" sldId="257"/>
            <ac:spMk id="4" creationId="{2665F024-FAC5-69B5-4F59-061224AFACB0}"/>
          </ac:spMkLst>
        </pc:spChg>
        <pc:picChg chg="mod">
          <ac:chgData name="Deegan, Eva S" userId="ae3b14c2-f29a-4e9c-95fa-aa21238c8fd4" providerId="ADAL" clId="{F3422DEB-6D8F-4738-A511-A3AFCDF5708E}" dt="2024-05-24T22:03:01.847" v="133" actId="1076"/>
          <ac:picMkLst>
            <pc:docMk/>
            <pc:sldMk cId="311310059" sldId="257"/>
            <ac:picMk id="5" creationId="{C2DBD93F-D168-792E-C84C-0A543A2773EA}"/>
          </ac:picMkLst>
        </pc:picChg>
        <pc:picChg chg="add mod">
          <ac:chgData name="Deegan, Eva S" userId="ae3b14c2-f29a-4e9c-95fa-aa21238c8fd4" providerId="ADAL" clId="{F3422DEB-6D8F-4738-A511-A3AFCDF5708E}" dt="2024-05-24T22:03:43.020" v="141" actId="34307"/>
          <ac:picMkLst>
            <pc:docMk/>
            <pc:sldMk cId="311310059" sldId="257"/>
            <ac:picMk id="11" creationId="{75ECBAA3-1C01-4FE3-AE65-E3CD39C1ECED}"/>
          </ac:picMkLst>
        </pc:picChg>
      </pc:sldChg>
      <pc:sldChg chg="addSp delSp modSp add mod modTransition modNotesTx">
        <pc:chgData name="Deegan, Eva S" userId="ae3b14c2-f29a-4e9c-95fa-aa21238c8fd4" providerId="ADAL" clId="{F3422DEB-6D8F-4738-A511-A3AFCDF5708E}" dt="2024-05-24T23:18:50.739" v="259"/>
        <pc:sldMkLst>
          <pc:docMk/>
          <pc:sldMk cId="1747748055" sldId="258"/>
        </pc:sldMkLst>
        <pc:spChg chg="add del">
          <ac:chgData name="Deegan, Eva S" userId="ae3b14c2-f29a-4e9c-95fa-aa21238c8fd4" providerId="ADAL" clId="{F3422DEB-6D8F-4738-A511-A3AFCDF5708E}" dt="2024-05-24T22:02:56.273" v="131" actId="478"/>
          <ac:spMkLst>
            <pc:docMk/>
            <pc:sldMk cId="1747748055" sldId="258"/>
            <ac:spMk id="2" creationId="{E54B2C48-B00D-D3D5-01B3-4C22F0FA1583}"/>
          </ac:spMkLst>
        </pc:spChg>
        <pc:spChg chg="mod">
          <ac:chgData name="Deegan, Eva S" userId="ae3b14c2-f29a-4e9c-95fa-aa21238c8fd4" providerId="ADAL" clId="{F3422DEB-6D8F-4738-A511-A3AFCDF5708E}" dt="2024-05-24T23:08:19.800" v="195" actId="20577"/>
          <ac:spMkLst>
            <pc:docMk/>
            <pc:sldMk cId="1747748055" sldId="258"/>
            <ac:spMk id="6" creationId="{29D2CA35-6322-94C8-E65D-12B7682DBD59}"/>
          </ac:spMkLst>
        </pc:spChg>
        <pc:spChg chg="mod">
          <ac:chgData name="Deegan, Eva S" userId="ae3b14c2-f29a-4e9c-95fa-aa21238c8fd4" providerId="ADAL" clId="{F3422DEB-6D8F-4738-A511-A3AFCDF5708E}" dt="2024-05-24T23:08:48.430" v="213" actId="20577"/>
          <ac:spMkLst>
            <pc:docMk/>
            <pc:sldMk cId="1747748055" sldId="258"/>
            <ac:spMk id="7" creationId="{78E9559A-00BC-8676-BF6F-F1447FE1F967}"/>
          </ac:spMkLst>
        </pc:spChg>
        <pc:spChg chg="mod">
          <ac:chgData name="Deegan, Eva S" userId="ae3b14c2-f29a-4e9c-95fa-aa21238c8fd4" providerId="ADAL" clId="{F3422DEB-6D8F-4738-A511-A3AFCDF5708E}" dt="2024-05-24T23:09:09.385" v="221" actId="20577"/>
          <ac:spMkLst>
            <pc:docMk/>
            <pc:sldMk cId="1747748055" sldId="258"/>
            <ac:spMk id="8" creationId="{0569955A-4275-4E47-C627-AB644F2EE6F1}"/>
          </ac:spMkLst>
        </pc:spChg>
        <pc:spChg chg="mod">
          <ac:chgData name="Deegan, Eva S" userId="ae3b14c2-f29a-4e9c-95fa-aa21238c8fd4" providerId="ADAL" clId="{F3422DEB-6D8F-4738-A511-A3AFCDF5708E}" dt="2024-05-24T23:09:34.930" v="228" actId="20577"/>
          <ac:spMkLst>
            <pc:docMk/>
            <pc:sldMk cId="1747748055" sldId="258"/>
            <ac:spMk id="9" creationId="{7B1B4A24-4887-8AB9-F810-3F113F742E50}"/>
          </ac:spMkLst>
        </pc:spChg>
        <pc:spChg chg="mod">
          <ac:chgData name="Deegan, Eva S" userId="ae3b14c2-f29a-4e9c-95fa-aa21238c8fd4" providerId="ADAL" clId="{F3422DEB-6D8F-4738-A511-A3AFCDF5708E}" dt="2024-05-24T23:09:51.989" v="235" actId="20577"/>
          <ac:spMkLst>
            <pc:docMk/>
            <pc:sldMk cId="1747748055" sldId="258"/>
            <ac:spMk id="10" creationId="{459B017E-95F6-9AFB-7871-5E69886B1CC2}"/>
          </ac:spMkLst>
        </pc:spChg>
        <pc:spChg chg="mod">
          <ac:chgData name="Deegan, Eva S" userId="ae3b14c2-f29a-4e9c-95fa-aa21238c8fd4" providerId="ADAL" clId="{F3422DEB-6D8F-4738-A511-A3AFCDF5708E}" dt="2024-05-24T23:10:06.350" v="242" actId="20577"/>
          <ac:spMkLst>
            <pc:docMk/>
            <pc:sldMk cId="1747748055" sldId="258"/>
            <ac:spMk id="11" creationId="{201F2199-3E42-4905-E3DA-E1E8A00051C8}"/>
          </ac:spMkLst>
        </pc:spChg>
        <pc:spChg chg="mod">
          <ac:chgData name="Deegan, Eva S" userId="ae3b14c2-f29a-4e9c-95fa-aa21238c8fd4" providerId="ADAL" clId="{F3422DEB-6D8F-4738-A511-A3AFCDF5708E}" dt="2024-05-24T23:10:28.876" v="249" actId="20577"/>
          <ac:spMkLst>
            <pc:docMk/>
            <pc:sldMk cId="1747748055" sldId="258"/>
            <ac:spMk id="12" creationId="{FAE510AA-7A69-9503-E457-265764C0229C}"/>
          </ac:spMkLst>
        </pc:spChg>
        <pc:spChg chg="mod">
          <ac:chgData name="Deegan, Eva S" userId="ae3b14c2-f29a-4e9c-95fa-aa21238c8fd4" providerId="ADAL" clId="{F3422DEB-6D8F-4738-A511-A3AFCDF5708E}" dt="2024-05-24T23:10:50.885" v="255" actId="20577"/>
          <ac:spMkLst>
            <pc:docMk/>
            <pc:sldMk cId="1747748055" sldId="258"/>
            <ac:spMk id="13" creationId="{53EB426C-F330-4403-076B-D5794692E239}"/>
          </ac:spMkLst>
        </pc:spChg>
        <pc:spChg chg="mod">
          <ac:chgData name="Deegan, Eva S" userId="ae3b14c2-f29a-4e9c-95fa-aa21238c8fd4" providerId="ADAL" clId="{F3422DEB-6D8F-4738-A511-A3AFCDF5708E}" dt="2024-05-24T23:08:15.646" v="193" actId="20577"/>
          <ac:spMkLst>
            <pc:docMk/>
            <pc:sldMk cId="1747748055" sldId="258"/>
            <ac:spMk id="14" creationId="{AC3AB16B-9817-9D08-D2F6-CEB52CD56E3D}"/>
          </ac:spMkLst>
        </pc:spChg>
        <pc:spChg chg="mod">
          <ac:chgData name="Deegan, Eva S" userId="ae3b14c2-f29a-4e9c-95fa-aa21238c8fd4" providerId="ADAL" clId="{F3422DEB-6D8F-4738-A511-A3AFCDF5708E}" dt="2024-05-24T23:08:37.517" v="207" actId="20577"/>
          <ac:spMkLst>
            <pc:docMk/>
            <pc:sldMk cId="1747748055" sldId="258"/>
            <ac:spMk id="15" creationId="{61A93925-B8C8-1A4C-DA08-B30CC58C06DA}"/>
          </ac:spMkLst>
        </pc:spChg>
        <pc:spChg chg="mod">
          <ac:chgData name="Deegan, Eva S" userId="ae3b14c2-f29a-4e9c-95fa-aa21238c8fd4" providerId="ADAL" clId="{F3422DEB-6D8F-4738-A511-A3AFCDF5708E}" dt="2024-05-24T23:09:04.569" v="219" actId="20577"/>
          <ac:spMkLst>
            <pc:docMk/>
            <pc:sldMk cId="1747748055" sldId="258"/>
            <ac:spMk id="16" creationId="{4CBD9A7D-402B-AFC4-7C08-2A5F5A63CE00}"/>
          </ac:spMkLst>
        </pc:spChg>
        <pc:spChg chg="mod">
          <ac:chgData name="Deegan, Eva S" userId="ae3b14c2-f29a-4e9c-95fa-aa21238c8fd4" providerId="ADAL" clId="{F3422DEB-6D8F-4738-A511-A3AFCDF5708E}" dt="2024-05-24T23:09:26.463" v="226" actId="20577"/>
          <ac:spMkLst>
            <pc:docMk/>
            <pc:sldMk cId="1747748055" sldId="258"/>
            <ac:spMk id="17" creationId="{6F7E0A08-AA3A-D65B-4CE9-EB94FA64E5B8}"/>
          </ac:spMkLst>
        </pc:spChg>
        <pc:spChg chg="mod">
          <ac:chgData name="Deegan, Eva S" userId="ae3b14c2-f29a-4e9c-95fa-aa21238c8fd4" providerId="ADAL" clId="{F3422DEB-6D8F-4738-A511-A3AFCDF5708E}" dt="2024-05-24T23:09:47.131" v="233" actId="20577"/>
          <ac:spMkLst>
            <pc:docMk/>
            <pc:sldMk cId="1747748055" sldId="258"/>
            <ac:spMk id="18" creationId="{43A96966-4E69-EC5F-308A-FFD2A1609FFB}"/>
          </ac:spMkLst>
        </pc:spChg>
        <pc:spChg chg="mod">
          <ac:chgData name="Deegan, Eva S" userId="ae3b14c2-f29a-4e9c-95fa-aa21238c8fd4" providerId="ADAL" clId="{F3422DEB-6D8F-4738-A511-A3AFCDF5708E}" dt="2024-05-24T23:10:02.106" v="240" actId="20577"/>
          <ac:spMkLst>
            <pc:docMk/>
            <pc:sldMk cId="1747748055" sldId="258"/>
            <ac:spMk id="19" creationId="{06A6B925-BCEB-3CA7-B367-271F2C003B1C}"/>
          </ac:spMkLst>
        </pc:spChg>
        <pc:spChg chg="mod">
          <ac:chgData name="Deegan, Eva S" userId="ae3b14c2-f29a-4e9c-95fa-aa21238c8fd4" providerId="ADAL" clId="{F3422DEB-6D8F-4738-A511-A3AFCDF5708E}" dt="2024-05-24T23:10:21.541" v="247" actId="20577"/>
          <ac:spMkLst>
            <pc:docMk/>
            <pc:sldMk cId="1747748055" sldId="258"/>
            <ac:spMk id="20" creationId="{EAAC82DB-063B-C2CE-CF93-7A43A7D4FFAB}"/>
          </ac:spMkLst>
        </pc:spChg>
        <pc:spChg chg="mod">
          <ac:chgData name="Deegan, Eva S" userId="ae3b14c2-f29a-4e9c-95fa-aa21238c8fd4" providerId="ADAL" clId="{F3422DEB-6D8F-4738-A511-A3AFCDF5708E}" dt="2024-05-24T23:10:43.754" v="253" actId="20577"/>
          <ac:spMkLst>
            <pc:docMk/>
            <pc:sldMk cId="1747748055" sldId="258"/>
            <ac:spMk id="21" creationId="{074F1832-A810-84D7-F0AC-FC026D0F38A9}"/>
          </ac:spMkLst>
        </pc:spChg>
        <pc:spChg chg="mod">
          <ac:chgData name="Deegan, Eva S" userId="ae3b14c2-f29a-4e9c-95fa-aa21238c8fd4" providerId="ADAL" clId="{F3422DEB-6D8F-4738-A511-A3AFCDF5708E}" dt="2024-05-24T23:08:28.484" v="204" actId="20577"/>
          <ac:spMkLst>
            <pc:docMk/>
            <pc:sldMk cId="1747748055" sldId="258"/>
            <ac:spMk id="22" creationId="{01F65EAB-1546-5DD6-CDF7-F62B145B2EFA}"/>
          </ac:spMkLst>
        </pc:spChg>
        <pc:spChg chg="mod">
          <ac:chgData name="Deegan, Eva S" userId="ae3b14c2-f29a-4e9c-95fa-aa21238c8fd4" providerId="ADAL" clId="{F3422DEB-6D8F-4738-A511-A3AFCDF5708E}" dt="2024-05-24T23:08:54.343" v="216" actId="20577"/>
          <ac:spMkLst>
            <pc:docMk/>
            <pc:sldMk cId="1747748055" sldId="258"/>
            <ac:spMk id="23" creationId="{63B04B1E-6C50-7C62-DAFA-AC6766F29058}"/>
          </ac:spMkLst>
        </pc:spChg>
        <pc:spChg chg="mod">
          <ac:chgData name="Deegan, Eva S" userId="ae3b14c2-f29a-4e9c-95fa-aa21238c8fd4" providerId="ADAL" clId="{F3422DEB-6D8F-4738-A511-A3AFCDF5708E}" dt="2024-05-24T23:09:18.961" v="224" actId="20577"/>
          <ac:spMkLst>
            <pc:docMk/>
            <pc:sldMk cId="1747748055" sldId="258"/>
            <ac:spMk id="24" creationId="{5916DF85-646B-8EE3-4840-F30683980463}"/>
          </ac:spMkLst>
        </pc:spChg>
        <pc:spChg chg="mod">
          <ac:chgData name="Deegan, Eva S" userId="ae3b14c2-f29a-4e9c-95fa-aa21238c8fd4" providerId="ADAL" clId="{F3422DEB-6D8F-4738-A511-A3AFCDF5708E}" dt="2024-05-24T23:09:42.681" v="231" actId="20577"/>
          <ac:spMkLst>
            <pc:docMk/>
            <pc:sldMk cId="1747748055" sldId="258"/>
            <ac:spMk id="25" creationId="{436E1FAB-AA1C-114B-5687-2043C48A03E5}"/>
          </ac:spMkLst>
        </pc:spChg>
        <pc:spChg chg="mod">
          <ac:chgData name="Deegan, Eva S" userId="ae3b14c2-f29a-4e9c-95fa-aa21238c8fd4" providerId="ADAL" clId="{F3422DEB-6D8F-4738-A511-A3AFCDF5708E}" dt="2024-05-24T23:09:56.926" v="238" actId="20577"/>
          <ac:spMkLst>
            <pc:docMk/>
            <pc:sldMk cId="1747748055" sldId="258"/>
            <ac:spMk id="26" creationId="{23CBE8A1-2589-EAFB-62D0-BFD7816E52D9}"/>
          </ac:spMkLst>
        </pc:spChg>
        <pc:spChg chg="mod">
          <ac:chgData name="Deegan, Eva S" userId="ae3b14c2-f29a-4e9c-95fa-aa21238c8fd4" providerId="ADAL" clId="{F3422DEB-6D8F-4738-A511-A3AFCDF5708E}" dt="2024-05-24T23:10:13.399" v="245" actId="20577"/>
          <ac:spMkLst>
            <pc:docMk/>
            <pc:sldMk cId="1747748055" sldId="258"/>
            <ac:spMk id="27" creationId="{36D0264A-AEEF-1488-AE73-68F31521CBB7}"/>
          </ac:spMkLst>
        </pc:spChg>
        <pc:spChg chg="mod">
          <ac:chgData name="Deegan, Eva S" userId="ae3b14c2-f29a-4e9c-95fa-aa21238c8fd4" providerId="ADAL" clId="{F3422DEB-6D8F-4738-A511-A3AFCDF5708E}" dt="2024-05-24T23:10:33.699" v="251" actId="20577"/>
          <ac:spMkLst>
            <pc:docMk/>
            <pc:sldMk cId="1747748055" sldId="258"/>
            <ac:spMk id="28" creationId="{19A90873-B20A-E299-3069-585929A4FF0C}"/>
          </ac:spMkLst>
        </pc:spChg>
        <pc:spChg chg="mod">
          <ac:chgData name="Deegan, Eva S" userId="ae3b14c2-f29a-4e9c-95fa-aa21238c8fd4" providerId="ADAL" clId="{F3422DEB-6D8F-4738-A511-A3AFCDF5708E}" dt="2024-05-24T23:12:07.609" v="258" actId="20577"/>
          <ac:spMkLst>
            <pc:docMk/>
            <pc:sldMk cId="1747748055" sldId="258"/>
            <ac:spMk id="29" creationId="{F74D25BD-2990-55D2-9AAB-C347E3F6E190}"/>
          </ac:spMkLst>
        </pc:spChg>
        <pc:spChg chg="mod">
          <ac:chgData name="Deegan, Eva S" userId="ae3b14c2-f29a-4e9c-95fa-aa21238c8fd4" providerId="ADAL" clId="{F3422DEB-6D8F-4738-A511-A3AFCDF5708E}" dt="2024-05-24T23:07:44.635" v="186" actId="20577"/>
          <ac:spMkLst>
            <pc:docMk/>
            <pc:sldMk cId="1747748055" sldId="258"/>
            <ac:spMk id="32" creationId="{EC7C5D21-5C72-9688-7FC2-DD6DFB0D69E2}"/>
          </ac:spMkLst>
        </pc:spChg>
        <pc:spChg chg="add del mod">
          <ac:chgData name="Deegan, Eva S" userId="ae3b14c2-f29a-4e9c-95fa-aa21238c8fd4" providerId="ADAL" clId="{F3422DEB-6D8F-4738-A511-A3AFCDF5708E}" dt="2024-05-24T22:02:50.040" v="129" actId="478"/>
          <ac:spMkLst>
            <pc:docMk/>
            <pc:sldMk cId="1747748055" sldId="258"/>
            <ac:spMk id="35" creationId="{D0C5978A-541F-597E-741E-D4CB43572C5F}"/>
          </ac:spMkLst>
        </pc:spChg>
        <pc:picChg chg="mod">
          <ac:chgData name="Deegan, Eva S" userId="ae3b14c2-f29a-4e9c-95fa-aa21238c8fd4" providerId="ADAL" clId="{F3422DEB-6D8F-4738-A511-A3AFCDF5708E}" dt="2024-05-24T21:58:17.100" v="66" actId="14826"/>
          <ac:picMkLst>
            <pc:docMk/>
            <pc:sldMk cId="1747748055" sldId="258"/>
            <ac:picMk id="5" creationId="{22982135-07CD-1E91-01C0-C6AB3B4B4FC8}"/>
          </ac:picMkLst>
        </pc:picChg>
        <pc:picChg chg="add del mod">
          <ac:chgData name="Deegan, Eva S" userId="ae3b14c2-f29a-4e9c-95fa-aa21238c8fd4" providerId="ADAL" clId="{F3422DEB-6D8F-4738-A511-A3AFCDF5708E}" dt="2024-05-24T22:03:40.347" v="138"/>
          <ac:picMkLst>
            <pc:docMk/>
            <pc:sldMk cId="1747748055" sldId="258"/>
            <ac:picMk id="37" creationId="{B09CE697-68C2-7525-85D6-64C106B8EF04}"/>
          </ac:picMkLst>
        </pc:picChg>
        <pc:picChg chg="add del mod">
          <ac:chgData name="Deegan, Eva S" userId="ae3b14c2-f29a-4e9c-95fa-aa21238c8fd4" providerId="ADAL" clId="{F3422DEB-6D8F-4738-A511-A3AFCDF5708E}" dt="2024-05-24T22:03:52.392" v="143"/>
          <ac:picMkLst>
            <pc:docMk/>
            <pc:sldMk cId="1747748055" sldId="258"/>
            <ac:picMk id="38" creationId="{BC6E3D99-8540-B4A2-EB60-2598434C7D24}"/>
          </ac:picMkLst>
        </pc:picChg>
        <pc:picChg chg="add del mod">
          <ac:chgData name="Deegan, Eva S" userId="ae3b14c2-f29a-4e9c-95fa-aa21238c8fd4" providerId="ADAL" clId="{F3422DEB-6D8F-4738-A511-A3AFCDF5708E}" dt="2024-05-24T22:04:26.614" v="155"/>
          <ac:picMkLst>
            <pc:docMk/>
            <pc:sldMk cId="1747748055" sldId="258"/>
            <ac:picMk id="42" creationId="{6B0E15A7-53B4-AFE6-391B-FC5C1C706074}"/>
          </ac:picMkLst>
        </pc:picChg>
        <pc:picChg chg="add del mod">
          <ac:chgData name="Deegan, Eva S" userId="ae3b14c2-f29a-4e9c-95fa-aa21238c8fd4" providerId="ADAL" clId="{F3422DEB-6D8F-4738-A511-A3AFCDF5708E}" dt="2024-05-24T22:06:15.149" v="161"/>
          <ac:picMkLst>
            <pc:docMk/>
            <pc:sldMk cId="1747748055" sldId="258"/>
            <ac:picMk id="44" creationId="{CB71D267-3992-AA80-3179-45C33D9C46C4}"/>
          </ac:picMkLst>
        </pc:picChg>
        <pc:picChg chg="add del mod">
          <ac:chgData name="Deegan, Eva S" userId="ae3b14c2-f29a-4e9c-95fa-aa21238c8fd4" providerId="ADAL" clId="{F3422DEB-6D8F-4738-A511-A3AFCDF5708E}" dt="2024-05-24T22:06:38.722" v="167"/>
          <ac:picMkLst>
            <pc:docMk/>
            <pc:sldMk cId="1747748055" sldId="258"/>
            <ac:picMk id="45" creationId="{A4BB74C0-B296-E307-23AF-E37D8D3EDBD8}"/>
          </ac:picMkLst>
        </pc:picChg>
      </pc:sldChg>
      <pc:sldChg chg="addSp delSp modSp add del mod ord modTransition">
        <pc:chgData name="Deegan, Eva S" userId="ae3b14c2-f29a-4e9c-95fa-aa21238c8fd4" providerId="ADAL" clId="{F3422DEB-6D8F-4738-A511-A3AFCDF5708E}" dt="2024-05-24T22:16:14.091" v="168" actId="2696"/>
        <pc:sldMkLst>
          <pc:docMk/>
          <pc:sldMk cId="1465809095" sldId="259"/>
        </pc:sldMkLst>
        <pc:picChg chg="add del mod">
          <ac:chgData name="Deegan, Eva S" userId="ae3b14c2-f29a-4e9c-95fa-aa21238c8fd4" providerId="ADAL" clId="{F3422DEB-6D8F-4738-A511-A3AFCDF5708E}" dt="2024-05-24T22:04:26.614" v="155"/>
          <ac:picMkLst>
            <pc:docMk/>
            <pc:sldMk cId="1465809095" sldId="259"/>
            <ac:picMk id="2" creationId="{00363ACD-BEEA-A01A-8E4F-D29D80E4EB21}"/>
          </ac:picMkLst>
        </pc:picChg>
        <pc:picChg chg="add del mod">
          <ac:chgData name="Deegan, Eva S" userId="ae3b14c2-f29a-4e9c-95fa-aa21238c8fd4" providerId="ADAL" clId="{F3422DEB-6D8F-4738-A511-A3AFCDF5708E}" dt="2024-05-24T22:06:15.149" v="161"/>
          <ac:picMkLst>
            <pc:docMk/>
            <pc:sldMk cId="1465809095" sldId="259"/>
            <ac:picMk id="3" creationId="{E0B60702-CC42-67BF-F1EE-DB98F7543C43}"/>
          </ac:picMkLst>
        </pc:picChg>
        <pc:picChg chg="add del mod">
          <ac:chgData name="Deegan, Eva S" userId="ae3b14c2-f29a-4e9c-95fa-aa21238c8fd4" providerId="ADAL" clId="{F3422DEB-6D8F-4738-A511-A3AFCDF5708E}" dt="2024-05-24T22:06:38.722" v="167"/>
          <ac:picMkLst>
            <pc:docMk/>
            <pc:sldMk cId="1465809095" sldId="259"/>
            <ac:picMk id="4" creationId="{BAB987DB-6DD1-67C9-954F-549BE8D3D759}"/>
          </ac:picMkLst>
        </pc:picChg>
      </pc:sldChg>
      <pc:sldChg chg="addSp delSp modSp add del mod ord modTransition">
        <pc:chgData name="Deegan, Eva S" userId="ae3b14c2-f29a-4e9c-95fa-aa21238c8fd4" providerId="ADAL" clId="{F3422DEB-6D8F-4738-A511-A3AFCDF5708E}" dt="2024-05-24T22:16:16.374" v="169" actId="2696"/>
        <pc:sldMkLst>
          <pc:docMk/>
          <pc:sldMk cId="340874196" sldId="260"/>
        </pc:sldMkLst>
        <pc:picChg chg="add del mod">
          <ac:chgData name="Deegan, Eva S" userId="ae3b14c2-f29a-4e9c-95fa-aa21238c8fd4" providerId="ADAL" clId="{F3422DEB-6D8F-4738-A511-A3AFCDF5708E}" dt="2024-05-24T22:04:26.614" v="155"/>
          <ac:picMkLst>
            <pc:docMk/>
            <pc:sldMk cId="340874196" sldId="260"/>
            <ac:picMk id="2" creationId="{E113EAFA-C4B3-2D8E-E706-80DBFD6C810E}"/>
          </ac:picMkLst>
        </pc:picChg>
        <pc:picChg chg="add del mod">
          <ac:chgData name="Deegan, Eva S" userId="ae3b14c2-f29a-4e9c-95fa-aa21238c8fd4" providerId="ADAL" clId="{F3422DEB-6D8F-4738-A511-A3AFCDF5708E}" dt="2024-05-24T22:06:15.149" v="161"/>
          <ac:picMkLst>
            <pc:docMk/>
            <pc:sldMk cId="340874196" sldId="260"/>
            <ac:picMk id="30" creationId="{E9056914-3D45-6847-1213-4689C77A1417}"/>
          </ac:picMkLst>
        </pc:picChg>
        <pc:picChg chg="add del mod">
          <ac:chgData name="Deegan, Eva S" userId="ae3b14c2-f29a-4e9c-95fa-aa21238c8fd4" providerId="ADAL" clId="{F3422DEB-6D8F-4738-A511-A3AFCDF5708E}" dt="2024-05-24T22:06:38.722" v="167"/>
          <ac:picMkLst>
            <pc:docMk/>
            <pc:sldMk cId="340874196" sldId="260"/>
            <ac:picMk id="37" creationId="{C9EC417F-F5F8-6A59-2BB4-8EB0D8E4AB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EEE9-9F64-4F78-B32F-FECBCCEB864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CED12-39B8-4FD8-B63C-C8AA8B7B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CED12-39B8-4FD8-B63C-C8AA8B7BCE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114.1 85.0 294.5 102.4 78.4 292.8 102.8 79.6 281.6 88.8 66.5 [12] 214.1 71.0 52.0 130.0 55.3 48.2 105.9 44.5 47.5 88.0 34.8 [23] 37.2 104.0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CED12-39B8-4FD8-B63C-C8AA8B7BC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3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740-8175-E205-D740-233D3962A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7723E-E052-F08D-6C4A-755A266D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58F5-144C-B57C-8BB3-28D6DCBF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2897-5415-7AFA-66EB-2A002353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27C3-C8BA-5783-4456-B2C691E1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D558-8625-6FD8-FF67-36FF3239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A1A34-A14B-C17C-4011-083B23C5D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2FA7-AD6F-DF6C-B121-287413F1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47119-2B8B-7B67-E4F9-01A5AC1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976E-FBC8-6F9C-49AA-B0999164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A5435-C461-43D1-1977-3193CF965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AC1C9-24DC-22B2-5CEC-BF8A25D68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77FC-4B83-C3C3-1608-BC9A6B15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B2C9-4B7E-A368-4508-73A3BD1F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634E-EBFF-37E6-3460-5587BD68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2B02-6314-BB6A-AB84-23A593E3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0E49-C973-9F3B-1D00-6C40EA82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1559-1698-77B6-4936-B715CD9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4B44-8FF6-EDF6-ADD8-13D6E68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AD6E-1EAD-0DF5-A157-BCFD526B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E2E3-CC1A-BDF0-B290-8FC5C987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202E-1AE4-3423-6786-FEEE46B4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475F-0540-6C83-1712-C4F10150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CEA2-4B72-BCE3-F291-39A1854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365A-50FD-623A-6541-8C44C3AC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6863-6955-98F9-48A4-32CACC08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951D-CBDA-EB1A-2126-29817F854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910D6-86A9-04AE-BA19-5B3ABB22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56222-498E-3E51-2BAB-56AA8921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0D47A-9495-DDDF-E49E-1BC721C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99BF7-53B5-4984-1660-4CE5D612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708-57EF-76E1-77F3-AF8C4B57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6A7E-BE67-42A9-94E0-024BC431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93BBC-6B79-65E4-1B7E-17485614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4D183-27B0-E574-4C26-627DB119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6C1F-894B-0743-3A33-41F5ED523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F4614-F437-947A-C985-5D2CB2DC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F28DC-57F8-BD89-745A-4336534A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F73B-7E03-D250-1240-EAEE3CD8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6EA-0769-C075-CCCD-56D32CC4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DB988-656D-81AF-B267-44401E58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14D1B-5C53-FAF8-AC27-423739F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655F-A976-F750-BF1B-15B73F23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ECDB7-425E-CF14-D60B-A56B9808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CC6EA-0ADC-6FC9-DC4B-5E39440C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0577-A877-9CEC-8F7B-5E9933F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F261-2685-055F-65F4-87E11A25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3868-945B-A204-57DC-80DE2275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444E-AA59-2ED3-D013-AA316B829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8FEE1-3EE0-D8C7-EF26-656A311D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C964F-E630-7EE2-A1EB-DFF1291D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06C8-47A7-FE0F-1361-C1B82B1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DD15-E0A3-EB38-5FAA-D70CBA4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A3840-DB3C-158D-E02A-42958E9C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4B75-5692-E558-35A0-E6CC622C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8DFA8-8881-6BA4-2CE3-625AD6BB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6605-9C30-D2CF-79E0-D864E5C9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8A40-C97A-61BD-46B3-7274FAE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C98B4-1E28-0CC2-A7B5-99F24ADC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0027-0B92-CB97-5AA6-FFDF056D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E61E-7380-0F44-3562-17C1F1602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1A1B-5136-478E-A332-07FC643323C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D57B-D74E-4F94-3E26-2110EC3D0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BC3D-BAAC-827C-E27E-A05A4B8B1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982135-07CD-1E91-01C0-C6AB3B4B4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2CA35-6322-94C8-E65D-12B7682DBD59}"/>
              </a:ext>
            </a:extLst>
          </p:cNvPr>
          <p:cNvSpPr txBox="1"/>
          <p:nvPr/>
        </p:nvSpPr>
        <p:spPr>
          <a:xfrm>
            <a:off x="9875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9559A-00BC-8676-BF6F-F1447FE1F967}"/>
              </a:ext>
            </a:extLst>
          </p:cNvPr>
          <p:cNvSpPr txBox="1"/>
          <p:nvPr/>
        </p:nvSpPr>
        <p:spPr>
          <a:xfrm>
            <a:off x="230124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9955A-4275-4E47-C627-AB644F2EE6F1}"/>
              </a:ext>
            </a:extLst>
          </p:cNvPr>
          <p:cNvSpPr txBox="1"/>
          <p:nvPr/>
        </p:nvSpPr>
        <p:spPr>
          <a:xfrm>
            <a:off x="3544824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B4A24-4887-8AB9-F810-3F113F742E50}"/>
              </a:ext>
            </a:extLst>
          </p:cNvPr>
          <p:cNvSpPr txBox="1"/>
          <p:nvPr/>
        </p:nvSpPr>
        <p:spPr>
          <a:xfrm>
            <a:off x="48356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B017E-95F6-9AFB-7871-5E69886B1CC2}"/>
              </a:ext>
            </a:extLst>
          </p:cNvPr>
          <p:cNvSpPr txBox="1"/>
          <p:nvPr/>
        </p:nvSpPr>
        <p:spPr>
          <a:xfrm>
            <a:off x="60960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F2199-3E42-4905-E3DA-E1E8A00051C8}"/>
              </a:ext>
            </a:extLst>
          </p:cNvPr>
          <p:cNvSpPr txBox="1"/>
          <p:nvPr/>
        </p:nvSpPr>
        <p:spPr>
          <a:xfrm>
            <a:off x="7409688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510AA-7A69-9503-E457-265764C0229C}"/>
              </a:ext>
            </a:extLst>
          </p:cNvPr>
          <p:cNvSpPr txBox="1"/>
          <p:nvPr/>
        </p:nvSpPr>
        <p:spPr>
          <a:xfrm>
            <a:off x="865327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B426C-F330-4403-076B-D5794692E239}"/>
              </a:ext>
            </a:extLst>
          </p:cNvPr>
          <p:cNvSpPr txBox="1"/>
          <p:nvPr/>
        </p:nvSpPr>
        <p:spPr>
          <a:xfrm>
            <a:off x="99441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16B-9817-9D08-D2F6-CEB52CD56E3D}"/>
              </a:ext>
            </a:extLst>
          </p:cNvPr>
          <p:cNvSpPr txBox="1"/>
          <p:nvPr/>
        </p:nvSpPr>
        <p:spPr>
          <a:xfrm>
            <a:off x="9875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93925-B8C8-1A4C-DA08-B30CC58C06DA}"/>
              </a:ext>
            </a:extLst>
          </p:cNvPr>
          <p:cNvSpPr txBox="1"/>
          <p:nvPr/>
        </p:nvSpPr>
        <p:spPr>
          <a:xfrm>
            <a:off x="230124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D9A7D-402B-AFC4-7C08-2A5F5A63CE00}"/>
              </a:ext>
            </a:extLst>
          </p:cNvPr>
          <p:cNvSpPr txBox="1"/>
          <p:nvPr/>
        </p:nvSpPr>
        <p:spPr>
          <a:xfrm>
            <a:off x="3544824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0A08-AA3A-D65B-4CE9-EB94FA64E5B8}"/>
              </a:ext>
            </a:extLst>
          </p:cNvPr>
          <p:cNvSpPr txBox="1"/>
          <p:nvPr/>
        </p:nvSpPr>
        <p:spPr>
          <a:xfrm>
            <a:off x="48356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96966-4E69-EC5F-308A-FFD2A1609FFB}"/>
              </a:ext>
            </a:extLst>
          </p:cNvPr>
          <p:cNvSpPr txBox="1"/>
          <p:nvPr/>
        </p:nvSpPr>
        <p:spPr>
          <a:xfrm>
            <a:off x="60960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6B925-BCEB-3CA7-B367-271F2C003B1C}"/>
              </a:ext>
            </a:extLst>
          </p:cNvPr>
          <p:cNvSpPr txBox="1"/>
          <p:nvPr/>
        </p:nvSpPr>
        <p:spPr>
          <a:xfrm>
            <a:off x="7409688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C82DB-063B-C2CE-CF93-7A43A7D4FFAB}"/>
              </a:ext>
            </a:extLst>
          </p:cNvPr>
          <p:cNvSpPr txBox="1"/>
          <p:nvPr/>
        </p:nvSpPr>
        <p:spPr>
          <a:xfrm>
            <a:off x="865327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F1832-A810-84D7-F0AC-FC026D0F38A9}"/>
              </a:ext>
            </a:extLst>
          </p:cNvPr>
          <p:cNvSpPr txBox="1"/>
          <p:nvPr/>
        </p:nvSpPr>
        <p:spPr>
          <a:xfrm>
            <a:off x="99441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65EAB-1546-5DD6-CDF7-F62B145B2EFA}"/>
              </a:ext>
            </a:extLst>
          </p:cNvPr>
          <p:cNvSpPr txBox="1"/>
          <p:nvPr/>
        </p:nvSpPr>
        <p:spPr>
          <a:xfrm>
            <a:off x="9875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04B1E-6C50-7C62-DAFA-AC6766F29058}"/>
              </a:ext>
            </a:extLst>
          </p:cNvPr>
          <p:cNvSpPr txBox="1"/>
          <p:nvPr/>
        </p:nvSpPr>
        <p:spPr>
          <a:xfrm>
            <a:off x="230124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6DF85-646B-8EE3-4840-F30683980463}"/>
              </a:ext>
            </a:extLst>
          </p:cNvPr>
          <p:cNvSpPr txBox="1"/>
          <p:nvPr/>
        </p:nvSpPr>
        <p:spPr>
          <a:xfrm>
            <a:off x="3544824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E1FAB-AA1C-114B-5687-2043C48A03E5}"/>
              </a:ext>
            </a:extLst>
          </p:cNvPr>
          <p:cNvSpPr txBox="1"/>
          <p:nvPr/>
        </p:nvSpPr>
        <p:spPr>
          <a:xfrm>
            <a:off x="48356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CBE8A1-2589-EAFB-62D0-BFD7816E52D9}"/>
              </a:ext>
            </a:extLst>
          </p:cNvPr>
          <p:cNvSpPr txBox="1"/>
          <p:nvPr/>
        </p:nvSpPr>
        <p:spPr>
          <a:xfrm>
            <a:off x="60960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0264A-AEEF-1488-AE73-68F31521CBB7}"/>
              </a:ext>
            </a:extLst>
          </p:cNvPr>
          <p:cNvSpPr txBox="1"/>
          <p:nvPr/>
        </p:nvSpPr>
        <p:spPr>
          <a:xfrm>
            <a:off x="7409688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A90873-B20A-E299-3069-585929A4FF0C}"/>
              </a:ext>
            </a:extLst>
          </p:cNvPr>
          <p:cNvSpPr txBox="1"/>
          <p:nvPr/>
        </p:nvSpPr>
        <p:spPr>
          <a:xfrm>
            <a:off x="865327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4D25BD-2990-55D2-9AAB-C347E3F6E190}"/>
              </a:ext>
            </a:extLst>
          </p:cNvPr>
          <p:cNvSpPr txBox="1"/>
          <p:nvPr/>
        </p:nvSpPr>
        <p:spPr>
          <a:xfrm>
            <a:off x="99441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C5D21-5C72-9688-7FC2-DD6DFB0D69E2}"/>
              </a:ext>
            </a:extLst>
          </p:cNvPr>
          <p:cNvSpPr txBox="1"/>
          <p:nvPr/>
        </p:nvSpPr>
        <p:spPr>
          <a:xfrm>
            <a:off x="10562082" y="2697998"/>
            <a:ext cx="162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Total Trees Recorded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DC8128-A407-35F2-0CC0-5412976F5090}"/>
              </a:ext>
            </a:extLst>
          </p:cNvPr>
          <p:cNvSpPr txBox="1"/>
          <p:nvPr/>
        </p:nvSpPr>
        <p:spPr>
          <a:xfrm>
            <a:off x="73152" y="1102852"/>
            <a:ext cx="2935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267A2-F37A-3B8A-E44D-2FEC03F213EF}"/>
              </a:ext>
            </a:extLst>
          </p:cNvPr>
          <p:cNvSpPr txBox="1"/>
          <p:nvPr/>
        </p:nvSpPr>
        <p:spPr>
          <a:xfrm>
            <a:off x="172592" y="1156713"/>
            <a:ext cx="642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Saguaro NP PSME Plots Live Tree Species Composition Over Time</a:t>
            </a:r>
          </a:p>
        </p:txBody>
      </p:sp>
    </p:spTree>
    <p:extLst>
      <p:ext uri="{BB962C8B-B14F-4D97-AF65-F5344CB8AC3E}">
        <p14:creationId xmlns:p14="http://schemas.microsoft.com/office/powerpoint/2010/main" val="30699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82135-07CD-1E91-01C0-C6AB3B4B4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7800"/>
            <a:ext cx="12191999" cy="650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2CA35-6322-94C8-E65D-12B7682DBD59}"/>
              </a:ext>
            </a:extLst>
          </p:cNvPr>
          <p:cNvSpPr txBox="1"/>
          <p:nvPr/>
        </p:nvSpPr>
        <p:spPr>
          <a:xfrm>
            <a:off x="9875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9559A-00BC-8676-BF6F-F1447FE1F967}"/>
              </a:ext>
            </a:extLst>
          </p:cNvPr>
          <p:cNvSpPr txBox="1"/>
          <p:nvPr/>
        </p:nvSpPr>
        <p:spPr>
          <a:xfrm>
            <a:off x="230124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9955A-4275-4E47-C627-AB644F2EE6F1}"/>
              </a:ext>
            </a:extLst>
          </p:cNvPr>
          <p:cNvSpPr txBox="1"/>
          <p:nvPr/>
        </p:nvSpPr>
        <p:spPr>
          <a:xfrm>
            <a:off x="3544824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B4A24-4887-8AB9-F810-3F113F742E50}"/>
              </a:ext>
            </a:extLst>
          </p:cNvPr>
          <p:cNvSpPr txBox="1"/>
          <p:nvPr/>
        </p:nvSpPr>
        <p:spPr>
          <a:xfrm>
            <a:off x="48356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B017E-95F6-9AFB-7871-5E69886B1CC2}"/>
              </a:ext>
            </a:extLst>
          </p:cNvPr>
          <p:cNvSpPr txBox="1"/>
          <p:nvPr/>
        </p:nvSpPr>
        <p:spPr>
          <a:xfrm>
            <a:off x="60960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F2199-3E42-4905-E3DA-E1E8A00051C8}"/>
              </a:ext>
            </a:extLst>
          </p:cNvPr>
          <p:cNvSpPr txBox="1"/>
          <p:nvPr/>
        </p:nvSpPr>
        <p:spPr>
          <a:xfrm>
            <a:off x="7409688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510AA-7A69-9503-E457-265764C0229C}"/>
              </a:ext>
            </a:extLst>
          </p:cNvPr>
          <p:cNvSpPr txBox="1"/>
          <p:nvPr/>
        </p:nvSpPr>
        <p:spPr>
          <a:xfrm>
            <a:off x="865327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B426C-F330-4403-076B-D5794692E239}"/>
              </a:ext>
            </a:extLst>
          </p:cNvPr>
          <p:cNvSpPr txBox="1"/>
          <p:nvPr/>
        </p:nvSpPr>
        <p:spPr>
          <a:xfrm>
            <a:off x="99441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16B-9817-9D08-D2F6-CEB52CD56E3D}"/>
              </a:ext>
            </a:extLst>
          </p:cNvPr>
          <p:cNvSpPr txBox="1"/>
          <p:nvPr/>
        </p:nvSpPr>
        <p:spPr>
          <a:xfrm>
            <a:off x="9875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93925-B8C8-1A4C-DA08-B30CC58C06DA}"/>
              </a:ext>
            </a:extLst>
          </p:cNvPr>
          <p:cNvSpPr txBox="1"/>
          <p:nvPr/>
        </p:nvSpPr>
        <p:spPr>
          <a:xfrm>
            <a:off x="230124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D9A7D-402B-AFC4-7C08-2A5F5A63CE00}"/>
              </a:ext>
            </a:extLst>
          </p:cNvPr>
          <p:cNvSpPr txBox="1"/>
          <p:nvPr/>
        </p:nvSpPr>
        <p:spPr>
          <a:xfrm>
            <a:off x="3544824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0A08-AA3A-D65B-4CE9-EB94FA64E5B8}"/>
              </a:ext>
            </a:extLst>
          </p:cNvPr>
          <p:cNvSpPr txBox="1"/>
          <p:nvPr/>
        </p:nvSpPr>
        <p:spPr>
          <a:xfrm>
            <a:off x="48356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96966-4E69-EC5F-308A-FFD2A1609FFB}"/>
              </a:ext>
            </a:extLst>
          </p:cNvPr>
          <p:cNvSpPr txBox="1"/>
          <p:nvPr/>
        </p:nvSpPr>
        <p:spPr>
          <a:xfrm>
            <a:off x="60960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6B925-BCEB-3CA7-B367-271F2C003B1C}"/>
              </a:ext>
            </a:extLst>
          </p:cNvPr>
          <p:cNvSpPr txBox="1"/>
          <p:nvPr/>
        </p:nvSpPr>
        <p:spPr>
          <a:xfrm>
            <a:off x="7409688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C82DB-063B-C2CE-CF93-7A43A7D4FFAB}"/>
              </a:ext>
            </a:extLst>
          </p:cNvPr>
          <p:cNvSpPr txBox="1"/>
          <p:nvPr/>
        </p:nvSpPr>
        <p:spPr>
          <a:xfrm>
            <a:off x="865327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F1832-A810-84D7-F0AC-FC026D0F38A9}"/>
              </a:ext>
            </a:extLst>
          </p:cNvPr>
          <p:cNvSpPr txBox="1"/>
          <p:nvPr/>
        </p:nvSpPr>
        <p:spPr>
          <a:xfrm>
            <a:off x="99441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65EAB-1546-5DD6-CDF7-F62B145B2EFA}"/>
              </a:ext>
            </a:extLst>
          </p:cNvPr>
          <p:cNvSpPr txBox="1"/>
          <p:nvPr/>
        </p:nvSpPr>
        <p:spPr>
          <a:xfrm>
            <a:off x="9875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04B1E-6C50-7C62-DAFA-AC6766F29058}"/>
              </a:ext>
            </a:extLst>
          </p:cNvPr>
          <p:cNvSpPr txBox="1"/>
          <p:nvPr/>
        </p:nvSpPr>
        <p:spPr>
          <a:xfrm>
            <a:off x="230124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6DF85-646B-8EE3-4840-F30683980463}"/>
              </a:ext>
            </a:extLst>
          </p:cNvPr>
          <p:cNvSpPr txBox="1"/>
          <p:nvPr/>
        </p:nvSpPr>
        <p:spPr>
          <a:xfrm>
            <a:off x="3544824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E1FAB-AA1C-114B-5687-2043C48A03E5}"/>
              </a:ext>
            </a:extLst>
          </p:cNvPr>
          <p:cNvSpPr txBox="1"/>
          <p:nvPr/>
        </p:nvSpPr>
        <p:spPr>
          <a:xfrm>
            <a:off x="48356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CBE8A1-2589-EAFB-62D0-BFD7816E52D9}"/>
              </a:ext>
            </a:extLst>
          </p:cNvPr>
          <p:cNvSpPr txBox="1"/>
          <p:nvPr/>
        </p:nvSpPr>
        <p:spPr>
          <a:xfrm>
            <a:off x="60960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0264A-AEEF-1488-AE73-68F31521CBB7}"/>
              </a:ext>
            </a:extLst>
          </p:cNvPr>
          <p:cNvSpPr txBox="1"/>
          <p:nvPr/>
        </p:nvSpPr>
        <p:spPr>
          <a:xfrm>
            <a:off x="7409688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A90873-B20A-E299-3069-585929A4FF0C}"/>
              </a:ext>
            </a:extLst>
          </p:cNvPr>
          <p:cNvSpPr txBox="1"/>
          <p:nvPr/>
        </p:nvSpPr>
        <p:spPr>
          <a:xfrm>
            <a:off x="865327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4D25BD-2990-55D2-9AAB-C347E3F6E190}"/>
              </a:ext>
            </a:extLst>
          </p:cNvPr>
          <p:cNvSpPr txBox="1"/>
          <p:nvPr/>
        </p:nvSpPr>
        <p:spPr>
          <a:xfrm>
            <a:off x="99441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C5D21-5C72-9688-7FC2-DD6DFB0D69E2}"/>
              </a:ext>
            </a:extLst>
          </p:cNvPr>
          <p:cNvSpPr txBox="1"/>
          <p:nvPr/>
        </p:nvSpPr>
        <p:spPr>
          <a:xfrm>
            <a:off x="10562081" y="2697998"/>
            <a:ext cx="162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Stems/Acre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DC8128-A407-35F2-0CC0-5412976F5090}"/>
              </a:ext>
            </a:extLst>
          </p:cNvPr>
          <p:cNvSpPr txBox="1"/>
          <p:nvPr/>
        </p:nvSpPr>
        <p:spPr>
          <a:xfrm>
            <a:off x="73152" y="1102852"/>
            <a:ext cx="2935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267A2-F37A-3B8A-E44D-2FEC03F213EF}"/>
              </a:ext>
            </a:extLst>
          </p:cNvPr>
          <p:cNvSpPr txBox="1"/>
          <p:nvPr/>
        </p:nvSpPr>
        <p:spPr>
          <a:xfrm>
            <a:off x="172592" y="1156713"/>
            <a:ext cx="642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Saguaro NP PSME Plots Live Tree Species Composition Over Time</a:t>
            </a:r>
          </a:p>
        </p:txBody>
      </p:sp>
    </p:spTree>
    <p:extLst>
      <p:ext uri="{BB962C8B-B14F-4D97-AF65-F5344CB8AC3E}">
        <p14:creationId xmlns:p14="http://schemas.microsoft.com/office/powerpoint/2010/main" val="174774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108</Words>
  <Application>Microsoft Office PowerPoint</Application>
  <PresentationFormat>Widescreen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Deegan, Eva S</dc:creator>
  <cp:lastModifiedBy>Deegan, Eva S</cp:lastModifiedBy>
  <cp:revision>1</cp:revision>
  <dcterms:created xsi:type="dcterms:W3CDTF">2024-01-17T17:14:05Z</dcterms:created>
  <dcterms:modified xsi:type="dcterms:W3CDTF">2024-05-24T23:18:59Z</dcterms:modified>
</cp:coreProperties>
</file>