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C76E3-D8C2-44D9-A1EC-40B904E56988}" v="32" dt="2024-06-03T23:14:13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gan, Eva S" userId="ae3b14c2-f29a-4e9c-95fa-aa21238c8fd4" providerId="ADAL" clId="{666C76E3-D8C2-44D9-A1EC-40B904E56988}"/>
    <pc:docChg chg="undo redo custSel addSld modSld">
      <pc:chgData name="Deegan, Eva S" userId="ae3b14c2-f29a-4e9c-95fa-aa21238c8fd4" providerId="ADAL" clId="{666C76E3-D8C2-44D9-A1EC-40B904E56988}" dt="2024-06-03T23:14:13.794" v="311" actId="14826"/>
      <pc:docMkLst>
        <pc:docMk/>
      </pc:docMkLst>
      <pc:sldChg chg="modSp mod">
        <pc:chgData name="Deegan, Eva S" userId="ae3b14c2-f29a-4e9c-95fa-aa21238c8fd4" providerId="ADAL" clId="{666C76E3-D8C2-44D9-A1EC-40B904E56988}" dt="2024-05-28T21:29:33.442" v="81" actId="20577"/>
        <pc:sldMkLst>
          <pc:docMk/>
          <pc:sldMk cId="2032535132" sldId="256"/>
        </pc:sldMkLst>
        <pc:spChg chg="mod">
          <ac:chgData name="Deegan, Eva S" userId="ae3b14c2-f29a-4e9c-95fa-aa21238c8fd4" providerId="ADAL" clId="{666C76E3-D8C2-44D9-A1EC-40B904E56988}" dt="2024-05-28T21:28:49.267" v="61" actId="1076"/>
          <ac:spMkLst>
            <pc:docMk/>
            <pc:sldMk cId="2032535132" sldId="256"/>
            <ac:spMk id="6" creationId="{5E9386B5-CE4A-3AF6-47FD-D0A339EEE8F3}"/>
          </ac:spMkLst>
        </pc:spChg>
        <pc:spChg chg="mod">
          <ac:chgData name="Deegan, Eva S" userId="ae3b14c2-f29a-4e9c-95fa-aa21238c8fd4" providerId="ADAL" clId="{666C76E3-D8C2-44D9-A1EC-40B904E56988}" dt="2024-05-28T21:28:56.978" v="64" actId="20577"/>
          <ac:spMkLst>
            <pc:docMk/>
            <pc:sldMk cId="2032535132" sldId="256"/>
            <ac:spMk id="7" creationId="{ED204674-2FD9-6959-4DCB-402309405686}"/>
          </ac:spMkLst>
        </pc:spChg>
        <pc:spChg chg="mod">
          <ac:chgData name="Deegan, Eva S" userId="ae3b14c2-f29a-4e9c-95fa-aa21238c8fd4" providerId="ADAL" clId="{666C76E3-D8C2-44D9-A1EC-40B904E56988}" dt="2024-05-28T21:28:52.021" v="62" actId="20577"/>
          <ac:spMkLst>
            <pc:docMk/>
            <pc:sldMk cId="2032535132" sldId="256"/>
            <ac:spMk id="8" creationId="{90C8645B-A332-AA0A-D5C5-D21A7B363E15}"/>
          </ac:spMkLst>
        </pc:spChg>
        <pc:spChg chg="mod">
          <ac:chgData name="Deegan, Eva S" userId="ae3b14c2-f29a-4e9c-95fa-aa21238c8fd4" providerId="ADAL" clId="{666C76E3-D8C2-44D9-A1EC-40B904E56988}" dt="2024-05-28T21:29:05.898" v="66" actId="1076"/>
          <ac:spMkLst>
            <pc:docMk/>
            <pc:sldMk cId="2032535132" sldId="256"/>
            <ac:spMk id="9" creationId="{FD3F2261-52C4-BD3C-551D-E88A41C3BB1B}"/>
          </ac:spMkLst>
        </pc:spChg>
        <pc:spChg chg="mod">
          <ac:chgData name="Deegan, Eva S" userId="ae3b14c2-f29a-4e9c-95fa-aa21238c8fd4" providerId="ADAL" clId="{666C76E3-D8C2-44D9-A1EC-40B904E56988}" dt="2024-05-28T21:29:12.832" v="70" actId="20577"/>
          <ac:spMkLst>
            <pc:docMk/>
            <pc:sldMk cId="2032535132" sldId="256"/>
            <ac:spMk id="10" creationId="{DBFD65BF-4A15-3DA2-7F95-009C5D8A7A07}"/>
          </ac:spMkLst>
        </pc:spChg>
        <pc:spChg chg="mod">
          <ac:chgData name="Deegan, Eva S" userId="ae3b14c2-f29a-4e9c-95fa-aa21238c8fd4" providerId="ADAL" clId="{666C76E3-D8C2-44D9-A1EC-40B904E56988}" dt="2024-05-28T21:29:26.019" v="77" actId="20577"/>
          <ac:spMkLst>
            <pc:docMk/>
            <pc:sldMk cId="2032535132" sldId="256"/>
            <ac:spMk id="11" creationId="{BAC1DE5F-153C-EDFC-0347-49C7CEC56E21}"/>
          </ac:spMkLst>
        </pc:spChg>
        <pc:spChg chg="mod">
          <ac:chgData name="Deegan, Eva S" userId="ae3b14c2-f29a-4e9c-95fa-aa21238c8fd4" providerId="ADAL" clId="{666C76E3-D8C2-44D9-A1EC-40B904E56988}" dt="2024-05-28T21:29:30.418" v="79" actId="20577"/>
          <ac:spMkLst>
            <pc:docMk/>
            <pc:sldMk cId="2032535132" sldId="256"/>
            <ac:spMk id="12" creationId="{0DD16183-C41C-9377-C6B1-3F5CF58F0DC9}"/>
          </ac:spMkLst>
        </pc:spChg>
        <pc:spChg chg="mod">
          <ac:chgData name="Deegan, Eva S" userId="ae3b14c2-f29a-4e9c-95fa-aa21238c8fd4" providerId="ADAL" clId="{666C76E3-D8C2-44D9-A1EC-40B904E56988}" dt="2024-05-28T21:29:33.442" v="81" actId="20577"/>
          <ac:spMkLst>
            <pc:docMk/>
            <pc:sldMk cId="2032535132" sldId="256"/>
            <ac:spMk id="13" creationId="{87B6F6DD-14E3-DCB0-3D60-7FEE0A382A90}"/>
          </ac:spMkLst>
        </pc:spChg>
        <pc:picChg chg="mod">
          <ac:chgData name="Deegan, Eva S" userId="ae3b14c2-f29a-4e9c-95fa-aa21238c8fd4" providerId="ADAL" clId="{666C76E3-D8C2-44D9-A1EC-40B904E56988}" dt="2024-05-28T21:28:06.576" v="56" actId="14826"/>
          <ac:picMkLst>
            <pc:docMk/>
            <pc:sldMk cId="2032535132" sldId="256"/>
            <ac:picMk id="5" creationId="{2EA1C46E-AB32-DE0D-35DA-C68D40362590}"/>
          </ac:picMkLst>
        </pc:picChg>
      </pc:sldChg>
      <pc:sldChg chg="delSp modSp mod">
        <pc:chgData name="Deegan, Eva S" userId="ae3b14c2-f29a-4e9c-95fa-aa21238c8fd4" providerId="ADAL" clId="{666C76E3-D8C2-44D9-A1EC-40B904E56988}" dt="2024-05-28T18:02:11.019" v="17" actId="1076"/>
        <pc:sldMkLst>
          <pc:docMk/>
          <pc:sldMk cId="342745335" sldId="257"/>
        </pc:sldMkLst>
        <pc:spChg chg="mod">
          <ac:chgData name="Deegan, Eva S" userId="ae3b14c2-f29a-4e9c-95fa-aa21238c8fd4" providerId="ADAL" clId="{666C76E3-D8C2-44D9-A1EC-40B904E56988}" dt="2024-05-28T17:58:53.068" v="7" actId="20577"/>
          <ac:spMkLst>
            <pc:docMk/>
            <pc:sldMk cId="342745335" sldId="257"/>
            <ac:spMk id="6" creationId="{4B4BAF50-9A65-EBD8-D980-34AB2F9295DD}"/>
          </ac:spMkLst>
        </pc:spChg>
        <pc:spChg chg="mod">
          <ac:chgData name="Deegan, Eva S" userId="ae3b14c2-f29a-4e9c-95fa-aa21238c8fd4" providerId="ADAL" clId="{666C76E3-D8C2-44D9-A1EC-40B904E56988}" dt="2024-05-28T18:02:07.530" v="16" actId="1076"/>
          <ac:spMkLst>
            <pc:docMk/>
            <pc:sldMk cId="342745335" sldId="257"/>
            <ac:spMk id="16" creationId="{49A9FDCD-E610-AF2D-BD35-9808F883D089}"/>
          </ac:spMkLst>
        </pc:spChg>
        <pc:spChg chg="mod">
          <ac:chgData name="Deegan, Eva S" userId="ae3b14c2-f29a-4e9c-95fa-aa21238c8fd4" providerId="ADAL" clId="{666C76E3-D8C2-44D9-A1EC-40B904E56988}" dt="2024-05-28T18:02:11.019" v="17" actId="1076"/>
          <ac:spMkLst>
            <pc:docMk/>
            <pc:sldMk cId="342745335" sldId="257"/>
            <ac:spMk id="17" creationId="{22A413F6-5F2F-1285-1955-26C0F36AB41B}"/>
          </ac:spMkLst>
        </pc:spChg>
        <pc:picChg chg="mod modCrop">
          <ac:chgData name="Deegan, Eva S" userId="ae3b14c2-f29a-4e9c-95fa-aa21238c8fd4" providerId="ADAL" clId="{666C76E3-D8C2-44D9-A1EC-40B904E56988}" dt="2024-05-28T18:01:39.305" v="10" actId="732"/>
          <ac:picMkLst>
            <pc:docMk/>
            <pc:sldMk cId="342745335" sldId="257"/>
            <ac:picMk id="3" creationId="{E5183A98-1FE4-4491-99B2-B6AFB6E47DF4}"/>
          </ac:picMkLst>
        </pc:picChg>
        <pc:picChg chg="del mod">
          <ac:chgData name="Deegan, Eva S" userId="ae3b14c2-f29a-4e9c-95fa-aa21238c8fd4" providerId="ADAL" clId="{666C76E3-D8C2-44D9-A1EC-40B904E56988}" dt="2024-05-28T18:01:42.267" v="11" actId="478"/>
          <ac:picMkLst>
            <pc:docMk/>
            <pc:sldMk cId="342745335" sldId="257"/>
            <ac:picMk id="15" creationId="{7646A4C5-60E3-3CE2-8539-A6164495BD32}"/>
          </ac:picMkLst>
        </pc:picChg>
        <pc:cxnChg chg="mod">
          <ac:chgData name="Deegan, Eva S" userId="ae3b14c2-f29a-4e9c-95fa-aa21238c8fd4" providerId="ADAL" clId="{666C76E3-D8C2-44D9-A1EC-40B904E56988}" dt="2024-05-28T18:01:59.122" v="13" actId="1076"/>
          <ac:cxnSpMkLst>
            <pc:docMk/>
            <pc:sldMk cId="342745335" sldId="257"/>
            <ac:cxnSpMk id="12" creationId="{5CE13AF4-6640-CCB0-9007-98AF3D72B520}"/>
          </ac:cxnSpMkLst>
        </pc:cxnChg>
      </pc:sldChg>
      <pc:sldChg chg="addSp delSp modSp mod">
        <pc:chgData name="Deegan, Eva S" userId="ae3b14c2-f29a-4e9c-95fa-aa21238c8fd4" providerId="ADAL" clId="{666C76E3-D8C2-44D9-A1EC-40B904E56988}" dt="2024-05-28T21:28:00.829" v="55" actId="478"/>
        <pc:sldMkLst>
          <pc:docMk/>
          <pc:sldMk cId="2843270418" sldId="258"/>
        </pc:sldMkLst>
        <pc:spChg chg="add mod">
          <ac:chgData name="Deegan, Eva S" userId="ae3b14c2-f29a-4e9c-95fa-aa21238c8fd4" providerId="ADAL" clId="{666C76E3-D8C2-44D9-A1EC-40B904E56988}" dt="2024-05-28T21:27:59.823" v="54" actId="20577"/>
          <ac:spMkLst>
            <pc:docMk/>
            <pc:sldMk cId="2843270418" sldId="258"/>
            <ac:spMk id="2" creationId="{1C656928-1B28-D735-AFE9-A53AD95C5108}"/>
          </ac:spMkLst>
        </pc:spChg>
        <pc:spChg chg="mod">
          <ac:chgData name="Deegan, Eva S" userId="ae3b14c2-f29a-4e9c-95fa-aa21238c8fd4" providerId="ADAL" clId="{666C76E3-D8C2-44D9-A1EC-40B904E56988}" dt="2024-05-28T18:10:19.513" v="36" actId="1076"/>
          <ac:spMkLst>
            <pc:docMk/>
            <pc:sldMk cId="2843270418" sldId="258"/>
            <ac:spMk id="11" creationId="{E4C8FAF2-5299-EEC8-A32B-D28FBF429AC4}"/>
          </ac:spMkLst>
        </pc:spChg>
        <pc:spChg chg="add del mod">
          <ac:chgData name="Deegan, Eva S" userId="ae3b14c2-f29a-4e9c-95fa-aa21238c8fd4" providerId="ADAL" clId="{666C76E3-D8C2-44D9-A1EC-40B904E56988}" dt="2024-05-28T21:28:00.829" v="55" actId="478"/>
          <ac:spMkLst>
            <pc:docMk/>
            <pc:sldMk cId="2843270418" sldId="258"/>
            <ac:spMk id="12" creationId="{666044CE-4E27-A630-7AFE-C039FC4C4033}"/>
          </ac:spMkLst>
        </pc:spChg>
        <pc:picChg chg="mod modCrop">
          <ac:chgData name="Deegan, Eva S" userId="ae3b14c2-f29a-4e9c-95fa-aa21238c8fd4" providerId="ADAL" clId="{666C76E3-D8C2-44D9-A1EC-40B904E56988}" dt="2024-05-28T18:09:23.539" v="34" actId="732"/>
          <ac:picMkLst>
            <pc:docMk/>
            <pc:sldMk cId="2843270418" sldId="258"/>
            <ac:picMk id="3" creationId="{98595FB7-B7C4-95A4-72EE-8ACD4411653F}"/>
          </ac:picMkLst>
        </pc:picChg>
        <pc:picChg chg="del mod">
          <ac:chgData name="Deegan, Eva S" userId="ae3b14c2-f29a-4e9c-95fa-aa21238c8fd4" providerId="ADAL" clId="{666C76E3-D8C2-44D9-A1EC-40B904E56988}" dt="2024-05-28T18:08:49.832" v="28" actId="21"/>
          <ac:picMkLst>
            <pc:docMk/>
            <pc:sldMk cId="2843270418" sldId="258"/>
            <ac:picMk id="4" creationId="{3FE76828-6482-C5F7-9876-F1D66BAAB3CF}"/>
          </ac:picMkLst>
        </pc:picChg>
        <pc:picChg chg="del">
          <ac:chgData name="Deegan, Eva S" userId="ae3b14c2-f29a-4e9c-95fa-aa21238c8fd4" providerId="ADAL" clId="{666C76E3-D8C2-44D9-A1EC-40B904E56988}" dt="2024-05-28T18:09:17.418" v="33" actId="478"/>
          <ac:picMkLst>
            <pc:docMk/>
            <pc:sldMk cId="2843270418" sldId="258"/>
            <ac:picMk id="5" creationId="{7FF53BED-13E0-32E4-203C-3189A5A9BD5F}"/>
          </ac:picMkLst>
        </pc:picChg>
        <pc:cxnChg chg="mod">
          <ac:chgData name="Deegan, Eva S" userId="ae3b14c2-f29a-4e9c-95fa-aa21238c8fd4" providerId="ADAL" clId="{666C76E3-D8C2-44D9-A1EC-40B904E56988}" dt="2024-05-28T18:08:04.555" v="19" actId="1076"/>
          <ac:cxnSpMkLst>
            <pc:docMk/>
            <pc:sldMk cId="2843270418" sldId="258"/>
            <ac:cxnSpMk id="14" creationId="{E035A26F-9DCB-4201-8763-E95ABC72A2C4}"/>
          </ac:cxnSpMkLst>
        </pc:cxnChg>
      </pc:sldChg>
      <pc:sldChg chg="addSp modSp new mod">
        <pc:chgData name="Deegan, Eva S" userId="ae3b14c2-f29a-4e9c-95fa-aa21238c8fd4" providerId="ADAL" clId="{666C76E3-D8C2-44D9-A1EC-40B904E56988}" dt="2024-06-03T23:14:13.794" v="311" actId="14826"/>
        <pc:sldMkLst>
          <pc:docMk/>
          <pc:sldMk cId="2504186693" sldId="259"/>
        </pc:sldMkLst>
        <pc:spChg chg="add mod">
          <ac:chgData name="Deegan, Eva S" userId="ae3b14c2-f29a-4e9c-95fa-aa21238c8fd4" providerId="ADAL" clId="{666C76E3-D8C2-44D9-A1EC-40B904E56988}" dt="2024-06-03T15:28:51.944" v="266" actId="1076"/>
          <ac:spMkLst>
            <pc:docMk/>
            <pc:sldMk cId="2504186693" sldId="259"/>
            <ac:spMk id="2" creationId="{8F04261D-3099-1428-27B9-F79D22C4AC0A}"/>
          </ac:spMkLst>
        </pc:spChg>
        <pc:spChg chg="add mod">
          <ac:chgData name="Deegan, Eva S" userId="ae3b14c2-f29a-4e9c-95fa-aa21238c8fd4" providerId="ADAL" clId="{666C76E3-D8C2-44D9-A1EC-40B904E56988}" dt="2024-06-03T15:21:08.452" v="200" actId="14100"/>
          <ac:spMkLst>
            <pc:docMk/>
            <pc:sldMk cId="2504186693" sldId="259"/>
            <ac:spMk id="4" creationId="{CB782BB5-2E9A-A212-F8ED-258330514FCF}"/>
          </ac:spMkLst>
        </pc:spChg>
        <pc:spChg chg="add mod">
          <ac:chgData name="Deegan, Eva S" userId="ae3b14c2-f29a-4e9c-95fa-aa21238c8fd4" providerId="ADAL" clId="{666C76E3-D8C2-44D9-A1EC-40B904E56988}" dt="2024-06-03T15:21:13.995" v="206" actId="14100"/>
          <ac:spMkLst>
            <pc:docMk/>
            <pc:sldMk cId="2504186693" sldId="259"/>
            <ac:spMk id="5" creationId="{F2EA02EC-4A10-2B7E-EB41-DC9A4C4A5A93}"/>
          </ac:spMkLst>
        </pc:spChg>
        <pc:spChg chg="add mod">
          <ac:chgData name="Deegan, Eva S" userId="ae3b14c2-f29a-4e9c-95fa-aa21238c8fd4" providerId="ADAL" clId="{666C76E3-D8C2-44D9-A1EC-40B904E56988}" dt="2024-06-03T15:21:17.275" v="211" actId="20577"/>
          <ac:spMkLst>
            <pc:docMk/>
            <pc:sldMk cId="2504186693" sldId="259"/>
            <ac:spMk id="6" creationId="{0079D1AC-8FDE-420B-937F-61B293C23321}"/>
          </ac:spMkLst>
        </pc:spChg>
        <pc:spChg chg="add mod">
          <ac:chgData name="Deegan, Eva S" userId="ae3b14c2-f29a-4e9c-95fa-aa21238c8fd4" providerId="ADAL" clId="{666C76E3-D8C2-44D9-A1EC-40B904E56988}" dt="2024-06-01T00:40:28.839" v="182" actId="14100"/>
          <ac:spMkLst>
            <pc:docMk/>
            <pc:sldMk cId="2504186693" sldId="259"/>
            <ac:spMk id="7" creationId="{F57DB22F-F4B5-70CE-4EE2-F9A6F36A2913}"/>
          </ac:spMkLst>
        </pc:spChg>
        <pc:spChg chg="add mod">
          <ac:chgData name="Deegan, Eva S" userId="ae3b14c2-f29a-4e9c-95fa-aa21238c8fd4" providerId="ADAL" clId="{666C76E3-D8C2-44D9-A1EC-40B904E56988}" dt="2024-06-01T00:40:44.294" v="190" actId="20577"/>
          <ac:spMkLst>
            <pc:docMk/>
            <pc:sldMk cId="2504186693" sldId="259"/>
            <ac:spMk id="8" creationId="{EEF12608-6ADF-9D63-2BE5-AC6B1945C202}"/>
          </ac:spMkLst>
        </pc:spChg>
        <pc:spChg chg="add mod">
          <ac:chgData name="Deegan, Eva S" userId="ae3b14c2-f29a-4e9c-95fa-aa21238c8fd4" providerId="ADAL" clId="{666C76E3-D8C2-44D9-A1EC-40B904E56988}" dt="2024-06-01T00:40:49.346" v="194" actId="20577"/>
          <ac:spMkLst>
            <pc:docMk/>
            <pc:sldMk cId="2504186693" sldId="259"/>
            <ac:spMk id="9" creationId="{C9D3CE3E-B316-D077-2A62-CC64C23BB9C7}"/>
          </ac:spMkLst>
        </pc:spChg>
        <pc:spChg chg="add mod">
          <ac:chgData name="Deegan, Eva S" userId="ae3b14c2-f29a-4e9c-95fa-aa21238c8fd4" providerId="ADAL" clId="{666C76E3-D8C2-44D9-A1EC-40B904E56988}" dt="2024-06-03T15:28:37.032" v="264" actId="1076"/>
          <ac:spMkLst>
            <pc:docMk/>
            <pc:sldMk cId="2504186693" sldId="259"/>
            <ac:spMk id="10" creationId="{809DB1F7-60C0-11AE-24C2-A88ECF580F33}"/>
          </ac:spMkLst>
        </pc:spChg>
        <pc:picChg chg="add mod">
          <ac:chgData name="Deegan, Eva S" userId="ae3b14c2-f29a-4e9c-95fa-aa21238c8fd4" providerId="ADAL" clId="{666C76E3-D8C2-44D9-A1EC-40B904E56988}" dt="2024-06-03T23:14:13.794" v="311" actId="14826"/>
          <ac:picMkLst>
            <pc:docMk/>
            <pc:sldMk cId="2504186693" sldId="259"/>
            <ac:picMk id="3" creationId="{000AF0C2-F99F-6C9B-8A9D-9712FCA2AD76}"/>
          </ac:picMkLst>
        </pc:picChg>
      </pc:sldChg>
      <pc:sldChg chg="addSp delSp modSp new mod">
        <pc:chgData name="Deegan, Eva S" userId="ae3b14c2-f29a-4e9c-95fa-aa21238c8fd4" providerId="ADAL" clId="{666C76E3-D8C2-44D9-A1EC-40B904E56988}" dt="2024-06-03T15:44:19.975" v="310" actId="1076"/>
        <pc:sldMkLst>
          <pc:docMk/>
          <pc:sldMk cId="2025848825" sldId="260"/>
        </pc:sldMkLst>
        <pc:spChg chg="add mod">
          <ac:chgData name="Deegan, Eva S" userId="ae3b14c2-f29a-4e9c-95fa-aa21238c8fd4" providerId="ADAL" clId="{666C76E3-D8C2-44D9-A1EC-40B904E56988}" dt="2024-06-03T15:42:12.016" v="282" actId="1582"/>
          <ac:spMkLst>
            <pc:docMk/>
            <pc:sldMk cId="2025848825" sldId="260"/>
            <ac:spMk id="3" creationId="{815C6C22-36E6-B3A4-6C3E-063EB274CDD8}"/>
          </ac:spMkLst>
        </pc:spChg>
        <pc:spChg chg="add mod">
          <ac:chgData name="Deegan, Eva S" userId="ae3b14c2-f29a-4e9c-95fa-aa21238c8fd4" providerId="ADAL" clId="{666C76E3-D8C2-44D9-A1EC-40B904E56988}" dt="2024-06-03T15:42:17.392" v="284" actId="1076"/>
          <ac:spMkLst>
            <pc:docMk/>
            <pc:sldMk cId="2025848825" sldId="260"/>
            <ac:spMk id="4" creationId="{4A873F48-BA6C-99C0-85E3-AB051F4294F8}"/>
          </ac:spMkLst>
        </pc:spChg>
        <pc:spChg chg="add mod">
          <ac:chgData name="Deegan, Eva S" userId="ae3b14c2-f29a-4e9c-95fa-aa21238c8fd4" providerId="ADAL" clId="{666C76E3-D8C2-44D9-A1EC-40B904E56988}" dt="2024-06-03T15:42:22.550" v="286" actId="1076"/>
          <ac:spMkLst>
            <pc:docMk/>
            <pc:sldMk cId="2025848825" sldId="260"/>
            <ac:spMk id="5" creationId="{F76E24C8-33C5-082C-84C4-33DEF02EE571}"/>
          </ac:spMkLst>
        </pc:spChg>
        <pc:spChg chg="add mod">
          <ac:chgData name="Deegan, Eva S" userId="ae3b14c2-f29a-4e9c-95fa-aa21238c8fd4" providerId="ADAL" clId="{666C76E3-D8C2-44D9-A1EC-40B904E56988}" dt="2024-06-03T15:42:35.741" v="288" actId="1076"/>
          <ac:spMkLst>
            <pc:docMk/>
            <pc:sldMk cId="2025848825" sldId="260"/>
            <ac:spMk id="6" creationId="{6876A99A-8358-057F-7DBC-C843600D54DD}"/>
          </ac:spMkLst>
        </pc:spChg>
        <pc:spChg chg="add mod">
          <ac:chgData name="Deegan, Eva S" userId="ae3b14c2-f29a-4e9c-95fa-aa21238c8fd4" providerId="ADAL" clId="{666C76E3-D8C2-44D9-A1EC-40B904E56988}" dt="2024-06-03T15:42:54.998" v="293" actId="208"/>
          <ac:spMkLst>
            <pc:docMk/>
            <pc:sldMk cId="2025848825" sldId="260"/>
            <ac:spMk id="7" creationId="{2E4521ED-7613-83FE-1587-6AF9BB6CD800}"/>
          </ac:spMkLst>
        </pc:spChg>
        <pc:spChg chg="add del mod">
          <ac:chgData name="Deegan, Eva S" userId="ae3b14c2-f29a-4e9c-95fa-aa21238c8fd4" providerId="ADAL" clId="{666C76E3-D8C2-44D9-A1EC-40B904E56988}" dt="2024-06-03T15:42:59.264" v="295"/>
          <ac:spMkLst>
            <pc:docMk/>
            <pc:sldMk cId="2025848825" sldId="260"/>
            <ac:spMk id="8" creationId="{5900538F-6070-707D-C902-7671FFD13EE8}"/>
          </ac:spMkLst>
        </pc:spChg>
        <pc:spChg chg="add mod">
          <ac:chgData name="Deegan, Eva S" userId="ae3b14c2-f29a-4e9c-95fa-aa21238c8fd4" providerId="ADAL" clId="{666C76E3-D8C2-44D9-A1EC-40B904E56988}" dt="2024-06-03T15:43:04.940" v="297" actId="1076"/>
          <ac:spMkLst>
            <pc:docMk/>
            <pc:sldMk cId="2025848825" sldId="260"/>
            <ac:spMk id="9" creationId="{F0D9B221-8D33-E918-1944-B34CB89384C4}"/>
          </ac:spMkLst>
        </pc:spChg>
        <pc:spChg chg="add mod">
          <ac:chgData name="Deegan, Eva S" userId="ae3b14c2-f29a-4e9c-95fa-aa21238c8fd4" providerId="ADAL" clId="{666C76E3-D8C2-44D9-A1EC-40B904E56988}" dt="2024-06-03T15:43:18.605" v="299" actId="1076"/>
          <ac:spMkLst>
            <pc:docMk/>
            <pc:sldMk cId="2025848825" sldId="260"/>
            <ac:spMk id="10" creationId="{BAF4C88B-91EE-9CFD-5082-60B47242C0AE}"/>
          </ac:spMkLst>
        </pc:spChg>
        <pc:spChg chg="add mod">
          <ac:chgData name="Deegan, Eva S" userId="ae3b14c2-f29a-4e9c-95fa-aa21238c8fd4" providerId="ADAL" clId="{666C76E3-D8C2-44D9-A1EC-40B904E56988}" dt="2024-06-03T15:43:22.582" v="301" actId="1076"/>
          <ac:spMkLst>
            <pc:docMk/>
            <pc:sldMk cId="2025848825" sldId="260"/>
            <ac:spMk id="11" creationId="{24D865B5-A682-1A78-9733-E12B8444DD87}"/>
          </ac:spMkLst>
        </pc:spChg>
        <pc:spChg chg="add mod">
          <ac:chgData name="Deegan, Eva S" userId="ae3b14c2-f29a-4e9c-95fa-aa21238c8fd4" providerId="ADAL" clId="{666C76E3-D8C2-44D9-A1EC-40B904E56988}" dt="2024-06-03T15:43:59.314" v="304" actId="1076"/>
          <ac:spMkLst>
            <pc:docMk/>
            <pc:sldMk cId="2025848825" sldId="260"/>
            <ac:spMk id="12" creationId="{CEF6A357-87E9-2389-85AD-63B32C8EF486}"/>
          </ac:spMkLst>
        </pc:spChg>
        <pc:spChg chg="add mod">
          <ac:chgData name="Deegan, Eva S" userId="ae3b14c2-f29a-4e9c-95fa-aa21238c8fd4" providerId="ADAL" clId="{666C76E3-D8C2-44D9-A1EC-40B904E56988}" dt="2024-06-03T15:44:19.975" v="310" actId="1076"/>
          <ac:spMkLst>
            <pc:docMk/>
            <pc:sldMk cId="2025848825" sldId="260"/>
            <ac:spMk id="13" creationId="{7060AC70-641E-918D-657D-5952CDBF1016}"/>
          </ac:spMkLst>
        </pc:spChg>
        <pc:picChg chg="add mod">
          <ac:chgData name="Deegan, Eva S" userId="ae3b14c2-f29a-4e9c-95fa-aa21238c8fd4" providerId="ADAL" clId="{666C76E3-D8C2-44D9-A1EC-40B904E56988}" dt="2024-06-03T15:44:15.515" v="309" actId="1076"/>
          <ac:picMkLst>
            <pc:docMk/>
            <pc:sldMk cId="2025848825" sldId="260"/>
            <ac:picMk id="2" creationId="{80282F93-E17E-5C0A-C8BE-10B7588A8403}"/>
          </ac:picMkLst>
        </pc:picChg>
      </pc:sldChg>
    </pc:docChg>
  </pc:docChgLst>
  <pc:docChgLst>
    <pc:chgData name="Deegan, Eva S" userId="ae3b14c2-f29a-4e9c-95fa-aa21238c8fd4" providerId="ADAL" clId="{E58C2093-57B6-4021-8C3A-A0D9380A847A}"/>
    <pc:docChg chg="undo custSel addSld modSld">
      <pc:chgData name="Deegan, Eva S" userId="ae3b14c2-f29a-4e9c-95fa-aa21238c8fd4" providerId="ADAL" clId="{E58C2093-57B6-4021-8C3A-A0D9380A847A}" dt="2024-04-11T18:40:09.653" v="276" actId="1076"/>
      <pc:docMkLst>
        <pc:docMk/>
      </pc:docMkLst>
      <pc:sldChg chg="addSp delSp modSp mod">
        <pc:chgData name="Deegan, Eva S" userId="ae3b14c2-f29a-4e9c-95fa-aa21238c8fd4" providerId="ADAL" clId="{E58C2093-57B6-4021-8C3A-A0D9380A847A}" dt="2024-04-03T16:18:34.793" v="53" actId="14826"/>
        <pc:sldMkLst>
          <pc:docMk/>
          <pc:sldMk cId="2032535132" sldId="256"/>
        </pc:sldMkLst>
        <pc:spChg chg="del">
          <ac:chgData name="Deegan, Eva S" userId="ae3b14c2-f29a-4e9c-95fa-aa21238c8fd4" providerId="ADAL" clId="{E58C2093-57B6-4021-8C3A-A0D9380A847A}" dt="2024-04-03T16:02:20.654" v="0" actId="478"/>
          <ac:spMkLst>
            <pc:docMk/>
            <pc:sldMk cId="2032535132" sldId="256"/>
            <ac:spMk id="2" creationId="{69DD6A6B-366A-1B24-2DCC-5D294380A7D0}"/>
          </ac:spMkLst>
        </pc:spChg>
        <pc:spChg chg="del">
          <ac:chgData name="Deegan, Eva S" userId="ae3b14c2-f29a-4e9c-95fa-aa21238c8fd4" providerId="ADAL" clId="{E58C2093-57B6-4021-8C3A-A0D9380A847A}" dt="2024-04-03T16:02:22.726" v="1" actId="478"/>
          <ac:spMkLst>
            <pc:docMk/>
            <pc:sldMk cId="2032535132" sldId="256"/>
            <ac:spMk id="3" creationId="{4DC7E87B-7F95-BDDB-39DB-D498C92EFBB5}"/>
          </ac:spMkLst>
        </pc:spChg>
        <pc:spChg chg="add mod">
          <ac:chgData name="Deegan, Eva S" userId="ae3b14c2-f29a-4e9c-95fa-aa21238c8fd4" providerId="ADAL" clId="{E58C2093-57B6-4021-8C3A-A0D9380A847A}" dt="2024-04-03T16:03:07.046" v="12" actId="1076"/>
          <ac:spMkLst>
            <pc:docMk/>
            <pc:sldMk cId="2032535132" sldId="256"/>
            <ac:spMk id="6" creationId="{5E9386B5-CE4A-3AF6-47FD-D0A339EEE8F3}"/>
          </ac:spMkLst>
        </pc:spChg>
        <pc:spChg chg="add mod">
          <ac:chgData name="Deegan, Eva S" userId="ae3b14c2-f29a-4e9c-95fa-aa21238c8fd4" providerId="ADAL" clId="{E58C2093-57B6-4021-8C3A-A0D9380A847A}" dt="2024-04-03T16:03:58.760" v="32" actId="20577"/>
          <ac:spMkLst>
            <pc:docMk/>
            <pc:sldMk cId="2032535132" sldId="256"/>
            <ac:spMk id="7" creationId="{ED204674-2FD9-6959-4DCB-402309405686}"/>
          </ac:spMkLst>
        </pc:spChg>
        <pc:spChg chg="add mod">
          <ac:chgData name="Deegan, Eva S" userId="ae3b14c2-f29a-4e9c-95fa-aa21238c8fd4" providerId="ADAL" clId="{E58C2093-57B6-4021-8C3A-A0D9380A847A}" dt="2024-04-03T16:03:52.982" v="31" actId="14100"/>
          <ac:spMkLst>
            <pc:docMk/>
            <pc:sldMk cId="2032535132" sldId="256"/>
            <ac:spMk id="8" creationId="{90C8645B-A332-AA0A-D5C5-D21A7B363E15}"/>
          </ac:spMkLst>
        </pc:spChg>
        <pc:spChg chg="add mod">
          <ac:chgData name="Deegan, Eva S" userId="ae3b14c2-f29a-4e9c-95fa-aa21238c8fd4" providerId="ADAL" clId="{E58C2093-57B6-4021-8C3A-A0D9380A847A}" dt="2024-04-03T16:04:11.782" v="36" actId="1076"/>
          <ac:spMkLst>
            <pc:docMk/>
            <pc:sldMk cId="2032535132" sldId="256"/>
            <ac:spMk id="9" creationId="{FD3F2261-52C4-BD3C-551D-E88A41C3BB1B}"/>
          </ac:spMkLst>
        </pc:spChg>
        <pc:spChg chg="add mod">
          <ac:chgData name="Deegan, Eva S" userId="ae3b14c2-f29a-4e9c-95fa-aa21238c8fd4" providerId="ADAL" clId="{E58C2093-57B6-4021-8C3A-A0D9380A847A}" dt="2024-04-03T16:04:18.695" v="42" actId="14100"/>
          <ac:spMkLst>
            <pc:docMk/>
            <pc:sldMk cId="2032535132" sldId="256"/>
            <ac:spMk id="10" creationId="{DBFD65BF-4A15-3DA2-7F95-009C5D8A7A07}"/>
          </ac:spMkLst>
        </pc:spChg>
        <pc:spChg chg="add mod">
          <ac:chgData name="Deegan, Eva S" userId="ae3b14c2-f29a-4e9c-95fa-aa21238c8fd4" providerId="ADAL" clId="{E58C2093-57B6-4021-8C3A-A0D9380A847A}" dt="2024-04-03T16:05:04.823" v="46" actId="20577"/>
          <ac:spMkLst>
            <pc:docMk/>
            <pc:sldMk cId="2032535132" sldId="256"/>
            <ac:spMk id="11" creationId="{BAC1DE5F-153C-EDFC-0347-49C7CEC56E21}"/>
          </ac:spMkLst>
        </pc:spChg>
        <pc:spChg chg="add mod">
          <ac:chgData name="Deegan, Eva S" userId="ae3b14c2-f29a-4e9c-95fa-aa21238c8fd4" providerId="ADAL" clId="{E58C2093-57B6-4021-8C3A-A0D9380A847A}" dt="2024-04-03T16:05:08.726" v="49" actId="20577"/>
          <ac:spMkLst>
            <pc:docMk/>
            <pc:sldMk cId="2032535132" sldId="256"/>
            <ac:spMk id="12" creationId="{0DD16183-C41C-9377-C6B1-3F5CF58F0DC9}"/>
          </ac:spMkLst>
        </pc:spChg>
        <pc:spChg chg="add mod">
          <ac:chgData name="Deegan, Eva S" userId="ae3b14c2-f29a-4e9c-95fa-aa21238c8fd4" providerId="ADAL" clId="{E58C2093-57B6-4021-8C3A-A0D9380A847A}" dt="2024-04-03T16:05:13.271" v="52" actId="20577"/>
          <ac:spMkLst>
            <pc:docMk/>
            <pc:sldMk cId="2032535132" sldId="256"/>
            <ac:spMk id="13" creationId="{87B6F6DD-14E3-DCB0-3D60-7FEE0A382A90}"/>
          </ac:spMkLst>
        </pc:spChg>
        <pc:picChg chg="add mod">
          <ac:chgData name="Deegan, Eva S" userId="ae3b14c2-f29a-4e9c-95fa-aa21238c8fd4" providerId="ADAL" clId="{E58C2093-57B6-4021-8C3A-A0D9380A847A}" dt="2024-04-03T16:18:34.793" v="53" actId="14826"/>
          <ac:picMkLst>
            <pc:docMk/>
            <pc:sldMk cId="2032535132" sldId="256"/>
            <ac:picMk id="5" creationId="{2EA1C46E-AB32-DE0D-35DA-C68D40362590}"/>
          </ac:picMkLst>
        </pc:picChg>
      </pc:sldChg>
      <pc:sldChg chg="addSp delSp modSp new mod">
        <pc:chgData name="Deegan, Eva S" userId="ae3b14c2-f29a-4e9c-95fa-aa21238c8fd4" providerId="ADAL" clId="{E58C2093-57B6-4021-8C3A-A0D9380A847A}" dt="2024-04-11T18:37:23.669" v="223" actId="1076"/>
        <pc:sldMkLst>
          <pc:docMk/>
          <pc:sldMk cId="342745335" sldId="257"/>
        </pc:sldMkLst>
        <pc:spChg chg="add mod">
          <ac:chgData name="Deegan, Eva S" userId="ae3b14c2-f29a-4e9c-95fa-aa21238c8fd4" providerId="ADAL" clId="{E58C2093-57B6-4021-8C3A-A0D9380A847A}" dt="2024-04-11T18:05:48.662" v="197" actId="1076"/>
          <ac:spMkLst>
            <pc:docMk/>
            <pc:sldMk cId="342745335" sldId="257"/>
            <ac:spMk id="4" creationId="{3329508D-306F-FED8-4AA0-BBC25E6D7F28}"/>
          </ac:spMkLst>
        </pc:spChg>
        <pc:spChg chg="add mod">
          <ac:chgData name="Deegan, Eva S" userId="ae3b14c2-f29a-4e9c-95fa-aa21238c8fd4" providerId="ADAL" clId="{E58C2093-57B6-4021-8C3A-A0D9380A847A}" dt="2024-04-11T17:57:15.400" v="141" actId="1076"/>
          <ac:spMkLst>
            <pc:docMk/>
            <pc:sldMk cId="342745335" sldId="257"/>
            <ac:spMk id="5" creationId="{51FAC376-B3E3-CE58-81F1-FEBDB7B6B1E8}"/>
          </ac:spMkLst>
        </pc:spChg>
        <pc:spChg chg="add mod">
          <ac:chgData name="Deegan, Eva S" userId="ae3b14c2-f29a-4e9c-95fa-aa21238c8fd4" providerId="ADAL" clId="{E58C2093-57B6-4021-8C3A-A0D9380A847A}" dt="2024-04-11T18:03:50.264" v="174" actId="1076"/>
          <ac:spMkLst>
            <pc:docMk/>
            <pc:sldMk cId="342745335" sldId="257"/>
            <ac:spMk id="6" creationId="{4B4BAF50-9A65-EBD8-D980-34AB2F9295DD}"/>
          </ac:spMkLst>
        </pc:spChg>
        <pc:spChg chg="add mod">
          <ac:chgData name="Deegan, Eva S" userId="ae3b14c2-f29a-4e9c-95fa-aa21238c8fd4" providerId="ADAL" clId="{E58C2093-57B6-4021-8C3A-A0D9380A847A}" dt="2024-04-11T18:04:00.408" v="176" actId="1076"/>
          <ac:spMkLst>
            <pc:docMk/>
            <pc:sldMk cId="342745335" sldId="257"/>
            <ac:spMk id="7" creationId="{5A3554D5-328E-8E2D-95FA-34B66B4A7190}"/>
          </ac:spMkLst>
        </pc:spChg>
        <pc:spChg chg="add del mod">
          <ac:chgData name="Deegan, Eva S" userId="ae3b14c2-f29a-4e9c-95fa-aa21238c8fd4" providerId="ADAL" clId="{E58C2093-57B6-4021-8C3A-A0D9380A847A}" dt="2024-04-11T17:26:38.026" v="102" actId="478"/>
          <ac:spMkLst>
            <pc:docMk/>
            <pc:sldMk cId="342745335" sldId="257"/>
            <ac:spMk id="8" creationId="{DDE6E242-E4A0-35C8-69A8-D75728BBA27E}"/>
          </ac:spMkLst>
        </pc:spChg>
        <pc:spChg chg="add del mod">
          <ac:chgData name="Deegan, Eva S" userId="ae3b14c2-f29a-4e9c-95fa-aa21238c8fd4" providerId="ADAL" clId="{E58C2093-57B6-4021-8C3A-A0D9380A847A}" dt="2024-04-11T17:26:40.905" v="103" actId="478"/>
          <ac:spMkLst>
            <pc:docMk/>
            <pc:sldMk cId="342745335" sldId="257"/>
            <ac:spMk id="9" creationId="{6F4863E6-8D8F-8451-282A-77DDFE63E1E2}"/>
          </ac:spMkLst>
        </pc:spChg>
        <pc:spChg chg="add mod">
          <ac:chgData name="Deegan, Eva S" userId="ae3b14c2-f29a-4e9c-95fa-aa21238c8fd4" providerId="ADAL" clId="{E58C2093-57B6-4021-8C3A-A0D9380A847A}" dt="2024-04-11T18:04:09.449" v="178" actId="1076"/>
          <ac:spMkLst>
            <pc:docMk/>
            <pc:sldMk cId="342745335" sldId="257"/>
            <ac:spMk id="10" creationId="{08E5834A-762C-C97E-6C17-126C4BD7BA1A}"/>
          </ac:spMkLst>
        </pc:spChg>
        <pc:spChg chg="add mod">
          <ac:chgData name="Deegan, Eva S" userId="ae3b14c2-f29a-4e9c-95fa-aa21238c8fd4" providerId="ADAL" clId="{E58C2093-57B6-4021-8C3A-A0D9380A847A}" dt="2024-04-11T17:27:52.530" v="136" actId="1076"/>
          <ac:spMkLst>
            <pc:docMk/>
            <pc:sldMk cId="342745335" sldId="257"/>
            <ac:spMk id="13" creationId="{708BD760-456F-CD60-7D32-3CF4274E05B9}"/>
          </ac:spMkLst>
        </pc:spChg>
        <pc:spChg chg="add mod">
          <ac:chgData name="Deegan, Eva S" userId="ae3b14c2-f29a-4e9c-95fa-aa21238c8fd4" providerId="ADAL" clId="{E58C2093-57B6-4021-8C3A-A0D9380A847A}" dt="2024-04-11T18:37:23.669" v="223" actId="1076"/>
          <ac:spMkLst>
            <pc:docMk/>
            <pc:sldMk cId="342745335" sldId="257"/>
            <ac:spMk id="16" creationId="{49A9FDCD-E610-AF2D-BD35-9808F883D089}"/>
          </ac:spMkLst>
        </pc:spChg>
        <pc:spChg chg="add mod">
          <ac:chgData name="Deegan, Eva S" userId="ae3b14c2-f29a-4e9c-95fa-aa21238c8fd4" providerId="ADAL" clId="{E58C2093-57B6-4021-8C3A-A0D9380A847A}" dt="2024-04-11T18:05:00.160" v="196" actId="1076"/>
          <ac:spMkLst>
            <pc:docMk/>
            <pc:sldMk cId="342745335" sldId="257"/>
            <ac:spMk id="17" creationId="{22A413F6-5F2F-1285-1955-26C0F36AB41B}"/>
          </ac:spMkLst>
        </pc:spChg>
        <pc:picChg chg="add mod modCrop">
          <ac:chgData name="Deegan, Eva S" userId="ae3b14c2-f29a-4e9c-95fa-aa21238c8fd4" providerId="ADAL" clId="{E58C2093-57B6-4021-8C3A-A0D9380A847A}" dt="2024-04-11T18:02:39.688" v="165" actId="732"/>
          <ac:picMkLst>
            <pc:docMk/>
            <pc:sldMk cId="342745335" sldId="257"/>
            <ac:picMk id="3" creationId="{E5183A98-1FE4-4491-99B2-B6AFB6E47DF4}"/>
          </ac:picMkLst>
        </pc:picChg>
        <pc:picChg chg="add mod ord modCrop">
          <ac:chgData name="Deegan, Eva S" userId="ae3b14c2-f29a-4e9c-95fa-aa21238c8fd4" providerId="ADAL" clId="{E58C2093-57B6-4021-8C3A-A0D9380A847A}" dt="2024-04-11T18:02:44.692" v="166" actId="167"/>
          <ac:picMkLst>
            <pc:docMk/>
            <pc:sldMk cId="342745335" sldId="257"/>
            <ac:picMk id="14" creationId="{79DF00AC-798B-DA58-3501-283A44C603DA}"/>
          </ac:picMkLst>
        </pc:picChg>
        <pc:picChg chg="add mod ord modCrop">
          <ac:chgData name="Deegan, Eva S" userId="ae3b14c2-f29a-4e9c-95fa-aa21238c8fd4" providerId="ADAL" clId="{E58C2093-57B6-4021-8C3A-A0D9380A847A}" dt="2024-04-11T18:07:07.337" v="198" actId="1036"/>
          <ac:picMkLst>
            <pc:docMk/>
            <pc:sldMk cId="342745335" sldId="257"/>
            <ac:picMk id="15" creationId="{7646A4C5-60E3-3CE2-8539-A6164495BD32}"/>
          </ac:picMkLst>
        </pc:picChg>
        <pc:cxnChg chg="add mod">
          <ac:chgData name="Deegan, Eva S" userId="ae3b14c2-f29a-4e9c-95fa-aa21238c8fd4" providerId="ADAL" clId="{E58C2093-57B6-4021-8C3A-A0D9380A847A}" dt="2024-04-11T18:02:39.688" v="165" actId="732"/>
          <ac:cxnSpMkLst>
            <pc:docMk/>
            <pc:sldMk cId="342745335" sldId="257"/>
            <ac:cxnSpMk id="12" creationId="{5CE13AF4-6640-CCB0-9007-98AF3D72B520}"/>
          </ac:cxnSpMkLst>
        </pc:cxnChg>
      </pc:sldChg>
      <pc:sldChg chg="addSp delSp modSp new mod">
        <pc:chgData name="Deegan, Eva S" userId="ae3b14c2-f29a-4e9c-95fa-aa21238c8fd4" providerId="ADAL" clId="{E58C2093-57B6-4021-8C3A-A0D9380A847A}" dt="2024-04-11T18:40:09.653" v="276" actId="1076"/>
        <pc:sldMkLst>
          <pc:docMk/>
          <pc:sldMk cId="2843270418" sldId="258"/>
        </pc:sldMkLst>
        <pc:spChg chg="add mod">
          <ac:chgData name="Deegan, Eva S" userId="ae3b14c2-f29a-4e9c-95fa-aa21238c8fd4" providerId="ADAL" clId="{E58C2093-57B6-4021-8C3A-A0D9380A847A}" dt="2024-04-11T18:38:08.102" v="233" actId="1076"/>
          <ac:spMkLst>
            <pc:docMk/>
            <pc:sldMk cId="2843270418" sldId="258"/>
            <ac:spMk id="6" creationId="{29078BEE-41E1-F912-CF47-777A87313178}"/>
          </ac:spMkLst>
        </pc:spChg>
        <pc:spChg chg="add mod">
          <ac:chgData name="Deegan, Eva S" userId="ae3b14c2-f29a-4e9c-95fa-aa21238c8fd4" providerId="ADAL" clId="{E58C2093-57B6-4021-8C3A-A0D9380A847A}" dt="2024-04-11T18:37:56.877" v="229" actId="1076"/>
          <ac:spMkLst>
            <pc:docMk/>
            <pc:sldMk cId="2843270418" sldId="258"/>
            <ac:spMk id="7" creationId="{80E8490C-D853-38C2-D50C-C94593526263}"/>
          </ac:spMkLst>
        </pc:spChg>
        <pc:spChg chg="add del mod">
          <ac:chgData name="Deegan, Eva S" userId="ae3b14c2-f29a-4e9c-95fa-aa21238c8fd4" providerId="ADAL" clId="{E58C2093-57B6-4021-8C3A-A0D9380A847A}" dt="2024-04-11T18:38:14.594" v="235"/>
          <ac:spMkLst>
            <pc:docMk/>
            <pc:sldMk cId="2843270418" sldId="258"/>
            <ac:spMk id="8" creationId="{1387D6B0-5CDE-BC6D-DE70-92D6BBF51A12}"/>
          </ac:spMkLst>
        </pc:spChg>
        <pc:spChg chg="add mod">
          <ac:chgData name="Deegan, Eva S" userId="ae3b14c2-f29a-4e9c-95fa-aa21238c8fd4" providerId="ADAL" clId="{E58C2093-57B6-4021-8C3A-A0D9380A847A}" dt="2024-04-11T18:38:25.253" v="238" actId="1076"/>
          <ac:spMkLst>
            <pc:docMk/>
            <pc:sldMk cId="2843270418" sldId="258"/>
            <ac:spMk id="9" creationId="{9F5F4D2A-5AB3-0AE8-1739-E804C8A57B84}"/>
          </ac:spMkLst>
        </pc:spChg>
        <pc:spChg chg="add mod">
          <ac:chgData name="Deegan, Eva S" userId="ae3b14c2-f29a-4e9c-95fa-aa21238c8fd4" providerId="ADAL" clId="{E58C2093-57B6-4021-8C3A-A0D9380A847A}" dt="2024-04-11T18:38:33.246" v="245" actId="20577"/>
          <ac:spMkLst>
            <pc:docMk/>
            <pc:sldMk cId="2843270418" sldId="258"/>
            <ac:spMk id="10" creationId="{3E28EB1E-3606-B82C-DA5A-2F4F2F811E4D}"/>
          </ac:spMkLst>
        </pc:spChg>
        <pc:spChg chg="add mod">
          <ac:chgData name="Deegan, Eva S" userId="ae3b14c2-f29a-4e9c-95fa-aa21238c8fd4" providerId="ADAL" clId="{E58C2093-57B6-4021-8C3A-A0D9380A847A}" dt="2024-04-11T18:38:54.877" v="255" actId="20577"/>
          <ac:spMkLst>
            <pc:docMk/>
            <pc:sldMk cId="2843270418" sldId="258"/>
            <ac:spMk id="11" creationId="{E4C8FAF2-5299-EEC8-A32B-D28FBF429AC4}"/>
          </ac:spMkLst>
        </pc:spChg>
        <pc:spChg chg="add mod">
          <ac:chgData name="Deegan, Eva S" userId="ae3b14c2-f29a-4e9c-95fa-aa21238c8fd4" providerId="ADAL" clId="{E58C2093-57B6-4021-8C3A-A0D9380A847A}" dt="2024-04-11T18:39:13.389" v="261" actId="20577"/>
          <ac:spMkLst>
            <pc:docMk/>
            <pc:sldMk cId="2843270418" sldId="258"/>
            <ac:spMk id="12" creationId="{666044CE-4E27-A630-7AFE-C039FC4C4033}"/>
          </ac:spMkLst>
        </pc:spChg>
        <pc:spChg chg="add mod">
          <ac:chgData name="Deegan, Eva S" userId="ae3b14c2-f29a-4e9c-95fa-aa21238c8fd4" providerId="ADAL" clId="{E58C2093-57B6-4021-8C3A-A0D9380A847A}" dt="2024-04-11T18:39:33.230" v="271" actId="20577"/>
          <ac:spMkLst>
            <pc:docMk/>
            <pc:sldMk cId="2843270418" sldId="258"/>
            <ac:spMk id="13" creationId="{00F128A9-57CD-9869-5E8F-F5BE9F457A3B}"/>
          </ac:spMkLst>
        </pc:spChg>
        <pc:spChg chg="add mod">
          <ac:chgData name="Deegan, Eva S" userId="ae3b14c2-f29a-4e9c-95fa-aa21238c8fd4" providerId="ADAL" clId="{E58C2093-57B6-4021-8C3A-A0D9380A847A}" dt="2024-04-11T18:40:09.653" v="276" actId="1076"/>
          <ac:spMkLst>
            <pc:docMk/>
            <pc:sldMk cId="2843270418" sldId="258"/>
            <ac:spMk id="15" creationId="{52F50A45-5B82-8624-F923-0AFC7D229F1B}"/>
          </ac:spMkLst>
        </pc:spChg>
        <pc:picChg chg="add mod modCrop">
          <ac:chgData name="Deegan, Eva S" userId="ae3b14c2-f29a-4e9c-95fa-aa21238c8fd4" providerId="ADAL" clId="{E58C2093-57B6-4021-8C3A-A0D9380A847A}" dt="2024-04-11T18:36:50.532" v="222" actId="34135"/>
          <ac:picMkLst>
            <pc:docMk/>
            <pc:sldMk cId="2843270418" sldId="258"/>
            <ac:picMk id="3" creationId="{98595FB7-B7C4-95A4-72EE-8ACD4411653F}"/>
          </ac:picMkLst>
        </pc:picChg>
        <pc:picChg chg="add mod modCrop">
          <ac:chgData name="Deegan, Eva S" userId="ae3b14c2-f29a-4e9c-95fa-aa21238c8fd4" providerId="ADAL" clId="{E58C2093-57B6-4021-8C3A-A0D9380A847A}" dt="2024-04-11T18:36:50.532" v="222" actId="34135"/>
          <ac:picMkLst>
            <pc:docMk/>
            <pc:sldMk cId="2843270418" sldId="258"/>
            <ac:picMk id="4" creationId="{3FE76828-6482-C5F7-9876-F1D66BAAB3CF}"/>
          </ac:picMkLst>
        </pc:picChg>
        <pc:picChg chg="add mod modCrop">
          <ac:chgData name="Deegan, Eva S" userId="ae3b14c2-f29a-4e9c-95fa-aa21238c8fd4" providerId="ADAL" clId="{E58C2093-57B6-4021-8C3A-A0D9380A847A}" dt="2024-04-11T18:36:50.532" v="222" actId="34135"/>
          <ac:picMkLst>
            <pc:docMk/>
            <pc:sldMk cId="2843270418" sldId="258"/>
            <ac:picMk id="5" creationId="{7FF53BED-13E0-32E4-203C-3189A5A9BD5F}"/>
          </ac:picMkLst>
        </pc:picChg>
        <pc:cxnChg chg="add mod">
          <ac:chgData name="Deegan, Eva S" userId="ae3b14c2-f29a-4e9c-95fa-aa21238c8fd4" providerId="ADAL" clId="{E58C2093-57B6-4021-8C3A-A0D9380A847A}" dt="2024-04-11T18:39:57.631" v="273" actId="1076"/>
          <ac:cxnSpMkLst>
            <pc:docMk/>
            <pc:sldMk cId="2843270418" sldId="258"/>
            <ac:cxnSpMk id="14" creationId="{E035A26F-9DCB-4201-8763-E95ABC72A2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EB6B-B2EB-414D-BA41-52E70B14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E1D2B-8B70-76B6-A571-848E09838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FCB7-4FFF-D2AE-900E-01DDD340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9299-008A-E958-C479-36B9DC29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A081-8C10-0343-6C67-B9C40EB3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6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4D72-2FAF-2693-68FC-53D3C85F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3D4A3-0544-A7FA-6723-A3C9C45D0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B553-6B13-83A9-C423-F2930F38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C17EF-E2F0-19E3-CCC7-20C189FC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883B0-FD41-5BA3-630D-1EADF4AF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4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F5502-CCD0-D55B-007F-9F0CE81F4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08F6F-9853-20EB-499D-59A78115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BC74-316F-DF81-0872-E576F4A3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6281-BAC2-C803-1261-EF5C8C04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3895-3479-A68C-995A-FEEDB421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8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D2CC-CDEF-7AB7-BB4A-151F9FB1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F024-FA5F-7DBA-BF3E-C8F7BF8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C44B-D143-F517-67DF-A1C9C833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636E-F2C8-F471-188D-9494730D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70E2-0B86-B9B4-4801-2F0F2029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1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C4C-7503-C487-090C-37E5F8CD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36ED9-040D-C517-F243-B3C0E47C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1557-841F-FD70-BD01-37E4B247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6C5F-32AF-1290-932C-4D785414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461D-05E3-0FC0-D108-7F393EAB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4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4A24-4A35-E67B-C484-53197D96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1F3F-279F-4F12-4557-B31A80B1C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66E6C-F81E-C588-F8EA-080CA20F8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D1C4-0879-DEA5-870F-C888A8EB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E6B61-D454-1D25-EC9A-6949C31D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4E769-D2D2-B0FE-F967-A3C2CF57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6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BB12-EF10-8DB4-96DE-9361778E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88AEB-2DEE-C999-B600-9D0776829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199D6-97E1-6653-D511-E76CAA935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60E70-5CB1-AF66-3634-2C3E8CDF8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D96F2-A041-FBDF-7CE1-EDC546B12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F4EBF-FC5E-7DDD-DA3F-5C503D98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DE652-E744-FF33-16ED-F64C53F1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B1D29-04BC-0211-89D8-9E6ECB77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3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59EA-C5B8-DCEC-75F6-67CF878F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F423C-9C33-C522-30F0-03D2DA81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69AFB-D46E-33F0-E3D2-4B7392DE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281F-8094-B253-165A-1C422DE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4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B3A3B-AE9B-E5AB-8814-50DEFE6F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ADFCE-00DA-6D6B-8521-149B8987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C7A4E-2849-93F5-790D-17ECC23A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80CE-2286-2578-ECBC-2433A492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4A27-7E20-491D-837C-50CABA44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8BF4E-2388-4BFC-B0AF-1C7F22091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8ED1A-8F8B-B373-C146-F4AB6FAC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A6DF-BAD9-41F0-D393-6419F135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A1222-FB03-B868-7DCD-A23A2315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1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5646-28F9-FD3D-3AE8-2EA2F7A1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A426A-2F2F-0A25-3307-17D5E084E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1C663-37B2-B28F-3BE7-84209C989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C4E1E-AE93-D563-6AD4-872C61DC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8BFAA-AE1A-B79C-B4BE-B7F0ED2E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63240-95D1-C09D-0CF3-518FC320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2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252B9-4AB4-1FC3-F052-63DC3F05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6EC3F-59E2-BA6C-1867-30EA5CD6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6201B-8BA0-B590-85F7-4796D2052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A678-BCEF-4C66-9D01-277C4F939508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B3A6-7436-B164-4CA7-82B9B9FA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97F6-65C2-70F3-F073-DFD59FCAC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9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A1C46E-AB32-DE0D-35DA-C68D40362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608" y="1069848"/>
            <a:ext cx="11606782" cy="4974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386B5-CE4A-3AF6-47FD-D0A339EEE8F3}"/>
              </a:ext>
            </a:extLst>
          </p:cNvPr>
          <p:cNvSpPr txBox="1"/>
          <p:nvPr/>
        </p:nvSpPr>
        <p:spPr>
          <a:xfrm>
            <a:off x="1591056" y="1487948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04674-2FD9-6959-4DCB-402309405686}"/>
              </a:ext>
            </a:extLst>
          </p:cNvPr>
          <p:cNvSpPr txBox="1"/>
          <p:nvPr/>
        </p:nvSpPr>
        <p:spPr>
          <a:xfrm>
            <a:off x="3381756" y="1069848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8645B-A332-AA0A-D5C5-D21A7B363E15}"/>
              </a:ext>
            </a:extLst>
          </p:cNvPr>
          <p:cNvSpPr txBox="1"/>
          <p:nvPr/>
        </p:nvSpPr>
        <p:spPr>
          <a:xfrm>
            <a:off x="2456688" y="11186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F2261-52C4-BD3C-551D-E88A41C3BB1B}"/>
              </a:ext>
            </a:extLst>
          </p:cNvPr>
          <p:cNvSpPr txBox="1"/>
          <p:nvPr/>
        </p:nvSpPr>
        <p:spPr>
          <a:xfrm>
            <a:off x="4146804" y="2667000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D65BF-4A15-3DA2-7F95-009C5D8A7A07}"/>
              </a:ext>
            </a:extLst>
          </p:cNvPr>
          <p:cNvSpPr txBox="1"/>
          <p:nvPr/>
        </p:nvSpPr>
        <p:spPr>
          <a:xfrm>
            <a:off x="5106924" y="2785872"/>
            <a:ext cx="5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1DE5F-153C-EDFC-0347-49C7CEC56E21}"/>
              </a:ext>
            </a:extLst>
          </p:cNvPr>
          <p:cNvSpPr txBox="1"/>
          <p:nvPr/>
        </p:nvSpPr>
        <p:spPr>
          <a:xfrm>
            <a:off x="5975604" y="3316224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16183-C41C-9377-C6B1-3F5CF58F0DC9}"/>
              </a:ext>
            </a:extLst>
          </p:cNvPr>
          <p:cNvSpPr txBox="1"/>
          <p:nvPr/>
        </p:nvSpPr>
        <p:spPr>
          <a:xfrm>
            <a:off x="6896100" y="3131558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6F6DD-14E3-DCB0-3D60-7FEE0A382A90}"/>
              </a:ext>
            </a:extLst>
          </p:cNvPr>
          <p:cNvSpPr txBox="1"/>
          <p:nvPr/>
        </p:nvSpPr>
        <p:spPr>
          <a:xfrm>
            <a:off x="7752588" y="3059668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3253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AF0C2-F99F-6C9B-8A9D-9712FCA2A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8747" y="377498"/>
            <a:ext cx="9154506" cy="6103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82BB5-2E9A-A212-F8ED-258330514FCF}"/>
              </a:ext>
            </a:extLst>
          </p:cNvPr>
          <p:cNvSpPr txBox="1"/>
          <p:nvPr/>
        </p:nvSpPr>
        <p:spPr>
          <a:xfrm>
            <a:off x="2270234" y="220990"/>
            <a:ext cx="194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Live Pole Trees (&lt;15.1 DBH)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A02EC-4A10-2B7E-EB41-DC9A4C4A5A93}"/>
              </a:ext>
            </a:extLst>
          </p:cNvPr>
          <p:cNvSpPr txBox="1"/>
          <p:nvPr/>
        </p:nvSpPr>
        <p:spPr>
          <a:xfrm>
            <a:off x="5161892" y="220990"/>
            <a:ext cx="2362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Live Medium Trees (15.1-30 DBH)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9D1AC-8FDE-420B-937F-61B293C23321}"/>
              </a:ext>
            </a:extLst>
          </p:cNvPr>
          <p:cNvSpPr txBox="1"/>
          <p:nvPr/>
        </p:nvSpPr>
        <p:spPr>
          <a:xfrm>
            <a:off x="8250623" y="223232"/>
            <a:ext cx="214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Live Overstory Trees (&gt;30 DBH)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DB22F-F4B5-70CE-4EE2-F9A6F36A2913}"/>
              </a:ext>
            </a:extLst>
          </p:cNvPr>
          <p:cNvSpPr txBox="1"/>
          <p:nvPr/>
        </p:nvSpPr>
        <p:spPr>
          <a:xfrm>
            <a:off x="960382" y="1319321"/>
            <a:ext cx="55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12608-6ADF-9D63-2BE5-AC6B1945C202}"/>
              </a:ext>
            </a:extLst>
          </p:cNvPr>
          <p:cNvSpPr txBox="1"/>
          <p:nvPr/>
        </p:nvSpPr>
        <p:spPr>
          <a:xfrm>
            <a:off x="960382" y="3199192"/>
            <a:ext cx="55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3CE3E-B316-D077-2A62-CC64C23BB9C7}"/>
              </a:ext>
            </a:extLst>
          </p:cNvPr>
          <p:cNvSpPr txBox="1"/>
          <p:nvPr/>
        </p:nvSpPr>
        <p:spPr>
          <a:xfrm>
            <a:off x="960381" y="5261680"/>
            <a:ext cx="55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4261D-3099-1428-27B9-F79D22C4AC0A}"/>
              </a:ext>
            </a:extLst>
          </p:cNvPr>
          <p:cNvSpPr txBox="1"/>
          <p:nvPr/>
        </p:nvSpPr>
        <p:spPr>
          <a:xfrm>
            <a:off x="-64050" y="3337691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Density (count/acre)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DB1F7-60C0-11AE-24C2-A88ECF580F33}"/>
              </a:ext>
            </a:extLst>
          </p:cNvPr>
          <p:cNvSpPr txBox="1"/>
          <p:nvPr/>
        </p:nvSpPr>
        <p:spPr>
          <a:xfrm>
            <a:off x="5034700" y="6450102"/>
            <a:ext cx="261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(PSME01 – PSME10)</a:t>
            </a:r>
          </a:p>
        </p:txBody>
      </p:sp>
    </p:spTree>
    <p:extLst>
      <p:ext uri="{BB962C8B-B14F-4D97-AF65-F5344CB8AC3E}">
        <p14:creationId xmlns:p14="http://schemas.microsoft.com/office/powerpoint/2010/main" val="250418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F00AC-798B-DA58-3501-283A44C60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6" r="89812"/>
          <a:stretch/>
        </p:blipFill>
        <p:spPr>
          <a:xfrm>
            <a:off x="2377253" y="348473"/>
            <a:ext cx="911349" cy="6161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183A98-1FE4-4491-99B2-B6AFB6E47D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6" r="1970"/>
          <a:stretch/>
        </p:blipFill>
        <p:spPr>
          <a:xfrm>
            <a:off x="2962656" y="357617"/>
            <a:ext cx="7068311" cy="6161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29508D-306F-FED8-4AA0-BBC25E6D7F28}"/>
              </a:ext>
            </a:extLst>
          </p:cNvPr>
          <p:cNvSpPr txBox="1"/>
          <p:nvPr/>
        </p:nvSpPr>
        <p:spPr>
          <a:xfrm>
            <a:off x="3145441" y="618220"/>
            <a:ext cx="101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Pre-Fire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AC376-B3E3-CE58-81F1-FEBDB7B6B1E8}"/>
              </a:ext>
            </a:extLst>
          </p:cNvPr>
          <p:cNvSpPr txBox="1"/>
          <p:nvPr/>
        </p:nvSpPr>
        <p:spPr>
          <a:xfrm>
            <a:off x="6557772" y="618220"/>
            <a:ext cx="101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Post-Fire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BAF50-9A65-EBD8-D980-34AB2F9295DD}"/>
              </a:ext>
            </a:extLst>
          </p:cNvPr>
          <p:cNvSpPr txBox="1"/>
          <p:nvPr/>
        </p:nvSpPr>
        <p:spPr>
          <a:xfrm>
            <a:off x="4596385" y="3504603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- 13.8%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554D5-328E-8E2D-95FA-34B66B4A7190}"/>
              </a:ext>
            </a:extLst>
          </p:cNvPr>
          <p:cNvSpPr txBox="1"/>
          <p:nvPr/>
        </p:nvSpPr>
        <p:spPr>
          <a:xfrm>
            <a:off x="5522788" y="4485369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- 47.2%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5834A-762C-C97E-6C17-126C4BD7BA1A}"/>
              </a:ext>
            </a:extLst>
          </p:cNvPr>
          <p:cNvSpPr txBox="1"/>
          <p:nvPr/>
        </p:nvSpPr>
        <p:spPr>
          <a:xfrm>
            <a:off x="8464484" y="4863082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- 59%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E13AF4-6640-CCB0-9007-98AF3D72B520}"/>
              </a:ext>
            </a:extLst>
          </p:cNvPr>
          <p:cNvCxnSpPr>
            <a:cxnSpLocks/>
          </p:cNvCxnSpPr>
          <p:nvPr/>
        </p:nvCxnSpPr>
        <p:spPr>
          <a:xfrm>
            <a:off x="6096000" y="348473"/>
            <a:ext cx="0" cy="626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8BD760-456F-CD60-7D32-3CF4274E05B9}"/>
              </a:ext>
            </a:extLst>
          </p:cNvPr>
          <p:cNvSpPr txBox="1"/>
          <p:nvPr/>
        </p:nvSpPr>
        <p:spPr>
          <a:xfrm>
            <a:off x="6047232" y="5655004"/>
            <a:ext cx="780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*2 years post-burn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9FDCD-E610-AF2D-BD35-9808F883D089}"/>
              </a:ext>
            </a:extLst>
          </p:cNvPr>
          <p:cNvSpPr txBox="1"/>
          <p:nvPr/>
        </p:nvSpPr>
        <p:spPr>
          <a:xfrm>
            <a:off x="9518902" y="3681575"/>
            <a:ext cx="877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- 30%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A413F6-5F2F-1285-1955-26C0F36AB41B}"/>
              </a:ext>
            </a:extLst>
          </p:cNvPr>
          <p:cNvSpPr txBox="1"/>
          <p:nvPr/>
        </p:nvSpPr>
        <p:spPr>
          <a:xfrm>
            <a:off x="9533956" y="4354564"/>
            <a:ext cx="877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- 50%</a:t>
            </a:r>
          </a:p>
        </p:txBody>
      </p:sp>
    </p:spTree>
    <p:extLst>
      <p:ext uri="{BB962C8B-B14F-4D97-AF65-F5344CB8AC3E}">
        <p14:creationId xmlns:p14="http://schemas.microsoft.com/office/powerpoint/2010/main" val="34274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95FB7-B7C4-95A4-72EE-8ACD44116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-102"/>
          <a:stretch/>
        </p:blipFill>
        <p:spPr>
          <a:xfrm>
            <a:off x="2342387" y="509708"/>
            <a:ext cx="8071107" cy="6056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78BEE-41E1-F912-CF47-777A87313178}"/>
              </a:ext>
            </a:extLst>
          </p:cNvPr>
          <p:cNvSpPr txBox="1"/>
          <p:nvPr/>
        </p:nvSpPr>
        <p:spPr>
          <a:xfrm>
            <a:off x="9310750" y="1200653"/>
            <a:ext cx="877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8490C-D853-38C2-D50C-C94593526263}"/>
              </a:ext>
            </a:extLst>
          </p:cNvPr>
          <p:cNvSpPr txBox="1"/>
          <p:nvPr/>
        </p:nvSpPr>
        <p:spPr>
          <a:xfrm>
            <a:off x="9241544" y="1462263"/>
            <a:ext cx="877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F4D2A-5AB3-0AE8-1739-E804C8A57B84}"/>
              </a:ext>
            </a:extLst>
          </p:cNvPr>
          <p:cNvSpPr txBox="1"/>
          <p:nvPr/>
        </p:nvSpPr>
        <p:spPr>
          <a:xfrm>
            <a:off x="4058600" y="810244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Pre-Fire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28EB1E-3606-B82C-DA5A-2F4F2F811E4D}"/>
              </a:ext>
            </a:extLst>
          </p:cNvPr>
          <p:cNvSpPr txBox="1"/>
          <p:nvPr/>
        </p:nvSpPr>
        <p:spPr>
          <a:xfrm>
            <a:off x="7228520" y="818605"/>
            <a:ext cx="1014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Post-Fire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8FAF2-5299-EEC8-A32B-D28FBF429AC4}"/>
              </a:ext>
            </a:extLst>
          </p:cNvPr>
          <p:cNvSpPr txBox="1"/>
          <p:nvPr/>
        </p:nvSpPr>
        <p:spPr>
          <a:xfrm>
            <a:off x="4979177" y="2436536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- 42.6%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128A9-57CD-9869-5E8F-F5BE9F457A3B}"/>
              </a:ext>
            </a:extLst>
          </p:cNvPr>
          <p:cNvSpPr txBox="1"/>
          <p:nvPr/>
        </p:nvSpPr>
        <p:spPr>
          <a:xfrm>
            <a:off x="8243504" y="3062320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- 60.4%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35A26F-9DCB-4201-8763-E95ABC72A2C4}"/>
              </a:ext>
            </a:extLst>
          </p:cNvPr>
          <p:cNvCxnSpPr/>
          <p:nvPr/>
        </p:nvCxnSpPr>
        <p:spPr>
          <a:xfrm>
            <a:off x="6640417" y="306824"/>
            <a:ext cx="10666" cy="6244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F50A45-5B82-8624-F923-0AFC7D229F1B}"/>
              </a:ext>
            </a:extLst>
          </p:cNvPr>
          <p:cNvSpPr txBox="1"/>
          <p:nvPr/>
        </p:nvSpPr>
        <p:spPr>
          <a:xfrm>
            <a:off x="6762775" y="5707266"/>
            <a:ext cx="780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*5 years post-burn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56928-1B28-D735-AFE9-A53AD95C5108}"/>
              </a:ext>
            </a:extLst>
          </p:cNvPr>
          <p:cNvSpPr txBox="1"/>
          <p:nvPr/>
        </p:nvSpPr>
        <p:spPr>
          <a:xfrm>
            <a:off x="6640417" y="3049611"/>
            <a:ext cx="87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- 61.3%</a:t>
            </a:r>
          </a:p>
        </p:txBody>
      </p:sp>
    </p:spTree>
    <p:extLst>
      <p:ext uri="{BB962C8B-B14F-4D97-AF65-F5344CB8AC3E}">
        <p14:creationId xmlns:p14="http://schemas.microsoft.com/office/powerpoint/2010/main" val="284327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282F93-E17E-5C0A-C8BE-10B7588A8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874" y="118594"/>
            <a:ext cx="8666516" cy="662081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15C6C22-36E6-B3A4-6C3E-063EB274CDD8}"/>
              </a:ext>
            </a:extLst>
          </p:cNvPr>
          <p:cNvSpPr/>
          <p:nvPr/>
        </p:nvSpPr>
        <p:spPr>
          <a:xfrm>
            <a:off x="5355102" y="3366867"/>
            <a:ext cx="356382" cy="3094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873F48-BA6C-99C0-85E3-AB051F4294F8}"/>
              </a:ext>
            </a:extLst>
          </p:cNvPr>
          <p:cNvSpPr/>
          <p:nvPr/>
        </p:nvSpPr>
        <p:spPr>
          <a:xfrm>
            <a:off x="4508696" y="3429000"/>
            <a:ext cx="356382" cy="3094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6E24C8-33C5-082C-84C4-33DEF02EE571}"/>
              </a:ext>
            </a:extLst>
          </p:cNvPr>
          <p:cNvSpPr/>
          <p:nvPr/>
        </p:nvSpPr>
        <p:spPr>
          <a:xfrm>
            <a:off x="6843932" y="1995267"/>
            <a:ext cx="356382" cy="3094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76A99A-8358-057F-7DBC-C843600D54DD}"/>
              </a:ext>
            </a:extLst>
          </p:cNvPr>
          <p:cNvSpPr/>
          <p:nvPr/>
        </p:nvSpPr>
        <p:spPr>
          <a:xfrm>
            <a:off x="7744265" y="2543907"/>
            <a:ext cx="356382" cy="3094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4521ED-7613-83FE-1587-6AF9BB6CD800}"/>
              </a:ext>
            </a:extLst>
          </p:cNvPr>
          <p:cNvSpPr/>
          <p:nvPr/>
        </p:nvSpPr>
        <p:spPr>
          <a:xfrm>
            <a:off x="5434819" y="2607212"/>
            <a:ext cx="356382" cy="3094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D9B221-8D33-E918-1944-B34CB89384C4}"/>
              </a:ext>
            </a:extLst>
          </p:cNvPr>
          <p:cNvSpPr/>
          <p:nvPr/>
        </p:nvSpPr>
        <p:spPr>
          <a:xfrm>
            <a:off x="7054949" y="3212122"/>
            <a:ext cx="356382" cy="3094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F4C88B-91EE-9CFD-5082-60B47242C0AE}"/>
              </a:ext>
            </a:extLst>
          </p:cNvPr>
          <p:cNvSpPr/>
          <p:nvPr/>
        </p:nvSpPr>
        <p:spPr>
          <a:xfrm>
            <a:off x="6302327" y="3521611"/>
            <a:ext cx="356382" cy="3094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D865B5-A682-1A78-9733-E12B8444DD87}"/>
              </a:ext>
            </a:extLst>
          </p:cNvPr>
          <p:cNvSpPr/>
          <p:nvPr/>
        </p:nvSpPr>
        <p:spPr>
          <a:xfrm>
            <a:off x="8025619" y="2698651"/>
            <a:ext cx="356382" cy="3094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F6A357-87E9-2389-85AD-63B32C8EF486}"/>
              </a:ext>
            </a:extLst>
          </p:cNvPr>
          <p:cNvSpPr/>
          <p:nvPr/>
        </p:nvSpPr>
        <p:spPr>
          <a:xfrm>
            <a:off x="5985804" y="3583744"/>
            <a:ext cx="356382" cy="3094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60AC70-641E-918D-657D-5952CDBF1016}"/>
              </a:ext>
            </a:extLst>
          </p:cNvPr>
          <p:cNvSpPr/>
          <p:nvPr/>
        </p:nvSpPr>
        <p:spPr>
          <a:xfrm>
            <a:off x="5791201" y="2719752"/>
            <a:ext cx="356382" cy="3094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4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85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Deegan, Eva S</dc:creator>
  <cp:lastModifiedBy>Deegan, Eva S</cp:lastModifiedBy>
  <cp:revision>1</cp:revision>
  <dcterms:created xsi:type="dcterms:W3CDTF">2024-04-03T16:01:53Z</dcterms:created>
  <dcterms:modified xsi:type="dcterms:W3CDTF">2024-06-03T23:14:22Z</dcterms:modified>
</cp:coreProperties>
</file>