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7"/>
    <p:restoredTop sz="94662"/>
  </p:normalViewPr>
  <p:slideViewPr>
    <p:cSldViewPr>
      <p:cViewPr>
        <p:scale>
          <a:sx n="247" d="100"/>
          <a:sy n="247" d="100"/>
        </p:scale>
        <p:origin x="832" y="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/17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/17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/17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704" y="856538"/>
            <a:ext cx="3696690" cy="174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96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Topics</a:t>
            </a:r>
            <a:r>
              <a:rPr sz="900" dirty="0"/>
              <a:t> </a:t>
            </a:r>
            <a:r>
              <a:rPr sz="900" spc="-60" dirty="0"/>
              <a:t>discussed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418386"/>
            <a:ext cx="161925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5" dirty="0">
                <a:latin typeface="Arial"/>
                <a:cs typeface="Arial"/>
              </a:rPr>
              <a:t>Scripts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Chrome </a:t>
            </a:r>
            <a:r>
              <a:rPr sz="1100" spc="-60" dirty="0">
                <a:latin typeface="Arial"/>
                <a:cs typeface="Arial"/>
              </a:rPr>
              <a:t>Developer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Firefox </a:t>
            </a:r>
            <a:r>
              <a:rPr sz="1100" spc="-60" dirty="0">
                <a:latin typeface="Arial"/>
                <a:cs typeface="Arial"/>
              </a:rPr>
              <a:t>Developer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Example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JavaScript </a:t>
            </a:r>
            <a:r>
              <a:rPr sz="900" spc="-15" dirty="0"/>
              <a:t>functions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07006"/>
            <a:ext cx="3887956" cy="2297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Static </a:t>
            </a:r>
            <a:r>
              <a:rPr spc="-60" dirty="0"/>
              <a:t>v</a:t>
            </a:r>
            <a:r>
              <a:rPr spc="95" dirty="0"/>
              <a:t> </a:t>
            </a:r>
            <a:r>
              <a:rPr spc="-50" dirty="0"/>
              <a:t>Dynamic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JavaScript </a:t>
            </a:r>
            <a:r>
              <a:rPr sz="900" spc="-50" dirty="0"/>
              <a:t>enabled</a:t>
            </a:r>
            <a:r>
              <a:rPr sz="900" spc="75" dirty="0"/>
              <a:t> </a:t>
            </a:r>
            <a:r>
              <a:rPr sz="900" spc="-60" dirty="0"/>
              <a:t>page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26076"/>
            <a:ext cx="3888057" cy="224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Firefox </a:t>
            </a:r>
            <a:r>
              <a:rPr spc="-75" dirty="0"/>
              <a:t>Dev</a:t>
            </a:r>
            <a:r>
              <a:rPr spc="12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590414"/>
            <a:ext cx="3110478" cy="258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Firefox </a:t>
            </a:r>
            <a:r>
              <a:rPr spc="-75" dirty="0"/>
              <a:t>Dev</a:t>
            </a:r>
            <a:r>
              <a:rPr spc="12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866802"/>
            <a:ext cx="3887888" cy="189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Firefox </a:t>
            </a:r>
            <a:r>
              <a:rPr spc="-75" dirty="0"/>
              <a:t>Dev</a:t>
            </a:r>
            <a:r>
              <a:rPr spc="12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906929"/>
            <a:ext cx="3888089" cy="179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Summ</a:t>
            </a:r>
            <a:r>
              <a:rPr spc="-110" dirty="0"/>
              <a:t>a</a:t>
            </a:r>
            <a:r>
              <a:rPr spc="-30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04" y="856538"/>
            <a:ext cx="3615054" cy="174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5" dirty="0">
                <a:latin typeface="Arial"/>
                <a:cs typeface="Arial"/>
              </a:rPr>
              <a:t>Scripts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0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load </a:t>
            </a: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dirty="0">
                <a:latin typeface="Arial"/>
                <a:cs typeface="Arial"/>
              </a:rPr>
              <a:t>html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40" dirty="0">
                <a:latin typeface="Arial"/>
                <a:cs typeface="Arial"/>
              </a:rPr>
              <a:t>external  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files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Strong </a:t>
            </a:r>
            <a:r>
              <a:rPr sz="1000" spc="-50" dirty="0">
                <a:latin typeface="Arial"/>
                <a:cs typeface="Arial"/>
              </a:rPr>
              <a:t>recommendation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40" dirty="0">
                <a:latin typeface="Arial"/>
                <a:cs typeface="Arial"/>
              </a:rPr>
              <a:t>external files </a:t>
            </a:r>
            <a:r>
              <a:rPr sz="1000" spc="1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only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Number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scripts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10" dirty="0">
                <a:latin typeface="Arial"/>
                <a:cs typeface="Arial"/>
              </a:rPr>
              <a:t>Minification </a:t>
            </a: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production</a:t>
            </a: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</a:pPr>
            <a:endParaRPr sz="9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Developer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0" dirty="0">
                <a:latin typeface="Arial"/>
                <a:cs typeface="Arial"/>
              </a:rPr>
              <a:t>Chrome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Firefox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0" dirty="0">
                <a:latin typeface="Arial"/>
                <a:cs typeface="Arial"/>
              </a:rPr>
              <a:t>Regular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60" dirty="0">
                <a:latin typeface="Arial"/>
                <a:cs typeface="Arial"/>
              </a:rPr>
              <a:t>encouraged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May </a:t>
            </a:r>
            <a:r>
              <a:rPr sz="1000" spc="-65" dirty="0">
                <a:latin typeface="Arial"/>
                <a:cs typeface="Arial"/>
              </a:rPr>
              <a:t>be  </a:t>
            </a:r>
            <a:r>
              <a:rPr sz="1000" spc="-50" dirty="0">
                <a:latin typeface="Arial"/>
                <a:cs typeface="Arial"/>
              </a:rPr>
              <a:t>somtimes </a:t>
            </a:r>
            <a:r>
              <a:rPr sz="1000" spc="-60" dirty="0">
                <a:latin typeface="Arial"/>
                <a:cs typeface="Arial"/>
              </a:rPr>
              <a:t>advantageous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simultaneously </a:t>
            </a:r>
            <a:r>
              <a:rPr sz="1000" spc="-95" dirty="0">
                <a:latin typeface="Arial"/>
                <a:cs typeface="Arial"/>
              </a:rPr>
              <a:t>use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Script</a:t>
            </a:r>
            <a:r>
              <a:rPr spc="-10" dirty="0"/>
              <a:t> </a:t>
            </a:r>
            <a:r>
              <a:rPr spc="-95" dirty="0"/>
              <a:t>Tags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Inserts program </a:t>
            </a:r>
            <a:r>
              <a:rPr sz="900" spc="-5" dirty="0"/>
              <a:t>in </a:t>
            </a:r>
            <a:r>
              <a:rPr sz="900" spc="10" dirty="0"/>
              <a:t>html</a:t>
            </a:r>
            <a:r>
              <a:rPr sz="900" spc="240" dirty="0"/>
              <a:t> </a:t>
            </a:r>
            <a:r>
              <a:rPr sz="900" spc="-25" dirty="0"/>
              <a:t>document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556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7376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6106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1186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60714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657933"/>
            <a:ext cx="50751" cy="131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600996"/>
            <a:ext cx="3989704" cy="1423670"/>
          </a:xfrm>
          <a:custGeom>
            <a:avLst/>
            <a:gdLst/>
            <a:ahLst/>
            <a:cxnLst/>
            <a:rect l="l" t="t" r="r" b="b"/>
            <a:pathLst>
              <a:path w="3989704" h="1423670">
                <a:moveTo>
                  <a:pt x="3989652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3938852" y="1423572"/>
                </a:lnTo>
                <a:lnTo>
                  <a:pt x="3958576" y="1419564"/>
                </a:lnTo>
                <a:lnTo>
                  <a:pt x="3974729" y="1408649"/>
                </a:lnTo>
                <a:lnTo>
                  <a:pt x="3985644" y="1392496"/>
                </a:lnTo>
                <a:lnTo>
                  <a:pt x="3989652" y="137277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645233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632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6198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607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34631"/>
            <a:ext cx="2526665" cy="217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9865" algn="ctr">
              <a:lnSpc>
                <a:spcPct val="100000"/>
              </a:lnSpc>
            </a:pP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-60" dirty="0">
                <a:latin typeface="Courier New"/>
                <a:cs typeface="Courier New"/>
              </a:rPr>
              <a:t>script</a:t>
            </a:r>
            <a:r>
              <a:rPr sz="800" spc="190" dirty="0">
                <a:latin typeface="Arial"/>
                <a:cs typeface="Arial"/>
              </a:rPr>
              <a:t>&gt;&lt;/</a:t>
            </a:r>
            <a:r>
              <a:rPr sz="800" spc="-60" dirty="0">
                <a:latin typeface="Courier New"/>
                <a:cs typeface="Courier New"/>
              </a:rPr>
              <a:t>script</a:t>
            </a:r>
            <a:r>
              <a:rPr sz="800" spc="19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0" dirty="0">
                <a:latin typeface="Arial"/>
                <a:cs typeface="Arial"/>
              </a:rPr>
              <a:t>Allows </a:t>
            </a:r>
            <a:r>
              <a:rPr sz="1100" spc="-55" dirty="0">
                <a:latin typeface="Arial"/>
                <a:cs typeface="Arial"/>
              </a:rPr>
              <a:t>program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5" dirty="0">
                <a:latin typeface="Arial"/>
                <a:cs typeface="Arial"/>
              </a:rPr>
              <a:t>Bad </a:t>
            </a:r>
            <a:r>
              <a:rPr sz="1100" spc="-70" dirty="0">
                <a:latin typeface="Arial"/>
                <a:cs typeface="Arial"/>
              </a:rPr>
              <a:t>idea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place  </a:t>
            </a:r>
            <a:r>
              <a:rPr sz="1100" spc="-40" dirty="0">
                <a:latin typeface="Arial"/>
                <a:cs typeface="Arial"/>
              </a:rPr>
              <a:t>JavaScript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0" dirty="0">
                <a:latin typeface="Arial"/>
                <a:cs typeface="Arial"/>
              </a:rPr>
              <a:t>Instead </a:t>
            </a:r>
            <a:r>
              <a:rPr sz="1100" spc="-110" dirty="0">
                <a:latin typeface="Arial"/>
                <a:cs typeface="Arial"/>
              </a:rPr>
              <a:t>use  </a:t>
            </a:r>
            <a:r>
              <a:rPr sz="1100" spc="-75" dirty="0">
                <a:latin typeface="Arial"/>
                <a:cs typeface="Arial"/>
              </a:rPr>
              <a:t>source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tags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724025" algn="ctr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head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head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724025" algn="ctr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823085" algn="ctr">
              <a:lnSpc>
                <a:spcPts val="944"/>
              </a:lnSpc>
            </a:pPr>
            <a:r>
              <a:rPr sz="800" spc="10" dirty="0"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  <a:p>
            <a:pPr marR="1823085" algn="ctr">
              <a:lnSpc>
                <a:spcPts val="944"/>
              </a:lnSpc>
            </a:pPr>
            <a:r>
              <a:rPr sz="800" spc="10" dirty="0"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src</a:t>
            </a:r>
            <a:r>
              <a:rPr sz="800" spc="25" dirty="0">
                <a:latin typeface="Arial"/>
                <a:cs typeface="Arial"/>
              </a:rPr>
              <a:t>=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"js/jquery</a:t>
            </a:r>
            <a:r>
              <a:rPr sz="800"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2.0.0.js"</a:t>
            </a:r>
            <a:r>
              <a:rPr sz="800" spc="25" dirty="0">
                <a:latin typeface="Arial"/>
                <a:cs typeface="Arial"/>
              </a:rPr>
              <a:t>&gt;&lt;/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40" dirty="0">
                <a:latin typeface="Courier New"/>
                <a:cs typeface="Courier New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src</a:t>
            </a:r>
            <a:r>
              <a:rPr sz="800" spc="25" dirty="0">
                <a:latin typeface="Arial"/>
                <a:cs typeface="Arial"/>
              </a:rPr>
              <a:t>=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"js/reportMap.js"</a:t>
            </a:r>
            <a:r>
              <a:rPr sz="800" spc="25" dirty="0">
                <a:latin typeface="Arial"/>
                <a:cs typeface="Arial"/>
              </a:rPr>
              <a:t>&gt;&lt;/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Script</a:t>
            </a:r>
            <a:r>
              <a:rPr spc="-10" dirty="0"/>
              <a:t> </a:t>
            </a:r>
            <a:r>
              <a:rPr spc="-95" dirty="0"/>
              <a:t>Tags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Where </a:t>
            </a:r>
            <a:r>
              <a:rPr sz="900" spc="20" dirty="0"/>
              <a:t>to</a:t>
            </a:r>
            <a:r>
              <a:rPr sz="900" spc="80" dirty="0"/>
              <a:t> </a:t>
            </a:r>
            <a:r>
              <a:rPr sz="900" spc="-25" dirty="0"/>
              <a:t>locate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112266"/>
            <a:ext cx="3181985" cy="134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&lt;</a:t>
            </a:r>
            <a:r>
              <a:rPr sz="800" spc="15" dirty="0">
                <a:latin typeface="Courier New"/>
                <a:cs typeface="Courier New"/>
              </a:rPr>
              <a:t>script</a:t>
            </a:r>
            <a:r>
              <a:rPr sz="800" spc="15" dirty="0">
                <a:latin typeface="Arial"/>
                <a:cs typeface="Arial"/>
              </a:rPr>
              <a:t>&gt;&lt;/</a:t>
            </a:r>
            <a:r>
              <a:rPr sz="800" spc="15" dirty="0">
                <a:latin typeface="Courier New"/>
                <a:cs typeface="Courier New"/>
              </a:rPr>
              <a:t>script</a:t>
            </a:r>
            <a:r>
              <a:rPr sz="800" spc="1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Script </a:t>
            </a:r>
            <a:r>
              <a:rPr sz="1100" spc="-45" dirty="0">
                <a:latin typeface="Arial"/>
                <a:cs typeface="Arial"/>
              </a:rPr>
              <a:t>files </a:t>
            </a:r>
            <a:r>
              <a:rPr sz="1100" spc="-75" dirty="0">
                <a:latin typeface="Arial"/>
                <a:cs typeface="Arial"/>
              </a:rPr>
              <a:t>may  </a:t>
            </a:r>
            <a:r>
              <a:rPr sz="1100" spc="-85" dirty="0">
                <a:latin typeface="Arial"/>
                <a:cs typeface="Arial"/>
              </a:rPr>
              <a:t>have  </a:t>
            </a:r>
            <a:r>
              <a:rPr sz="1100" spc="-40" dirty="0">
                <a:latin typeface="Arial"/>
                <a:cs typeface="Arial"/>
              </a:rPr>
              <a:t>big </a:t>
            </a:r>
            <a:r>
              <a:rPr sz="1100" spc="-30" dirty="0">
                <a:latin typeface="Arial"/>
                <a:cs typeface="Arial"/>
              </a:rPr>
              <a:t>impact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90" dirty="0">
                <a:latin typeface="Arial"/>
                <a:cs typeface="Arial"/>
              </a:rPr>
              <a:t>page  </a:t>
            </a:r>
            <a:r>
              <a:rPr sz="1100" spc="-55" dirty="0">
                <a:latin typeface="Arial"/>
                <a:cs typeface="Arial"/>
              </a:rPr>
              <a:t> load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Place </a:t>
            </a:r>
            <a:r>
              <a:rPr sz="1100" spc="-50" dirty="0">
                <a:latin typeface="Arial"/>
                <a:cs typeface="Arial"/>
              </a:rPr>
              <a:t>tags </a:t>
            </a:r>
            <a:r>
              <a:rPr sz="1100" spc="-75" dirty="0">
                <a:latin typeface="Arial"/>
                <a:cs typeface="Arial"/>
              </a:rPr>
              <a:t>close 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65" dirty="0">
                <a:latin typeface="Arial"/>
                <a:cs typeface="Arial"/>
              </a:rPr>
              <a:t>possible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bottom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body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Place </a:t>
            </a:r>
            <a:r>
              <a:rPr sz="1100" spc="-110" dirty="0">
                <a:latin typeface="Arial"/>
                <a:cs typeface="Arial"/>
              </a:rPr>
              <a:t>css  </a:t>
            </a:r>
            <a:r>
              <a:rPr sz="1100" spc="55" dirty="0">
                <a:latin typeface="Arial"/>
                <a:cs typeface="Arial"/>
              </a:rPr>
              <a:t>&lt;link&gt; </a:t>
            </a:r>
            <a:r>
              <a:rPr sz="1100" spc="-45" dirty="0">
                <a:latin typeface="Arial"/>
                <a:cs typeface="Arial"/>
              </a:rPr>
              <a:t>high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65" dirty="0">
                <a:latin typeface="Arial"/>
                <a:cs typeface="Arial"/>
              </a:rPr>
              <a:t>possible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90" dirty="0">
                <a:latin typeface="Arial"/>
                <a:cs typeface="Arial"/>
              </a:rPr>
              <a:t>Reduce 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25" dirty="0">
                <a:latin typeface="Arial"/>
                <a:cs typeface="Arial"/>
              </a:rPr>
              <a:t>script </a:t>
            </a:r>
            <a:r>
              <a:rPr sz="1100" spc="-45" dirty="0">
                <a:latin typeface="Arial"/>
                <a:cs typeface="Arial"/>
              </a:rPr>
              <a:t>files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55" dirty="0">
                <a:latin typeface="Arial"/>
                <a:cs typeface="Arial"/>
              </a:rPr>
              <a:t>much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possible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dirty="0">
                <a:latin typeface="Arial"/>
                <a:cs typeface="Arial"/>
              </a:rPr>
              <a:t>Minify </a:t>
            </a:r>
            <a:r>
              <a:rPr sz="1100" spc="-25" dirty="0">
                <a:latin typeface="Arial"/>
                <a:cs typeface="Arial"/>
              </a:rPr>
              <a:t>script </a:t>
            </a:r>
            <a:r>
              <a:rPr sz="1100" spc="-45" dirty="0">
                <a:latin typeface="Arial"/>
                <a:cs typeface="Arial"/>
              </a:rPr>
              <a:t>files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90" dirty="0">
                <a:latin typeface="Arial"/>
                <a:cs typeface="Arial"/>
              </a:rPr>
              <a:t>release  </a:t>
            </a:r>
            <a:r>
              <a:rPr sz="1100" spc="-70" dirty="0">
                <a:latin typeface="Arial"/>
                <a:cs typeface="Arial"/>
              </a:rPr>
              <a:t> versions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75" dirty="0">
                <a:latin typeface="Arial"/>
                <a:cs typeface="Arial"/>
              </a:rPr>
              <a:t>Has  </a:t>
            </a:r>
            <a:r>
              <a:rPr sz="1000" spc="-35" dirty="0">
                <a:latin typeface="Arial"/>
                <a:cs typeface="Arial"/>
              </a:rPr>
              <a:t>big </a:t>
            </a:r>
            <a:r>
              <a:rPr sz="1000" spc="-25" dirty="0">
                <a:latin typeface="Arial"/>
                <a:cs typeface="Arial"/>
              </a:rPr>
              <a:t>impact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40" dirty="0">
                <a:latin typeface="Arial"/>
                <a:cs typeface="Arial"/>
              </a:rPr>
              <a:t>load</a:t>
            </a:r>
            <a:r>
              <a:rPr sz="1000" spc="19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Chrome </a:t>
            </a:r>
            <a:r>
              <a:rPr spc="-75" dirty="0"/>
              <a:t>Dev</a:t>
            </a:r>
            <a:r>
              <a:rPr spc="18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56049"/>
            <a:ext cx="3887877" cy="24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Chrome </a:t>
            </a:r>
            <a:r>
              <a:rPr spc="-75" dirty="0"/>
              <a:t>Dev</a:t>
            </a:r>
            <a:r>
              <a:rPr spc="18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21693"/>
            <a:ext cx="3110350" cy="2510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Chrome </a:t>
            </a:r>
            <a:r>
              <a:rPr spc="-75" dirty="0"/>
              <a:t>Dev</a:t>
            </a:r>
            <a:r>
              <a:rPr spc="18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585049"/>
            <a:ext cx="2915873" cy="260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Chrome </a:t>
            </a:r>
            <a:r>
              <a:rPr spc="-75" dirty="0"/>
              <a:t>Dev</a:t>
            </a:r>
            <a:r>
              <a:rPr spc="18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69766"/>
            <a:ext cx="3888000" cy="239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Chrome </a:t>
            </a:r>
            <a:r>
              <a:rPr spc="-75" dirty="0"/>
              <a:t>Dev</a:t>
            </a:r>
            <a:r>
              <a:rPr spc="180" dirty="0"/>
              <a:t> </a:t>
            </a:r>
            <a:r>
              <a:rPr spc="-60" dirty="0"/>
              <a:t>Tools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5" dirty="0"/>
              <a:t>Web </a:t>
            </a:r>
            <a:r>
              <a:rPr sz="900" spc="-20" dirty="0"/>
              <a:t>authoring </a:t>
            </a:r>
            <a:r>
              <a:rPr sz="900" spc="95" dirty="0"/>
              <a:t>&amp; </a:t>
            </a:r>
            <a:r>
              <a:rPr sz="900" spc="-40" dirty="0"/>
              <a:t>debugging </a:t>
            </a:r>
            <a:r>
              <a:rPr sz="900" spc="-35" dirty="0"/>
              <a:t> </a:t>
            </a:r>
            <a:r>
              <a:rPr sz="900" spc="-10" dirty="0"/>
              <a:t>tools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547342"/>
            <a:ext cx="3110299" cy="269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Example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Button </a:t>
            </a:r>
            <a:r>
              <a:rPr sz="900" spc="-65" dirty="0"/>
              <a:t>press  </a:t>
            </a:r>
            <a:r>
              <a:rPr sz="900" spc="-75" dirty="0"/>
              <a:t>causes  </a:t>
            </a:r>
            <a:r>
              <a:rPr sz="900" spc="-15" dirty="0"/>
              <a:t>invocation </a:t>
            </a:r>
            <a:r>
              <a:rPr sz="900" spc="-20" dirty="0"/>
              <a:t>JavaScript</a:t>
            </a:r>
            <a:r>
              <a:rPr sz="900" spc="20" dirty="0"/>
              <a:t> </a:t>
            </a:r>
            <a:r>
              <a:rPr sz="900" spc="-5" dirty="0"/>
              <a:t>function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15188"/>
            <a:ext cx="3785143" cy="2527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2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271</Words>
  <Application>Microsoft Macintosh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Helvetica Neue</vt:lpstr>
      <vt:lpstr>Times New Roman</vt:lpstr>
      <vt:lpstr>Arial</vt:lpstr>
      <vt:lpstr>Office Theme</vt:lpstr>
      <vt:lpstr>JavaScript Introduction Topics discussed</vt:lpstr>
      <vt:lpstr>Script Tags Inserts program in html document</vt:lpstr>
      <vt:lpstr>Script Tags Where to locate</vt:lpstr>
      <vt:lpstr>Chrome Dev Tools Web authoring &amp; debugging  tools</vt:lpstr>
      <vt:lpstr>Chrome Dev Tools Web authoring &amp; debugging  tools</vt:lpstr>
      <vt:lpstr>Chrome Dev Tools Web authoring &amp; debugging  tools</vt:lpstr>
      <vt:lpstr>Chrome Dev Tools Web authoring &amp; debugging  tools</vt:lpstr>
      <vt:lpstr>Chrome Dev Tools Web authoring &amp; debugging  tools</vt:lpstr>
      <vt:lpstr>Example Button press  causes  invocation JavaScript function</vt:lpstr>
      <vt:lpstr>Example JavaScript functions</vt:lpstr>
      <vt:lpstr>Static v Dynamic JavaScript enabled page</vt:lpstr>
      <vt:lpstr>Firefox Dev Tools Web authoring &amp; debugging  tools</vt:lpstr>
      <vt:lpstr>Firefox Dev Tools Web authoring &amp; debugging  tools</vt:lpstr>
      <vt:lpstr>Firefox Dev Tools Web authoring &amp; debugging  tools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3a (Client-side application)</dc:title>
  <dc:creator>Waterford Institute of Technology</dc:creator>
  <cp:lastModifiedBy>Eamonn Deleastar</cp:lastModifiedBy>
  <cp:revision>2</cp:revision>
  <dcterms:created xsi:type="dcterms:W3CDTF">2016-07-11T10:48:16Z</dcterms:created>
  <dcterms:modified xsi:type="dcterms:W3CDTF">2016-09-10T09:32:00Z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