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8" r:id="rId6"/>
    <p:sldId id="261" r:id="rId7"/>
    <p:sldId id="269" r:id="rId8"/>
    <p:sldId id="262" r:id="rId9"/>
    <p:sldId id="263" r:id="rId10"/>
    <p:sldId id="270" r:id="rId11"/>
    <p:sldId id="264" r:id="rId12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23"/>
    <p:restoredTop sz="94737"/>
  </p:normalViewPr>
  <p:slideViewPr>
    <p:cSldViewPr>
      <p:cViewPr>
        <p:scale>
          <a:sx n="329" d="100"/>
          <a:sy n="329" d="100"/>
        </p:scale>
        <p:origin x="448" y="39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165531"/>
            <a:ext cx="4419498" cy="215444"/>
          </a:xfr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40" dirty="0"/>
              <a:t>/1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71450" y="587375"/>
            <a:ext cx="4267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165531"/>
            <a:ext cx="4419498" cy="215444"/>
          </a:xfr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40" dirty="0"/>
              <a:t>/1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71450" y="587375"/>
            <a:ext cx="4267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165531"/>
            <a:ext cx="4419498" cy="215444"/>
          </a:xfr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40" dirty="0"/>
              <a:t>/1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1450" y="587375"/>
            <a:ext cx="4267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165531"/>
            <a:ext cx="441949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110" y="724992"/>
            <a:ext cx="3911879" cy="2327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31066" y="3369771"/>
            <a:ext cx="146050" cy="76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40" dirty="0"/>
              <a:t>/1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>
        <a:defRPr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IE" spc="-45" dirty="0" smtClean="0"/>
              <a:t>Scope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456704" y="1418386"/>
            <a:ext cx="3147695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65" dirty="0">
                <a:latin typeface="Arial"/>
                <a:cs typeface="Arial"/>
              </a:rPr>
              <a:t>Asynchronous </a:t>
            </a:r>
            <a:r>
              <a:rPr sz="1100" spc="-40" dirty="0">
                <a:latin typeface="Arial"/>
                <a:cs typeface="Arial"/>
              </a:rPr>
              <a:t>JavaScript </a:t>
            </a:r>
            <a:r>
              <a:rPr sz="1100" spc="90" dirty="0">
                <a:latin typeface="Arial"/>
                <a:cs typeface="Arial"/>
              </a:rPr>
              <a:t>&amp; </a:t>
            </a:r>
            <a:r>
              <a:rPr sz="1100" dirty="0">
                <a:latin typeface="Arial"/>
                <a:cs typeface="Arial"/>
              </a:rPr>
              <a:t>XML</a:t>
            </a:r>
            <a:r>
              <a:rPr sz="1100" spc="204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(Ajax).</a:t>
            </a:r>
            <a:endParaRPr sz="11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30" dirty="0">
                <a:latin typeface="Arial"/>
                <a:cs typeface="Arial"/>
              </a:rPr>
              <a:t>This </a:t>
            </a:r>
            <a:r>
              <a:rPr sz="1100" spc="-45" dirty="0">
                <a:latin typeface="Arial"/>
                <a:cs typeface="Arial"/>
              </a:rPr>
              <a:t>presentation </a:t>
            </a:r>
            <a:r>
              <a:rPr sz="1100" spc="-95" dirty="0">
                <a:latin typeface="Arial"/>
                <a:cs typeface="Arial"/>
              </a:rPr>
              <a:t>based  </a:t>
            </a:r>
            <a:r>
              <a:rPr sz="1100" spc="-60" dirty="0">
                <a:latin typeface="Arial"/>
                <a:cs typeface="Arial"/>
              </a:rPr>
              <a:t>on </a:t>
            </a:r>
            <a:r>
              <a:rPr sz="1100" spc="-45" dirty="0">
                <a:latin typeface="Arial"/>
                <a:cs typeface="Arial"/>
              </a:rPr>
              <a:t>jQuery 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Ajax.</a:t>
            </a:r>
            <a:endParaRPr sz="11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60" dirty="0">
                <a:latin typeface="Arial"/>
                <a:cs typeface="Arial"/>
              </a:rPr>
              <a:t>Using </a:t>
            </a:r>
            <a:r>
              <a:rPr sz="1100" spc="-90" dirty="0">
                <a:latin typeface="Arial"/>
                <a:cs typeface="Arial"/>
              </a:rPr>
              <a:t>a  </a:t>
            </a:r>
            <a:r>
              <a:rPr sz="1100" spc="-55" dirty="0">
                <a:latin typeface="Arial"/>
                <a:cs typeface="Arial"/>
              </a:rPr>
              <a:t>very </a:t>
            </a:r>
            <a:r>
              <a:rPr sz="1100" spc="-50" dirty="0">
                <a:latin typeface="Arial"/>
                <a:cs typeface="Arial"/>
              </a:rPr>
              <a:t>small </a:t>
            </a:r>
            <a:r>
              <a:rPr sz="1100" spc="-70" dirty="0">
                <a:latin typeface="Arial"/>
                <a:cs typeface="Arial"/>
              </a:rPr>
              <a:t>subset 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55" dirty="0">
                <a:latin typeface="Arial"/>
                <a:cs typeface="Arial"/>
              </a:rPr>
              <a:t>available 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functionality.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</a:t>
            </a:fld>
            <a:r>
              <a:rPr spc="40" dirty="0"/>
              <a:t>/1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bject 3"/>
          <p:cNvSpPr/>
          <p:nvPr/>
        </p:nvSpPr>
        <p:spPr>
          <a:xfrm>
            <a:off x="400050" y="587375"/>
            <a:ext cx="3888059" cy="2698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181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jQuery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0" dirty="0"/>
              <a:t>Asynchronous Java and </a:t>
            </a:r>
            <a:r>
              <a:rPr sz="900" spc="20" dirty="0"/>
              <a:t>XML</a:t>
            </a:r>
            <a:r>
              <a:rPr sz="900" spc="275" dirty="0"/>
              <a:t> </a:t>
            </a:r>
            <a:r>
              <a:rPr sz="900" spc="10" dirty="0"/>
              <a:t>(Ajax)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59994" y="850140"/>
            <a:ext cx="3887942" cy="1939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11</a:t>
            </a:fld>
            <a:r>
              <a:rPr spc="40" dirty="0"/>
              <a:t>/1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Ajax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5" dirty="0"/>
              <a:t>What </a:t>
            </a:r>
            <a:r>
              <a:rPr sz="900" spc="-40" dirty="0"/>
              <a:t>is</a:t>
            </a:r>
            <a:r>
              <a:rPr sz="900" spc="15" dirty="0"/>
              <a:t> </a:t>
            </a:r>
            <a:r>
              <a:rPr sz="900" spc="10" dirty="0"/>
              <a:t>it?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263341" y="739775"/>
            <a:ext cx="4083416" cy="2092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pc="-10" dirty="0">
                <a:latin typeface="Arial"/>
                <a:cs typeface="Arial"/>
              </a:rPr>
              <a:t>A </a:t>
            </a:r>
            <a:r>
              <a:rPr spc="-45" dirty="0">
                <a:latin typeface="Arial"/>
                <a:cs typeface="Arial"/>
              </a:rPr>
              <a:t>technology </a:t>
            </a:r>
            <a:r>
              <a:rPr spc="10" dirty="0">
                <a:latin typeface="Arial"/>
                <a:cs typeface="Arial"/>
              </a:rPr>
              <a:t>to </a:t>
            </a:r>
            <a:r>
              <a:rPr spc="-80" dirty="0">
                <a:latin typeface="Arial"/>
                <a:cs typeface="Arial"/>
              </a:rPr>
              <a:t>manage  </a:t>
            </a:r>
            <a:r>
              <a:rPr spc="-50" dirty="0">
                <a:latin typeface="Arial"/>
                <a:cs typeface="Arial"/>
              </a:rPr>
              <a:t>transmission </a:t>
            </a:r>
            <a:r>
              <a:rPr spc="-20" dirty="0">
                <a:latin typeface="Arial"/>
                <a:cs typeface="Arial"/>
              </a:rPr>
              <a:t>of </a:t>
            </a:r>
            <a:r>
              <a:rPr spc="-35" dirty="0" smtClean="0">
                <a:latin typeface="Arial"/>
                <a:cs typeface="Arial"/>
              </a:rPr>
              <a:t>data</a:t>
            </a:r>
            <a:r>
              <a:rPr lang="en-IE" spc="-35" dirty="0" smtClean="0">
                <a:latin typeface="Arial"/>
                <a:cs typeface="Arial"/>
              </a:rPr>
              <a:t> </a:t>
            </a:r>
            <a:r>
              <a:rPr lang="en-IE" spc="-70" dirty="0">
                <a:latin typeface="Arial"/>
                <a:cs typeface="Arial"/>
              </a:rPr>
              <a:t>b</a:t>
            </a:r>
            <a:r>
              <a:rPr spc="-70" dirty="0" smtClean="0">
                <a:latin typeface="Arial"/>
                <a:cs typeface="Arial"/>
              </a:rPr>
              <a:t>etween </a:t>
            </a:r>
            <a:r>
              <a:rPr spc="-25" dirty="0">
                <a:latin typeface="Arial"/>
                <a:cs typeface="Arial"/>
              </a:rPr>
              <a:t>client </a:t>
            </a:r>
            <a:r>
              <a:rPr spc="-65" dirty="0">
                <a:latin typeface="Arial"/>
                <a:cs typeface="Arial"/>
              </a:rPr>
              <a:t>and </a:t>
            </a:r>
            <a:r>
              <a:rPr spc="-65" dirty="0" smtClean="0">
                <a:latin typeface="Arial"/>
                <a:cs typeface="Arial"/>
              </a:rPr>
              <a:t>server</a:t>
            </a:r>
            <a:r>
              <a:rPr spc="-65" dirty="0">
                <a:latin typeface="Arial"/>
                <a:cs typeface="Arial"/>
              </a:rPr>
              <a:t>.</a:t>
            </a:r>
            <a:endParaRPr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pc="-65" dirty="0">
                <a:latin typeface="Arial"/>
                <a:cs typeface="Arial"/>
              </a:rPr>
              <a:t>Generally </a:t>
            </a:r>
            <a:r>
              <a:rPr spc="-45" dirty="0">
                <a:latin typeface="Arial"/>
                <a:cs typeface="Arial"/>
              </a:rPr>
              <a:t>text-based</a:t>
            </a:r>
            <a:r>
              <a:rPr spc="125" dirty="0">
                <a:latin typeface="Arial"/>
                <a:cs typeface="Arial"/>
              </a:rPr>
              <a:t> </a:t>
            </a:r>
            <a:r>
              <a:rPr spc="-35" dirty="0">
                <a:latin typeface="Arial"/>
                <a:cs typeface="Arial"/>
              </a:rPr>
              <a:t>data.</a:t>
            </a:r>
            <a:endParaRPr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pc="-40" dirty="0">
                <a:latin typeface="Arial"/>
                <a:cs typeface="Arial"/>
              </a:rPr>
              <a:t>Binary </a:t>
            </a:r>
            <a:r>
              <a:rPr spc="-35" dirty="0">
                <a:latin typeface="Arial"/>
                <a:cs typeface="Arial"/>
              </a:rPr>
              <a:t>data </a:t>
            </a:r>
            <a:r>
              <a:rPr spc="-50" dirty="0">
                <a:latin typeface="Arial"/>
                <a:cs typeface="Arial"/>
              </a:rPr>
              <a:t>transmission </a:t>
            </a:r>
            <a:r>
              <a:rPr spc="-75" dirty="0">
                <a:latin typeface="Arial"/>
                <a:cs typeface="Arial"/>
              </a:rPr>
              <a:t>also </a:t>
            </a:r>
            <a:r>
              <a:rPr spc="-60" dirty="0" smtClean="0">
                <a:latin typeface="Arial"/>
                <a:cs typeface="Arial"/>
              </a:rPr>
              <a:t>possible</a:t>
            </a:r>
            <a:r>
              <a:rPr spc="-60" dirty="0">
                <a:latin typeface="Arial"/>
                <a:cs typeface="Arial"/>
              </a:rPr>
              <a:t>.</a:t>
            </a:r>
            <a:endParaRPr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pc="-25" dirty="0" smtClean="0">
                <a:latin typeface="Arial"/>
                <a:cs typeface="Arial"/>
              </a:rPr>
              <a:t>Originally </a:t>
            </a:r>
            <a:r>
              <a:rPr spc="-40" dirty="0">
                <a:latin typeface="Arial"/>
                <a:cs typeface="Arial"/>
              </a:rPr>
              <a:t>data </a:t>
            </a:r>
            <a:r>
              <a:rPr spc="-25" dirty="0">
                <a:latin typeface="Arial"/>
                <a:cs typeface="Arial"/>
              </a:rPr>
              <a:t>format </a:t>
            </a:r>
            <a:r>
              <a:rPr spc="-50" dirty="0">
                <a:latin typeface="Arial"/>
                <a:cs typeface="Arial"/>
              </a:rPr>
              <a:t>Extensible </a:t>
            </a:r>
            <a:r>
              <a:rPr spc="-35" dirty="0">
                <a:latin typeface="Arial"/>
                <a:cs typeface="Arial"/>
              </a:rPr>
              <a:t>Markup </a:t>
            </a:r>
            <a:r>
              <a:rPr spc="-75" dirty="0">
                <a:latin typeface="Arial"/>
                <a:cs typeface="Arial"/>
              </a:rPr>
              <a:t>Language  </a:t>
            </a:r>
            <a:r>
              <a:rPr spc="2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(XML).</a:t>
            </a:r>
            <a:endParaRPr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pc="-60" dirty="0">
                <a:latin typeface="Arial"/>
                <a:cs typeface="Arial"/>
              </a:rPr>
              <a:t>JSON </a:t>
            </a:r>
            <a:r>
              <a:rPr spc="-70" dirty="0">
                <a:latin typeface="Arial"/>
                <a:cs typeface="Arial"/>
              </a:rPr>
              <a:t>now </a:t>
            </a:r>
            <a:r>
              <a:rPr spc="-30" dirty="0" smtClean="0">
                <a:latin typeface="Arial"/>
                <a:cs typeface="Arial"/>
              </a:rPr>
              <a:t>the </a:t>
            </a:r>
            <a:r>
              <a:rPr spc="-25" dirty="0">
                <a:latin typeface="Arial"/>
                <a:cs typeface="Arial"/>
              </a:rPr>
              <a:t>format </a:t>
            </a:r>
            <a:r>
              <a:rPr spc="-20" dirty="0">
                <a:latin typeface="Arial"/>
                <a:cs typeface="Arial"/>
              </a:rPr>
              <a:t>of </a:t>
            </a:r>
            <a:r>
              <a:rPr spc="50" dirty="0">
                <a:latin typeface="Arial"/>
                <a:cs typeface="Arial"/>
              </a:rPr>
              <a:t> </a:t>
            </a:r>
            <a:r>
              <a:rPr spc="-55" dirty="0">
                <a:latin typeface="Arial"/>
                <a:cs typeface="Arial"/>
              </a:rPr>
              <a:t>choice.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</a:t>
            </a:fld>
            <a:r>
              <a:rPr spc="40" dirty="0"/>
              <a:t>/1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Ajax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/>
              <a:t>Why </a:t>
            </a:r>
            <a:r>
              <a:rPr sz="900" spc="-75" dirty="0"/>
              <a:t>use</a:t>
            </a:r>
            <a:r>
              <a:rPr sz="900" spc="30" dirty="0"/>
              <a:t> </a:t>
            </a:r>
            <a:r>
              <a:rPr sz="900" spc="10" dirty="0"/>
              <a:t>it?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127265" y="663575"/>
            <a:ext cx="4343348" cy="2423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400" spc="-75" dirty="0">
                <a:latin typeface="Arial"/>
                <a:cs typeface="Arial"/>
              </a:rPr>
              <a:t>Once  </a:t>
            </a:r>
            <a:r>
              <a:rPr sz="1400" spc="-50" dirty="0">
                <a:latin typeface="Arial"/>
                <a:cs typeface="Arial"/>
              </a:rPr>
              <a:t>Upon </a:t>
            </a:r>
            <a:r>
              <a:rPr sz="1400" spc="-90" dirty="0">
                <a:latin typeface="Arial"/>
                <a:cs typeface="Arial"/>
              </a:rPr>
              <a:t>a  </a:t>
            </a:r>
            <a:r>
              <a:rPr sz="1400" spc="-30" dirty="0" smtClean="0">
                <a:latin typeface="Arial"/>
                <a:cs typeface="Arial"/>
              </a:rPr>
              <a:t>Time</a:t>
            </a:r>
            <a:r>
              <a:rPr sz="1400" spc="-5" dirty="0" smtClean="0">
                <a:latin typeface="Arial"/>
                <a:cs typeface="Arial"/>
              </a:rPr>
              <a:t>. </a:t>
            </a:r>
            <a:r>
              <a:rPr sz="1400" spc="-5" dirty="0">
                <a:latin typeface="Arial"/>
                <a:cs typeface="Arial"/>
              </a:rPr>
              <a:t>.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 marL="637540" lvl="1" indent="-167640"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lang="en-IE" sz="1400" spc="-60" dirty="0" smtClean="0">
                <a:latin typeface="Arial"/>
                <a:cs typeface="Arial"/>
              </a:rPr>
              <a:t>Http r</a:t>
            </a:r>
            <a:r>
              <a:rPr sz="1400" spc="-60" dirty="0" smtClean="0">
                <a:latin typeface="Arial"/>
                <a:cs typeface="Arial"/>
              </a:rPr>
              <a:t>equest </a:t>
            </a:r>
            <a:r>
              <a:rPr sz="1400" spc="-85" dirty="0">
                <a:latin typeface="Arial"/>
                <a:cs typeface="Arial"/>
              </a:rPr>
              <a:t>caused  </a:t>
            </a:r>
            <a:r>
              <a:rPr sz="1400" spc="-65" dirty="0">
                <a:latin typeface="Arial"/>
                <a:cs typeface="Arial"/>
              </a:rPr>
              <a:t>whole-page</a:t>
            </a:r>
            <a:r>
              <a:rPr sz="1400" spc="150" dirty="0">
                <a:latin typeface="Arial"/>
                <a:cs typeface="Arial"/>
              </a:rPr>
              <a:t> </a:t>
            </a:r>
            <a:r>
              <a:rPr sz="1400" spc="-55" dirty="0" smtClean="0">
                <a:latin typeface="Arial"/>
                <a:cs typeface="Arial"/>
              </a:rPr>
              <a:t>refresh</a:t>
            </a:r>
            <a:endParaRPr lang="en-IE" sz="1400" spc="-55" dirty="0" smtClean="0">
              <a:latin typeface="Arial"/>
              <a:cs typeface="Arial"/>
            </a:endParaRPr>
          </a:p>
          <a:p>
            <a:pPr marL="637540" lvl="1" indent="-167640"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lang="en-IE" sz="1400" spc="-55" dirty="0" smtClean="0">
                <a:latin typeface="Arial"/>
                <a:cs typeface="Arial"/>
              </a:rPr>
              <a:t>Complete pages ‘Server Rendered’ and delivered to the browser, replacing the previous page</a:t>
            </a:r>
            <a:endParaRPr sz="14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400" spc="-30" dirty="0">
                <a:latin typeface="Arial"/>
                <a:cs typeface="Arial"/>
              </a:rPr>
              <a:t>Ajax </a:t>
            </a:r>
            <a:r>
              <a:rPr lang="en-IE" sz="1400" spc="-30" dirty="0" smtClean="0">
                <a:latin typeface="Arial"/>
                <a:cs typeface="Arial"/>
              </a:rPr>
              <a:t>Changed this dynamic. </a:t>
            </a:r>
            <a:r>
              <a:rPr lang="en-IE" sz="1400" spc="-70" dirty="0">
                <a:latin typeface="Arial"/>
                <a:cs typeface="Arial"/>
              </a:rPr>
              <a:t>R</a:t>
            </a:r>
            <a:r>
              <a:rPr sz="1400" spc="-70" dirty="0" smtClean="0">
                <a:latin typeface="Arial"/>
                <a:cs typeface="Arial"/>
              </a:rPr>
              <a:t>equests </a:t>
            </a:r>
            <a:r>
              <a:rPr lang="en-IE" sz="1400" spc="-70" dirty="0" smtClean="0">
                <a:latin typeface="Arial"/>
                <a:cs typeface="Arial"/>
              </a:rPr>
              <a:t>can be issued by client for:</a:t>
            </a:r>
          </a:p>
          <a:p>
            <a:pPr marL="637540" lvl="1" indent="-167640"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lang="en-IE" sz="1400" spc="-70" dirty="0" smtClean="0">
                <a:latin typeface="Arial"/>
                <a:cs typeface="Arial"/>
              </a:rPr>
              <a:t>Specific information it needs</a:t>
            </a:r>
            <a:endParaRPr sz="1400" dirty="0">
              <a:latin typeface="Arial"/>
              <a:cs typeface="Arial"/>
            </a:endParaRPr>
          </a:p>
          <a:p>
            <a:pPr marL="637540" lvl="1" indent="-167640"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400" spc="-70" dirty="0">
                <a:latin typeface="Arial"/>
                <a:cs typeface="Arial"/>
              </a:rPr>
              <a:t>when </a:t>
            </a:r>
            <a:r>
              <a:rPr sz="1400" spc="45" dirty="0" smtClean="0">
                <a:latin typeface="Arial"/>
                <a:cs typeface="Arial"/>
              </a:rPr>
              <a:t>it</a:t>
            </a:r>
            <a:r>
              <a:rPr sz="1400" spc="-100" dirty="0" smtClean="0">
                <a:latin typeface="Arial"/>
                <a:cs typeface="Arial"/>
              </a:rPr>
              <a:t>needs </a:t>
            </a:r>
            <a:r>
              <a:rPr sz="1400" spc="45" dirty="0" smtClean="0">
                <a:latin typeface="Arial"/>
                <a:cs typeface="Arial"/>
              </a:rPr>
              <a:t>it</a:t>
            </a:r>
            <a:r>
              <a:rPr sz="1400" spc="-55" dirty="0" smtClean="0">
                <a:latin typeface="Arial"/>
                <a:cs typeface="Arial"/>
              </a:rPr>
              <a:t>,</a:t>
            </a:r>
            <a:endParaRPr sz="1400" dirty="0">
              <a:latin typeface="Arial"/>
              <a:cs typeface="Arial"/>
            </a:endParaRPr>
          </a:p>
          <a:p>
            <a:pPr marL="637540" lvl="1" indent="-167640"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400" spc="-25" dirty="0">
                <a:latin typeface="Arial"/>
                <a:cs typeface="Arial"/>
              </a:rPr>
              <a:t>for </a:t>
            </a:r>
            <a:r>
              <a:rPr sz="1400" spc="-40" dirty="0">
                <a:latin typeface="Arial"/>
                <a:cs typeface="Arial"/>
              </a:rPr>
              <a:t>exactly </a:t>
            </a:r>
            <a:r>
              <a:rPr sz="1400" spc="-70" dirty="0">
                <a:latin typeface="Arial"/>
                <a:cs typeface="Arial"/>
              </a:rPr>
              <a:t>where </a:t>
            </a:r>
            <a:r>
              <a:rPr sz="1400" spc="-60" dirty="0" smtClean="0">
                <a:latin typeface="Arial"/>
                <a:cs typeface="Arial"/>
              </a:rPr>
              <a:t>on </a:t>
            </a:r>
            <a:r>
              <a:rPr sz="1400" spc="-90" dirty="0">
                <a:latin typeface="Arial"/>
                <a:cs typeface="Arial"/>
              </a:rPr>
              <a:t>page </a:t>
            </a:r>
            <a:r>
              <a:rPr sz="1400" spc="45" dirty="0" smtClean="0">
                <a:latin typeface="Arial"/>
                <a:cs typeface="Arial"/>
              </a:rPr>
              <a:t>it</a:t>
            </a:r>
            <a:r>
              <a:rPr lang="en-IE" sz="1400" spc="45" dirty="0" smtClean="0">
                <a:latin typeface="Arial"/>
                <a:cs typeface="Arial"/>
              </a:rPr>
              <a:t> </a:t>
            </a:r>
            <a:r>
              <a:rPr sz="1400" spc="-65" dirty="0" smtClean="0">
                <a:latin typeface="Arial"/>
                <a:cs typeface="Arial"/>
              </a:rPr>
              <a:t>is </a:t>
            </a:r>
            <a:r>
              <a:rPr sz="1400" spc="-80" dirty="0">
                <a:latin typeface="Arial"/>
                <a:cs typeface="Arial"/>
              </a:rPr>
              <a:t>needed. </a:t>
            </a:r>
            <a:r>
              <a:rPr sz="1400" spc="-40" dirty="0" smtClean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400" spc="-30" dirty="0">
                <a:latin typeface="Arial"/>
                <a:cs typeface="Arial"/>
              </a:rPr>
              <a:t>This </a:t>
            </a:r>
            <a:r>
              <a:rPr sz="1400" spc="-65" dirty="0">
                <a:latin typeface="Arial"/>
                <a:cs typeface="Arial"/>
              </a:rPr>
              <a:t>avoids </a:t>
            </a:r>
            <a:r>
              <a:rPr sz="1400" spc="-90" dirty="0" smtClean="0">
                <a:latin typeface="Arial"/>
                <a:cs typeface="Arial"/>
              </a:rPr>
              <a:t>page  </a:t>
            </a:r>
            <a:r>
              <a:rPr sz="1400" spc="-30" dirty="0">
                <a:latin typeface="Arial"/>
                <a:cs typeface="Arial"/>
              </a:rPr>
              <a:t>flicker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5" dirty="0" smtClean="0">
                <a:latin typeface="Arial"/>
                <a:cs typeface="Arial"/>
              </a:rPr>
              <a:t>and</a:t>
            </a:r>
            <a:r>
              <a:rPr lang="en-IE" sz="1400" dirty="0" smtClean="0">
                <a:latin typeface="Arial"/>
                <a:cs typeface="Arial"/>
              </a:rPr>
              <a:t> </a:t>
            </a:r>
            <a:r>
              <a:rPr sz="1400" spc="-30" dirty="0" smtClean="0">
                <a:latin typeface="Arial"/>
                <a:cs typeface="Arial"/>
              </a:rPr>
              <a:t>facilitates </a:t>
            </a:r>
            <a:r>
              <a:rPr sz="1400" spc="-45" dirty="0">
                <a:latin typeface="Arial"/>
                <a:cs typeface="Arial"/>
              </a:rPr>
              <a:t>greater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efficiency.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3</a:t>
            </a:fld>
            <a:r>
              <a:rPr spc="40" dirty="0"/>
              <a:t>/1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Ajax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0" dirty="0"/>
              <a:t>Asynchronous</a:t>
            </a:r>
            <a:r>
              <a:rPr sz="900" spc="30" dirty="0"/>
              <a:t> </a:t>
            </a:r>
            <a:r>
              <a:rPr sz="900" spc="-25" dirty="0"/>
              <a:t>communication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23849" y="892175"/>
            <a:ext cx="2877743" cy="2092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400" spc="-75" dirty="0">
                <a:latin typeface="Arial"/>
                <a:cs typeface="Arial"/>
              </a:rPr>
              <a:t>Web  </a:t>
            </a:r>
            <a:r>
              <a:rPr sz="1400" spc="-90" dirty="0">
                <a:latin typeface="Arial"/>
                <a:cs typeface="Arial"/>
              </a:rPr>
              <a:t>page  </a:t>
            </a:r>
            <a:r>
              <a:rPr sz="1400" spc="-100" dirty="0">
                <a:latin typeface="Arial"/>
                <a:cs typeface="Arial"/>
              </a:rPr>
              <a:t>sends  </a:t>
            </a:r>
            <a:r>
              <a:rPr sz="1400" spc="20" dirty="0">
                <a:latin typeface="Arial"/>
                <a:cs typeface="Arial"/>
              </a:rPr>
              <a:t>HTTP </a:t>
            </a:r>
            <a:r>
              <a:rPr sz="1400" spc="-30" dirty="0">
                <a:latin typeface="Arial"/>
                <a:cs typeface="Arial"/>
              </a:rPr>
              <a:t>Ajax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request.</a:t>
            </a:r>
            <a:endParaRPr sz="14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400" spc="-80" dirty="0">
                <a:latin typeface="Arial"/>
                <a:cs typeface="Arial"/>
              </a:rPr>
              <a:t>User  </a:t>
            </a:r>
            <a:r>
              <a:rPr sz="1400" spc="-60" dirty="0">
                <a:latin typeface="Arial"/>
                <a:cs typeface="Arial"/>
              </a:rPr>
              <a:t>free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-40" dirty="0">
                <a:latin typeface="Arial"/>
                <a:cs typeface="Arial"/>
              </a:rPr>
              <a:t>continue </a:t>
            </a:r>
            <a:r>
              <a:rPr sz="1400" spc="-30" dirty="0">
                <a:latin typeface="Arial"/>
                <a:cs typeface="Arial"/>
              </a:rPr>
              <a:t>other </a:t>
            </a:r>
            <a:r>
              <a:rPr sz="1400" spc="-90" dirty="0">
                <a:latin typeface="Arial"/>
                <a:cs typeface="Arial"/>
              </a:rPr>
              <a:t>page 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activity.</a:t>
            </a:r>
            <a:endParaRPr sz="14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400" spc="-75" dirty="0">
                <a:latin typeface="Arial"/>
                <a:cs typeface="Arial"/>
              </a:rPr>
              <a:t>Request </a:t>
            </a:r>
            <a:r>
              <a:rPr sz="1400" spc="-85" dirty="0">
                <a:latin typeface="Arial"/>
                <a:cs typeface="Arial"/>
              </a:rPr>
              <a:t>processed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independently.</a:t>
            </a:r>
            <a:endParaRPr sz="14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400" spc="-75" dirty="0">
                <a:latin typeface="Arial"/>
                <a:cs typeface="Arial"/>
              </a:rPr>
              <a:t>Server  </a:t>
            </a:r>
            <a:r>
              <a:rPr sz="1400" spc="-30" dirty="0">
                <a:latin typeface="Arial"/>
                <a:cs typeface="Arial"/>
              </a:rPr>
              <a:t>transmits </a:t>
            </a:r>
            <a:r>
              <a:rPr sz="1400" spc="-90" dirty="0">
                <a:latin typeface="Arial"/>
                <a:cs typeface="Arial"/>
              </a:rPr>
              <a:t>respose 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-90" dirty="0">
                <a:latin typeface="Arial"/>
                <a:cs typeface="Arial"/>
              </a:rPr>
              <a:t>web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page.</a:t>
            </a:r>
            <a:endParaRPr sz="14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400" spc="-70" dirty="0">
                <a:latin typeface="Arial"/>
                <a:cs typeface="Arial"/>
              </a:rPr>
              <a:t>Synchronous </a:t>
            </a:r>
            <a:r>
              <a:rPr sz="1400" spc="-40" dirty="0">
                <a:latin typeface="Arial"/>
                <a:cs typeface="Arial"/>
              </a:rPr>
              <a:t>communication </a:t>
            </a:r>
            <a:r>
              <a:rPr sz="1400" spc="-75" dirty="0">
                <a:latin typeface="Arial"/>
                <a:cs typeface="Arial"/>
              </a:rPr>
              <a:t>also </a:t>
            </a:r>
            <a:r>
              <a:rPr sz="1400" spc="-55" dirty="0">
                <a:latin typeface="Arial"/>
                <a:cs typeface="Arial"/>
              </a:rPr>
              <a:t> possible.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1593" y="1350439"/>
            <a:ext cx="1049720" cy="766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4</a:t>
            </a:fld>
            <a:r>
              <a:rPr spc="40" dirty="0"/>
              <a:t>/1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9" y="663575"/>
            <a:ext cx="4117758" cy="2514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24250" y="2187575"/>
            <a:ext cx="53340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smtClean="0">
                <a:latin typeface="Helvetica" charset="0"/>
                <a:ea typeface="Helvetica" charset="0"/>
                <a:cs typeface="Helvetica" charset="0"/>
              </a:rPr>
              <a:t>JSON</a:t>
            </a:r>
            <a:endParaRPr lang="en-US" sz="70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98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65531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IE" spc="-50" dirty="0" smtClean="0"/>
              <a:t>Ajax in </a:t>
            </a:r>
            <a:r>
              <a:rPr spc="-50" dirty="0" smtClean="0"/>
              <a:t>jQuery</a:t>
            </a:r>
            <a:endParaRPr spc="-50" dirty="0"/>
          </a:p>
        </p:txBody>
      </p:sp>
      <p:sp>
        <p:nvSpPr>
          <p:cNvPr id="3" name="object 3"/>
          <p:cNvSpPr/>
          <p:nvPr/>
        </p:nvSpPr>
        <p:spPr>
          <a:xfrm>
            <a:off x="400050" y="663575"/>
            <a:ext cx="3887969" cy="167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6</a:t>
            </a:fld>
            <a:r>
              <a:rPr spc="40" dirty="0"/>
              <a:t>/1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1" y="663575"/>
            <a:ext cx="4236915" cy="20574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3" y="963878"/>
            <a:ext cx="1524000" cy="1380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1002126"/>
            <a:ext cx="1333101" cy="130380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299655" y="2788995"/>
            <a:ext cx="3834195" cy="338554"/>
          </a:xfrm>
        </p:spPr>
        <p:txBody>
          <a:bodyPr/>
          <a:lstStyle/>
          <a:p>
            <a:r>
              <a:rPr lang="en-US" dirty="0" smtClean="0"/>
              <a:t>Press Donate should update progress bar +  table without page </a:t>
            </a:r>
            <a:r>
              <a:rPr lang="en-IE" dirty="0" smtClean="0"/>
              <a:t>flicker/refresh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0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jQuery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/>
              <a:t>Donation </a:t>
            </a:r>
            <a:r>
              <a:rPr sz="900" spc="-30" dirty="0"/>
              <a:t>ajax</a:t>
            </a:r>
            <a:r>
              <a:rPr sz="900" spc="45" dirty="0"/>
              <a:t> </a:t>
            </a:r>
            <a:r>
              <a:rPr sz="900" spc="-20" dirty="0"/>
              <a:t>call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61039" y="892175"/>
            <a:ext cx="3888019" cy="1869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8</a:t>
            </a:fld>
            <a:r>
              <a:rPr spc="40" dirty="0"/>
              <a:t>/1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117" y="33057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jQuery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/>
              <a:t>Donation </a:t>
            </a:r>
            <a:r>
              <a:rPr sz="900" spc="-30" dirty="0"/>
              <a:t>ajax</a:t>
            </a:r>
            <a:r>
              <a:rPr sz="900" spc="45" dirty="0"/>
              <a:t> </a:t>
            </a:r>
            <a:r>
              <a:rPr sz="900" spc="-20" dirty="0"/>
              <a:t>call</a:t>
            </a:r>
            <a:endParaRPr sz="900" dirty="0"/>
          </a:p>
        </p:txBody>
      </p:sp>
      <p:sp>
        <p:nvSpPr>
          <p:cNvPr id="3" name="object 3"/>
          <p:cNvSpPr/>
          <p:nvPr/>
        </p:nvSpPr>
        <p:spPr>
          <a:xfrm>
            <a:off x="323850" y="427316"/>
            <a:ext cx="4161857" cy="2942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9</a:t>
            </a:fld>
            <a:r>
              <a:rPr spc="40" dirty="0"/>
              <a:t>/1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218</Words>
  <Application>Microsoft Macintosh PowerPoint</Application>
  <PresentationFormat>Custom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Helvetica</vt:lpstr>
      <vt:lpstr>Helvetica Neue</vt:lpstr>
      <vt:lpstr>Arial</vt:lpstr>
      <vt:lpstr>Office Theme</vt:lpstr>
      <vt:lpstr>Scope</vt:lpstr>
      <vt:lpstr>Ajax What is it?</vt:lpstr>
      <vt:lpstr>Ajax Why use it?</vt:lpstr>
      <vt:lpstr>Ajax Asynchronous communication</vt:lpstr>
      <vt:lpstr>PowerPoint Presentation</vt:lpstr>
      <vt:lpstr>Ajax in jQuery</vt:lpstr>
      <vt:lpstr>Ajax Example</vt:lpstr>
      <vt:lpstr>jQuery Donation ajax call</vt:lpstr>
      <vt:lpstr>jQuery Donation ajax call</vt:lpstr>
      <vt:lpstr>PowerPoint Presentation</vt:lpstr>
      <vt:lpstr>jQuery Asynchronous Java and XML (Ajax)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Lecture 4c (Ajax)</dc:title>
  <dc:creator>Waterford Institute of Technology</dc:creator>
  <cp:lastModifiedBy>Eamonn Deleastar</cp:lastModifiedBy>
  <cp:revision>9</cp:revision>
  <cp:lastPrinted>2017-09-18T06:11:27Z</cp:lastPrinted>
  <dcterms:created xsi:type="dcterms:W3CDTF">2016-07-11T10:51:44Z</dcterms:created>
  <dcterms:modified xsi:type="dcterms:W3CDTF">2017-09-18T06:11:28Z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2016-06-20T00:00:00Z</vt:filetime>
  </property>
  <property fmtid="{D5CDD505-2E9C-101B-9397-08002B2CF9AE}" pid="3" name="Creator">
    <vt:lpwstr>LaTeX with Beamer class version 3.26</vt:lpwstr>
  </property>
  <property fmtid="{D5CDD505-2E9C-101B-9397-08002B2CF9AE}" pid="4" name="LastSaved">
    <vt:filetime>2016-07-11T00:00:00Z</vt:filetime>
  </property>
</Properties>
</file>