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Relationship Id="rId4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algs4.cs.princeton.edu/12oop/Counter.java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introcs.cs.princeton.edu/java/stdlib/stdlib-package.jar" TargetMode="External"/><Relationship Id="rId4" Type="http://schemas.openxmlformats.org/officeDocument/2006/relationships/hyperlink" Target="http://algs4.cs.princeton.edu/10fundamentals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Data Abstraction and APIs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Frank Walsh	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Todays Lecture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Abstract Data Types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Application Program Interface(API)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Implementing an API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Consuming an API (writing an API client)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Useful APIs for this module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Data Abstraction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457200" y="966825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A data type is a set of values and a set of operations on those values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primitives(e.g. int)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-GB"/>
              <a:t>value (2</a:t>
            </a:r>
            <a:r>
              <a:rPr baseline="30000" lang="en-GB"/>
              <a:t>31</a:t>
            </a:r>
            <a:r>
              <a:rPr lang="en-GB"/>
              <a:t> and 2</a:t>
            </a:r>
            <a:r>
              <a:rPr baseline="30000" lang="en-GB"/>
              <a:t>31</a:t>
            </a:r>
            <a:r>
              <a:rPr lang="en-GB"/>
              <a:t>- 1)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-GB"/>
              <a:t>operations (+,-,*...)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reference types(e.g.  Name Java class)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-GB"/>
              <a:t>values (firstName, lastName …)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-GB"/>
              <a:t>operations (getFirstName(), toString() 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Lots of predefined data types and </a:t>
            </a:r>
            <a:br>
              <a:rPr lang="en-GB"/>
            </a:br>
            <a:r>
              <a:rPr b="1" lang="en-GB"/>
              <a:t>you can build your own…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Abstract Data Type (ADT) 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09025" y="831525"/>
            <a:ext cx="57501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Implementation hidden from client.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Hide data from client and focus on operations.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This is Good for algorithms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we can substitute one algorithm for another to improve performance.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no need to change any client code.</a:t>
            </a:r>
          </a:p>
        </p:txBody>
      </p:sp>
      <p:pic>
        <p:nvPicPr>
          <p:cNvPr id="43" name="Shape 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9123" y="1439372"/>
            <a:ext cx="2997099" cy="2158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Application Program Interface(API)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457200" y="1200150"/>
            <a:ext cx="8229600" cy="1505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-GB" sz="2400"/>
              <a:t>Specifies behaviour of Abstract Data Type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-GB" sz="2400"/>
              <a:t>API provides a list of Constructors and Instance Methods</a:t>
            </a:r>
          </a:p>
          <a:p>
            <a:pPr indent="-228600" lvl="0" marL="457200">
              <a:spcBef>
                <a:spcPts val="0"/>
              </a:spcBef>
              <a:buSzPct val="58333"/>
            </a:pPr>
            <a:r>
              <a:rPr lang="en-GB" sz="2400"/>
              <a:t>Often including short description of methods</a:t>
            </a:r>
            <a:br>
              <a:rPr lang="en-GB" sz="1400"/>
            </a:br>
          </a:p>
        </p:txBody>
      </p:sp>
      <p:pic>
        <p:nvPicPr>
          <p:cNvPr id="50" name="Shape 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247" y="2845422"/>
            <a:ext cx="3583749" cy="931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Shape 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2200" y="2796549"/>
            <a:ext cx="3760949" cy="211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Implementing an ADT</a:t>
            </a:r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Use a Java Class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See implementation of counter API here:</a:t>
            </a:r>
            <a:br>
              <a:rPr lang="en-GB"/>
            </a:br>
            <a:r>
              <a:rPr lang="en-GB" u="sng">
                <a:solidFill>
                  <a:schemeClr val="hlink"/>
                </a:solidFill>
                <a:hlinkClick r:id="rId3"/>
              </a:rPr>
              <a:t>http://algs4.cs.princeton.edu/12oop/Counter.java.html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Client Code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Declare variable of the type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Use to refer to object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Counter c1 = new Counter("ones");</a:t>
            </a:r>
            <a:br>
              <a:rPr lang="en-GB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c1.increment();</a:t>
            </a:r>
            <a:br>
              <a:rPr lang="en-GB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Counter c2 = c1;</a:t>
            </a:r>
            <a:br>
              <a:rPr lang="en-GB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c2.increment(); </a:t>
            </a:r>
            <a:br>
              <a:rPr lang="en-GB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StdOut.println(c1);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Useful ADT Libraries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Stdlib_package.jar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http://introcs.cs.princeton.edu/java/stdlib/stdlib-package.jar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Other useful APIs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http://algs4.cs.princeton.edu/10fundamentals/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Other APIs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Java has thousands of ADTs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Standard system ADTs in java.lang.*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Collection ADTs to facilitate manipulation collections of data of the same( e.g. ArrayList, Stack….)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