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56" r:id="rId2"/>
    <p:sldId id="276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4" r:id="rId15"/>
    <p:sldId id="273" r:id="rId16"/>
    <p:sldId id="277" r:id="rId17"/>
    <p:sldId id="272" r:id="rId18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1pPr>
    <a:lvl2pPr marL="0" marR="0" indent="228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2pPr>
    <a:lvl3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3pPr>
    <a:lvl4pPr marL="0" marR="0" indent="685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4pPr>
    <a:lvl5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5pPr>
    <a:lvl6pPr marL="0" marR="0" indent="1143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6pPr>
    <a:lvl7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7pPr>
    <a:lvl8pPr marL="0" marR="0" indent="1600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8pPr>
    <a:lvl9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>
        <a:fontRef idx="major">
          <a:srgbClr val="444444"/>
        </a:fontRef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C4C6C6"/>
              </a:solidFill>
              <a:prstDash val="solid"/>
              <a:miter lim="400000"/>
            </a:ln>
          </a:top>
          <a:bottom>
            <a:ln w="25400" cap="flat">
              <a:solidFill>
                <a:srgbClr val="C4C6C6"/>
              </a:solidFill>
              <a:prstDash val="solid"/>
              <a:miter lim="400000"/>
            </a:ln>
          </a:bottom>
          <a:insideH>
            <a:ln w="25400" cap="flat">
              <a:solidFill>
                <a:srgbClr val="C4C6C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2F2F2"/>
          </a:solidFill>
        </a:fill>
      </a:tcStyle>
    </a:band2H>
    <a:firstCol>
      <a:tcTxStyle>
        <a:fontRef idx="major">
          <a:srgbClr val="444444"/>
        </a:fontRef>
        <a:srgbClr val="444444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C4C6C6"/>
              </a:solidFill>
              <a:prstDash val="solid"/>
              <a:miter lim="400000"/>
            </a:ln>
          </a:right>
          <a:top>
            <a:ln w="25400" cap="flat">
              <a:solidFill>
                <a:srgbClr val="C4C6C6"/>
              </a:solidFill>
              <a:prstDash val="solid"/>
              <a:miter lim="400000"/>
            </a:ln>
          </a:top>
          <a:bottom>
            <a:ln w="25400" cap="flat">
              <a:solidFill>
                <a:srgbClr val="C4C6C6"/>
              </a:solidFill>
              <a:prstDash val="solid"/>
              <a:miter lim="400000"/>
            </a:ln>
          </a:bottom>
          <a:insideH>
            <a:ln w="25400" cap="flat">
              <a:solidFill>
                <a:srgbClr val="C4C6C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8E9E8"/>
          </a:solidFill>
        </a:fill>
      </a:tcStyle>
    </a:firstCol>
    <a:lastRow>
      <a:tcTxStyle>
        <a:fontRef idx="major">
          <a:srgbClr val="444444"/>
        </a:fontRef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satOff val="12166"/>
              <a:lumOff val="-13042"/>
            </a:schemeClr>
          </a:solidFill>
        </a:fill>
      </a:tcStyle>
    </a:firstRow>
  </a:tblStyle>
  <a:tblStyle styleId="{C7B018BB-80A7-4F77-B60F-C8B233D01FF8}" styleName="">
    <a:tblBg/>
    <a:wholeTbl>
      <a:tcTxStyle>
        <a:fontRef idx="major">
          <a:srgbClr val="444444"/>
        </a:fontRef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FF8FA"/>
          </a:solidFill>
        </a:fill>
      </a:tcStyle>
    </a:band2H>
    <a:firstCol>
      <a:tcTxStyle>
        <a:fontRef idx="major">
          <a:srgbClr val="444444"/>
        </a:fontRef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4F728F"/>
              </a:solidFill>
              <a:prstDash val="solid"/>
              <a:miter lim="400000"/>
            </a:ln>
          </a:top>
          <a:bottom>
            <a:ln w="12700" cap="flat">
              <a:solidFill>
                <a:srgbClr val="4F728F"/>
              </a:solidFill>
              <a:prstDash val="solid"/>
              <a:miter lim="400000"/>
            </a:ln>
          </a:bottom>
          <a:insideH>
            <a:ln w="12700" cap="flat">
              <a:solidFill>
                <a:srgbClr val="4F728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4DADF"/>
          </a:solidFill>
        </a:fill>
      </a:tcStyle>
    </a:firstCol>
    <a:lastRow>
      <a:tcTxStyle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38EB0"/>
          </a:solidFill>
        </a:fill>
      </a:tcStyle>
    </a:lastRow>
    <a:firstRow>
      <a:tcTxStyle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73D59"/>
          </a:solidFill>
        </a:fill>
      </a:tcStyle>
    </a:firstRow>
  </a:tblStyle>
  <a:tblStyle styleId="{EEE7283C-3CF3-47DC-8721-378D4A62B228}" styleName="">
    <a:tblBg/>
    <a:wholeTbl>
      <a:tcTxStyle>
        <a:fontRef idx="major">
          <a:srgbClr val="444444"/>
        </a:fontRef>
        <a:srgbClr val="444444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2F2F2"/>
          </a:solidFill>
        </a:fill>
      </a:tcStyle>
    </a:band2H>
    <a:firstCol>
      <a:tcTxStyle>
        <a:fontRef idx="major">
          <a:srgbClr val="444444"/>
        </a:fontRef>
        <a:srgbClr val="444444"/>
      </a:tcTxStyle>
      <a:tcStyle>
        <a:tcBdr>
          <a:left>
            <a:ln w="12700" cap="flat">
              <a:solidFill>
                <a:srgbClr val="3C3C1D"/>
              </a:solidFill>
              <a:prstDash val="solid"/>
              <a:miter lim="400000"/>
            </a:ln>
          </a:left>
          <a:right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insideV>
        </a:tcBdr>
        <a:fill>
          <a:solidFill>
            <a:srgbClr val="CFCDBB"/>
          </a:solidFill>
        </a:fill>
      </a:tcStyle>
    </a:firstCol>
    <a:lastRow>
      <a:tcTxStyle>
        <a:fontRef idx="major">
          <a:srgbClr val="444444"/>
        </a:fontRef>
        <a:srgbClr val="444444"/>
      </a:tcTxStyle>
      <a:tcStyle>
        <a:tcBdr>
          <a:left>
            <a:ln w="12700" cap="flat">
              <a:solidFill>
                <a:srgbClr val="C6C6C6"/>
              </a:solidFill>
              <a:prstDash val="solid"/>
              <a:miter lim="400000"/>
            </a:ln>
          </a:left>
          <a:right>
            <a:ln w="12700" cap="flat">
              <a:solidFill>
                <a:srgbClr val="C6C6C6"/>
              </a:solidFill>
              <a:prstDash val="solid"/>
              <a:miter lim="400000"/>
            </a:ln>
          </a:right>
          <a:top>
            <a:ln w="12700" cap="flat">
              <a:solidFill>
                <a:srgbClr val="656839"/>
              </a:solidFill>
              <a:prstDash val="solid"/>
              <a:miter lim="400000"/>
            </a:ln>
          </a:top>
          <a:bottom>
            <a:ln w="12700" cap="flat">
              <a:solidFill>
                <a:srgbClr val="3C3C1D"/>
              </a:solidFill>
              <a:prstDash val="solid"/>
              <a:miter lim="400000"/>
            </a:ln>
          </a:bottom>
          <a:insideH>
            <a:ln w="12700" cap="flat">
              <a:solidFill>
                <a:srgbClr val="C6C6C6"/>
              </a:solidFill>
              <a:prstDash val="solid"/>
              <a:miter lim="400000"/>
            </a:ln>
          </a:insideH>
          <a:insideV>
            <a:ln w="12700" cap="flat">
              <a:solidFill>
                <a:srgbClr val="C6C6C6"/>
              </a:solidFill>
              <a:prstDash val="solid"/>
              <a:miter lim="400000"/>
            </a:ln>
          </a:insideV>
        </a:tcBdr>
        <a:fill>
          <a:solidFill>
            <a:srgbClr val="E8E9E8"/>
          </a:solidFill>
        </a:fill>
      </a:tcStyle>
    </a:lastRow>
    <a:firstRow>
      <a:tcTxStyle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rgbClr val="3C3C1D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AAA485"/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insideV>
        </a:tcBdr>
        <a:fill>
          <a:solidFill>
            <a:srgbClr val="656839"/>
          </a:solidFill>
        </a:fill>
      </a:tcStyle>
    </a:firstRow>
  </a:tblStyle>
  <a:tblStyle styleId="{CF821DB8-F4EB-4A41-A1BA-3FCAFE7338EE}" styleName="">
    <a:tblBg/>
    <a:wholeTbl>
      <a:tcTxStyle>
        <a:fontRef idx="major">
          <a:srgbClr val="444444"/>
        </a:fontRef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C4C6C6"/>
              </a:solidFill>
              <a:prstDash val="solid"/>
              <a:miter lim="400000"/>
            </a:ln>
          </a:top>
          <a:bottom>
            <a:ln w="25400" cap="flat">
              <a:solidFill>
                <a:srgbClr val="C4C6C6"/>
              </a:solidFill>
              <a:prstDash val="solid"/>
              <a:miter lim="400000"/>
            </a:ln>
          </a:bottom>
          <a:insideH>
            <a:ln w="25400" cap="flat">
              <a:solidFill>
                <a:srgbClr val="C4C6C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1F1F1"/>
          </a:solidFill>
        </a:fill>
      </a:tcStyle>
    </a:wholeTbl>
    <a:band2H>
      <a:tcTxStyle/>
      <a:tcStyle>
        <a:tcBdr/>
        <a:fill>
          <a:solidFill>
            <a:srgbClr val="E4E4E0"/>
          </a:solidFill>
        </a:fill>
      </a:tcStyle>
    </a:band2H>
    <a:firstCol>
      <a:tcTxStyle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515151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7D7766"/>
              </a:solidFill>
              <a:prstDash val="solid"/>
              <a:miter lim="400000"/>
            </a:ln>
          </a:top>
          <a:bottom>
            <a:ln w="12700" cap="flat">
              <a:solidFill>
                <a:srgbClr val="7D7766"/>
              </a:solidFill>
              <a:prstDash val="solid"/>
              <a:miter lim="400000"/>
            </a:ln>
          </a:bottom>
          <a:insideH>
            <a:ln w="12700" cap="flat">
              <a:solidFill>
                <a:srgbClr val="7D776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F8B7E"/>
          </a:solidFill>
        </a:fill>
      </a:tcStyle>
    </a:firstCol>
    <a:lastRow>
      <a:tcTxStyle>
        <a:fontRef idx="major">
          <a:srgbClr val="444444"/>
        </a:fontRef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solidFill>
                <a:srgbClr val="515151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1F1F1"/>
          </a:solidFill>
        </a:fill>
      </a:tcStyle>
    </a:lastRow>
    <a:firstRow>
      <a:tcTxStyle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515151"/>
              </a:solidFill>
              <a:prstDash val="solid"/>
              <a:miter lim="400000"/>
            </a:ln>
          </a:top>
          <a:bottom>
            <a:ln w="254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E5A4C"/>
          </a:solidFill>
        </a:fill>
      </a:tcStyle>
    </a:firstRow>
  </a:tblStyle>
  <a:tblStyle styleId="{33BA23B1-9221-436E-865A-0063620EA4FD}" styleName="">
    <a:tblBg/>
    <a:wholeTbl>
      <a:tcTxStyle>
        <a:fontRef idx="major">
          <a:srgbClr val="444444"/>
        </a:fontRef>
        <a:srgbClr val="444444"/>
      </a:tcTxStyle>
      <a:tcStyle>
        <a:tcBdr>
          <a:left>
            <a:ln w="12700" cap="flat">
              <a:solidFill>
                <a:srgbClr val="747474"/>
              </a:solidFill>
              <a:prstDash val="solid"/>
              <a:miter lim="400000"/>
            </a:ln>
          </a:left>
          <a:right>
            <a:ln w="12700" cap="flat">
              <a:solidFill>
                <a:srgbClr val="747474"/>
              </a:solidFill>
              <a:prstDash val="solid"/>
              <a:miter lim="400000"/>
            </a:ln>
          </a:right>
          <a:top>
            <a:ln w="127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solidFill>
                <a:srgbClr val="747474"/>
              </a:solidFill>
              <a:prstDash val="solid"/>
              <a:miter lim="400000"/>
            </a:ln>
          </a:insideH>
          <a:insideV>
            <a:ln w="12700" cap="flat">
              <a:solidFill>
                <a:srgbClr val="74747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2F2F2"/>
          </a:solidFill>
        </a:fill>
      </a:tcStyle>
    </a:band2H>
    <a:firstCol>
      <a:tcTxStyle>
        <a:fontRef idx="major">
          <a:srgbClr val="444444"/>
        </a:fontRef>
        <a:srgbClr val="444444"/>
      </a:tcTxStyle>
      <a:tcStyle>
        <a:tcBdr>
          <a:left>
            <a:ln w="12700" cap="flat">
              <a:solidFill>
                <a:srgbClr val="747474"/>
              </a:solidFill>
              <a:prstDash val="solid"/>
              <a:miter lim="400000"/>
            </a:ln>
          </a:left>
          <a:right>
            <a:ln w="12700" cap="flat">
              <a:solidFill>
                <a:srgbClr val="747474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9E9E9"/>
          </a:solidFill>
        </a:fill>
      </a:tcStyle>
    </a:firstCol>
    <a:lastRow>
      <a:tcTxStyle>
        <a:fontRef idx="major">
          <a:srgbClr val="444444"/>
        </a:fontRef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BCBCB"/>
          </a:solidFill>
        </a:fill>
      </a:tcStyle>
    </a:lastRow>
    <a:firstRow>
      <a:tcTxStyle>
        <a:fontRef idx="major">
          <a:srgbClr val="444444"/>
        </a:fontRef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BCBCB"/>
          </a:solidFill>
        </a:fill>
      </a:tcStyle>
    </a:firstRow>
  </a:tblStyle>
  <a:tblStyle styleId="{2708684C-4D16-4618-839F-0558EEFCDFE6}" styleName="">
    <a:tblBg/>
    <a:wholeTbl>
      <a:tcTxStyle>
        <a:fontRef idx="major">
          <a:srgbClr val="777777"/>
        </a:fontRef>
        <a:srgbClr val="777777"/>
      </a:tcTxStyle>
      <a:tcStyle>
        <a:tcBdr>
          <a:left>
            <a:ln w="12700" cap="flat">
              <a:solidFill>
                <a:srgbClr val="C9C9C9"/>
              </a:solidFill>
              <a:prstDash val="solid"/>
              <a:miter lim="400000"/>
            </a:ln>
          </a:left>
          <a:right>
            <a:ln w="12700" cap="flat">
              <a:solidFill>
                <a:srgbClr val="C9C9C9"/>
              </a:solidFill>
              <a:prstDash val="solid"/>
              <a:miter lim="400000"/>
            </a:ln>
          </a:right>
          <a:top>
            <a:ln w="12700" cap="flat">
              <a:solidFill>
                <a:srgbClr val="52525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2525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2525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2D2D2">
              <a:alpha val="30000"/>
            </a:srgbClr>
          </a:solidFill>
        </a:fill>
      </a:tcStyle>
    </a:band2H>
    <a:firstCol>
      <a:tcTxStyle>
        <a:font>
          <a:latin typeface="Helvetica Neue Medium"/>
          <a:ea typeface="Helvetica Neue Medium"/>
          <a:cs typeface="Helvetica Neue Medium"/>
        </a:font>
        <a:srgbClr val="555555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C9C9C9"/>
              </a:solidFill>
              <a:prstDash val="solid"/>
              <a:miter lim="400000"/>
            </a:ln>
          </a:top>
          <a:bottom>
            <a:ln w="12700" cap="flat">
              <a:solidFill>
                <a:srgbClr val="C9C9C9"/>
              </a:solidFill>
              <a:prstDash val="solid"/>
              <a:miter lim="400000"/>
            </a:ln>
          </a:bottom>
          <a:insideH>
            <a:ln w="12700" cap="flat">
              <a:solidFill>
                <a:srgbClr val="C9C9C9"/>
              </a:solidFill>
              <a:prstDash val="solid"/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>
        <a:font>
          <a:latin typeface="Helvetica Neue Medium"/>
          <a:ea typeface="Helvetica Neue Medium"/>
          <a:cs typeface="Helvetica Neue Medium"/>
        </a:font>
        <a:srgbClr val="555555"/>
      </a:tcTxStyle>
      <a:tcStyle>
        <a:tcBdr>
          <a:left>
            <a:ln w="12700" cap="flat">
              <a:solidFill>
                <a:srgbClr val="C9C9C9"/>
              </a:solidFill>
              <a:prstDash val="solid"/>
              <a:miter lim="400000"/>
            </a:ln>
          </a:left>
          <a:right>
            <a:ln w="12700" cap="flat">
              <a:solidFill>
                <a:srgbClr val="C9C9C9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C9C9C9"/>
              </a:solidFill>
              <a:prstDash val="solid"/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>
        <a:font>
          <a:latin typeface="Helvetica Neue Medium"/>
          <a:ea typeface="Helvetica Neue Medium"/>
          <a:cs typeface="Helvetica Neue Medium"/>
        </a:font>
        <a:srgbClr val="555555"/>
      </a:tcTxStyle>
      <a:tcStyle>
        <a:tcBdr>
          <a:left>
            <a:ln w="12700" cap="flat">
              <a:solidFill>
                <a:srgbClr val="C9C9C9"/>
              </a:solidFill>
              <a:prstDash val="solid"/>
              <a:miter lim="400000"/>
            </a:ln>
          </a:left>
          <a:right>
            <a:ln w="12700" cap="flat">
              <a:solidFill>
                <a:srgbClr val="C9C9C9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C9C9C9"/>
              </a:solidFill>
              <a:prstDash val="solid"/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8F44A2F1-9E1F-4B54-A3A2-5F16C0AD49E2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2D2D2">
              <a:alpha val="30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CBCBCB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CBCBCB"/>
          </a:solidFill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CBCBCB"/>
          </a:solidFill>
        </a:fill>
      </a:tcStyle>
    </a:firstRow>
  </a:tblStyle>
  <a:tblStyle styleId="{D51ADE6A-740E-44AE-83CC-AE7238B6C88D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0" d="100"/>
          <a:sy n="50" d="100"/>
        </p:scale>
        <p:origin x="1134" y="42"/>
      </p:cViewPr>
      <p:guideLst>
        <p:guide orient="horz" pos="3072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46" name="Shape 24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48842195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584200" latinLnBrk="0">
      <a:defRPr sz="2200">
        <a:latin typeface="Lucida Grande"/>
        <a:ea typeface="Lucida Grande"/>
        <a:cs typeface="Lucida Grande"/>
        <a:sym typeface="Lucida Grande"/>
      </a:defRPr>
    </a:lvl1pPr>
    <a:lvl2pPr indent="228600" defTabSz="584200" latinLnBrk="0">
      <a:defRPr sz="2200">
        <a:latin typeface="Lucida Grande"/>
        <a:ea typeface="Lucida Grande"/>
        <a:cs typeface="Lucida Grande"/>
        <a:sym typeface="Lucida Grande"/>
      </a:defRPr>
    </a:lvl2pPr>
    <a:lvl3pPr indent="457200" defTabSz="584200" latinLnBrk="0">
      <a:defRPr sz="2200">
        <a:latin typeface="Lucida Grande"/>
        <a:ea typeface="Lucida Grande"/>
        <a:cs typeface="Lucida Grande"/>
        <a:sym typeface="Lucida Grande"/>
      </a:defRPr>
    </a:lvl3pPr>
    <a:lvl4pPr indent="685800" defTabSz="584200" latinLnBrk="0">
      <a:defRPr sz="2200">
        <a:latin typeface="Lucida Grande"/>
        <a:ea typeface="Lucida Grande"/>
        <a:cs typeface="Lucida Grande"/>
        <a:sym typeface="Lucida Grande"/>
      </a:defRPr>
    </a:lvl4pPr>
    <a:lvl5pPr indent="914400" defTabSz="584200" latinLnBrk="0">
      <a:defRPr sz="2200">
        <a:latin typeface="Lucida Grande"/>
        <a:ea typeface="Lucida Grande"/>
        <a:cs typeface="Lucida Grande"/>
        <a:sym typeface="Lucida Grande"/>
      </a:defRPr>
    </a:lvl5pPr>
    <a:lvl6pPr indent="1143000" defTabSz="584200" latinLnBrk="0">
      <a:defRPr sz="2200">
        <a:latin typeface="Lucida Grande"/>
        <a:ea typeface="Lucida Grande"/>
        <a:cs typeface="Lucida Grande"/>
        <a:sym typeface="Lucida Grande"/>
      </a:defRPr>
    </a:lvl6pPr>
    <a:lvl7pPr indent="1371600" defTabSz="584200" latinLnBrk="0">
      <a:defRPr sz="2200">
        <a:latin typeface="Lucida Grande"/>
        <a:ea typeface="Lucida Grande"/>
        <a:cs typeface="Lucida Grande"/>
        <a:sym typeface="Lucida Grande"/>
      </a:defRPr>
    </a:lvl7pPr>
    <a:lvl8pPr indent="1600200" defTabSz="584200" latinLnBrk="0">
      <a:defRPr sz="2200">
        <a:latin typeface="Lucida Grande"/>
        <a:ea typeface="Lucida Grande"/>
        <a:cs typeface="Lucida Grande"/>
        <a:sym typeface="Lucida Grande"/>
      </a:defRPr>
    </a:lvl8pPr>
    <a:lvl9pPr indent="1828800" defTabSz="584200" latinLnBrk="0">
      <a:defRPr sz="2200">
        <a:latin typeface="Lucida Grande"/>
        <a:ea typeface="Lucida Grande"/>
        <a:cs typeface="Lucida Grande"/>
        <a:sym typeface="Lucida Grand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1704620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creativecommons.org/licenses/by-nc/3.0/" TargetMode="External"/><Relationship Id="rId4" Type="http://schemas.openxmlformats.org/officeDocument/2006/relationships/image" Target="../media/image3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www.wit.ie" TargetMode="Externa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/>
          <p:nvPr/>
        </p:nvSpPr>
        <p:spPr>
          <a:xfrm>
            <a:off x="647700" y="4749800"/>
            <a:ext cx="11709421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xfrm>
            <a:off x="571500" y="1320800"/>
            <a:ext cx="11861800" cy="3175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sz="half" idx="1"/>
          </p:nvPr>
        </p:nvSpPr>
        <p:spPr>
          <a:xfrm>
            <a:off x="571500" y="5016500"/>
            <a:ext cx="11861800" cy="3175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>
                <a:solidFill>
                  <a:srgbClr val="747474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>
                <a:solidFill>
                  <a:srgbClr val="747474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>
                <a:solidFill>
                  <a:srgbClr val="747474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>
                <a:solidFill>
                  <a:srgbClr val="747474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>
                <a:solidFill>
                  <a:srgbClr val="747474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hape 15"/>
          <p:cNvSpPr>
            <a:spLocks noGrp="1"/>
          </p:cNvSpPr>
          <p:nvPr>
            <p:ph type="sldNum" sz="quarter" idx="2"/>
          </p:nvPr>
        </p:nvSpPr>
        <p:spPr>
          <a:xfrm>
            <a:off x="12268200" y="9194800"/>
            <a:ext cx="312014" cy="299822"/>
          </a:xfrm>
          <a:prstGeom prst="rect">
            <a:avLst/>
          </a:prstGeom>
        </p:spPr>
        <p:txBody>
          <a:bodyPr/>
          <a:lstStyle>
            <a:lvl1pPr algn="l"/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/>
        </p:nvSpPr>
        <p:spPr>
          <a:xfrm>
            <a:off x="647700" y="1968500"/>
            <a:ext cx="4876867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05" name="Shape 105"/>
          <p:cNvSpPr>
            <a:spLocks noGrp="1"/>
          </p:cNvSpPr>
          <p:nvPr>
            <p:ph type="pic" idx="13"/>
          </p:nvPr>
        </p:nvSpPr>
        <p:spPr>
          <a:xfrm>
            <a:off x="6502400" y="0"/>
            <a:ext cx="6502400" cy="9842500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106" name="Shape 106"/>
          <p:cNvSpPr>
            <a:spLocks noGrp="1"/>
          </p:cNvSpPr>
          <p:nvPr>
            <p:ph type="title"/>
          </p:nvPr>
        </p:nvSpPr>
        <p:spPr>
          <a:xfrm>
            <a:off x="571500" y="330200"/>
            <a:ext cx="5080000" cy="1397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07" name="Shape 107"/>
          <p:cNvSpPr>
            <a:spLocks noGrp="1"/>
          </p:cNvSpPr>
          <p:nvPr>
            <p:ph type="body" sz="half" idx="1"/>
          </p:nvPr>
        </p:nvSpPr>
        <p:spPr>
          <a:xfrm>
            <a:off x="571500" y="2324100"/>
            <a:ext cx="5080000" cy="65659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47474"/>
                </a:solidFill>
              </a:defRPr>
            </a:lvl1pPr>
            <a:lvl2pPr>
              <a:defRPr>
                <a:solidFill>
                  <a:srgbClr val="747474"/>
                </a:solidFill>
              </a:defRPr>
            </a:lvl2pPr>
            <a:lvl3pPr>
              <a:defRPr>
                <a:solidFill>
                  <a:srgbClr val="747474"/>
                </a:solidFill>
              </a:defRPr>
            </a:lvl3pPr>
            <a:lvl4pPr>
              <a:defRPr>
                <a:solidFill>
                  <a:srgbClr val="747474"/>
                </a:solidFill>
              </a:defRPr>
            </a:lvl4pPr>
            <a:lvl5pPr>
              <a:defRPr>
                <a:solidFill>
                  <a:srgbClr val="747474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8" name="Shape 108"/>
          <p:cNvSpPr>
            <a:spLocks noGrp="1"/>
          </p:cNvSpPr>
          <p:nvPr>
            <p:ph type="sldNum" sz="quarter" idx="2"/>
          </p:nvPr>
        </p:nvSpPr>
        <p:spPr>
          <a:xfrm>
            <a:off x="510743" y="9194800"/>
            <a:ext cx="312014" cy="299822"/>
          </a:xfrm>
          <a:prstGeom prst="rect">
            <a:avLst/>
          </a:prstGeom>
        </p:spPr>
        <p:txBody>
          <a:bodyPr/>
          <a:lstStyle>
            <a:lvl1pPr algn="l"/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2 Up Land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/>
        </p:nvSpPr>
        <p:spPr>
          <a:xfrm flipH="1">
            <a:off x="6502399" y="1803400"/>
            <a:ext cx="1" cy="4318000"/>
          </a:xfrm>
          <a:prstGeom prst="line">
            <a:avLst/>
          </a:prstGeom>
          <a:ln w="12700">
            <a:solidFill>
              <a:srgbClr val="ABABAB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16" name="Shape 116"/>
          <p:cNvSpPr>
            <a:spLocks noGrp="1"/>
          </p:cNvSpPr>
          <p:nvPr>
            <p:ph type="pic" sz="quarter" idx="13"/>
          </p:nvPr>
        </p:nvSpPr>
        <p:spPr>
          <a:xfrm>
            <a:off x="6667500" y="1803400"/>
            <a:ext cx="5816600" cy="4318000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pic" sz="quarter" idx="14"/>
          </p:nvPr>
        </p:nvSpPr>
        <p:spPr>
          <a:xfrm>
            <a:off x="520700" y="1803400"/>
            <a:ext cx="5803900" cy="4318000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118" name="Shape 118"/>
          <p:cNvSpPr>
            <a:spLocks noGrp="1"/>
          </p:cNvSpPr>
          <p:nvPr>
            <p:ph type="body" sz="quarter" idx="1"/>
          </p:nvPr>
        </p:nvSpPr>
        <p:spPr>
          <a:xfrm>
            <a:off x="431800" y="8813800"/>
            <a:ext cx="8255000" cy="812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9" name="Shape 11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2 Up Portrait &amp; Land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 flipH="1">
            <a:off x="4432299" y="1778000"/>
            <a:ext cx="1" cy="5054600"/>
          </a:xfrm>
          <a:prstGeom prst="line">
            <a:avLst/>
          </a:prstGeom>
          <a:ln w="12700">
            <a:solidFill>
              <a:srgbClr val="ABABAB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27" name="Shape 127"/>
          <p:cNvSpPr>
            <a:spLocks noGrp="1"/>
          </p:cNvSpPr>
          <p:nvPr>
            <p:ph type="pic" sz="quarter" idx="13"/>
          </p:nvPr>
        </p:nvSpPr>
        <p:spPr>
          <a:xfrm>
            <a:off x="520700" y="1778000"/>
            <a:ext cx="3759200" cy="5054600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128" name="Shape 128"/>
          <p:cNvSpPr>
            <a:spLocks noGrp="1"/>
          </p:cNvSpPr>
          <p:nvPr>
            <p:ph type="pic" sz="half" idx="14"/>
          </p:nvPr>
        </p:nvSpPr>
        <p:spPr>
          <a:xfrm>
            <a:off x="4622800" y="1778000"/>
            <a:ext cx="7886700" cy="5054600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129" name="Shape 129"/>
          <p:cNvSpPr>
            <a:spLocks noGrp="1"/>
          </p:cNvSpPr>
          <p:nvPr>
            <p:ph type="body" sz="quarter" idx="1"/>
          </p:nvPr>
        </p:nvSpPr>
        <p:spPr>
          <a:xfrm>
            <a:off x="431800" y="8813800"/>
            <a:ext cx="8255000" cy="812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0" name="Shape 13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2 Up Portra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/>
        </p:nvSpPr>
        <p:spPr>
          <a:xfrm flipH="1">
            <a:off x="6489699" y="508000"/>
            <a:ext cx="1" cy="8013731"/>
          </a:xfrm>
          <a:prstGeom prst="line">
            <a:avLst/>
          </a:prstGeom>
          <a:ln w="12700">
            <a:solidFill>
              <a:srgbClr val="ABABAB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38" name="Shape 138"/>
          <p:cNvSpPr>
            <a:spLocks noGrp="1"/>
          </p:cNvSpPr>
          <p:nvPr>
            <p:ph type="pic" sz="half" idx="13"/>
          </p:nvPr>
        </p:nvSpPr>
        <p:spPr>
          <a:xfrm>
            <a:off x="469900" y="457200"/>
            <a:ext cx="5842000" cy="8064500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139" name="Shape 139"/>
          <p:cNvSpPr>
            <a:spLocks noGrp="1"/>
          </p:cNvSpPr>
          <p:nvPr>
            <p:ph type="pic" sz="half" idx="14"/>
          </p:nvPr>
        </p:nvSpPr>
        <p:spPr>
          <a:xfrm>
            <a:off x="6654800" y="508000"/>
            <a:ext cx="5829300" cy="8013700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140" name="Shape 140"/>
          <p:cNvSpPr>
            <a:spLocks noGrp="1"/>
          </p:cNvSpPr>
          <p:nvPr>
            <p:ph type="body" sz="quarter" idx="1"/>
          </p:nvPr>
        </p:nvSpPr>
        <p:spPr>
          <a:xfrm>
            <a:off x="431800" y="8813800"/>
            <a:ext cx="8255000" cy="812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1" name="Shape 1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3 Up Portra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/>
        </p:nvSpPr>
        <p:spPr>
          <a:xfrm flipH="1">
            <a:off x="4444998" y="1777968"/>
            <a:ext cx="1" cy="5067381"/>
          </a:xfrm>
          <a:prstGeom prst="line">
            <a:avLst/>
          </a:prstGeom>
          <a:ln w="12700">
            <a:solidFill>
              <a:srgbClr val="ABABAB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49" name="Shape 149"/>
          <p:cNvSpPr/>
          <p:nvPr/>
        </p:nvSpPr>
        <p:spPr>
          <a:xfrm flipH="1">
            <a:off x="8547098" y="1777968"/>
            <a:ext cx="1" cy="5067381"/>
          </a:xfrm>
          <a:prstGeom prst="line">
            <a:avLst/>
          </a:prstGeom>
          <a:ln w="12700">
            <a:solidFill>
              <a:srgbClr val="ABABAB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50" name="Shape 150"/>
          <p:cNvSpPr>
            <a:spLocks noGrp="1"/>
          </p:cNvSpPr>
          <p:nvPr>
            <p:ph type="pic" sz="quarter" idx="13"/>
          </p:nvPr>
        </p:nvSpPr>
        <p:spPr>
          <a:xfrm>
            <a:off x="508000" y="1778000"/>
            <a:ext cx="3784600" cy="5067300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151" name="Shape 151"/>
          <p:cNvSpPr>
            <a:spLocks noGrp="1"/>
          </p:cNvSpPr>
          <p:nvPr>
            <p:ph type="pic" sz="quarter" idx="14"/>
          </p:nvPr>
        </p:nvSpPr>
        <p:spPr>
          <a:xfrm>
            <a:off x="8724900" y="1778000"/>
            <a:ext cx="3759200" cy="5067300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152" name="Shape 152"/>
          <p:cNvSpPr>
            <a:spLocks noGrp="1"/>
          </p:cNvSpPr>
          <p:nvPr>
            <p:ph type="pic" sz="quarter" idx="15"/>
          </p:nvPr>
        </p:nvSpPr>
        <p:spPr>
          <a:xfrm>
            <a:off x="4622800" y="1778000"/>
            <a:ext cx="3784600" cy="5067300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153" name="Shape 153"/>
          <p:cNvSpPr>
            <a:spLocks noGrp="1"/>
          </p:cNvSpPr>
          <p:nvPr>
            <p:ph type="body" sz="quarter" idx="1"/>
          </p:nvPr>
        </p:nvSpPr>
        <p:spPr>
          <a:xfrm>
            <a:off x="431800" y="8813800"/>
            <a:ext cx="8255000" cy="812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4" name="Shape 15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B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>
            <a:spLocks noGrp="1"/>
          </p:cNvSpPr>
          <p:nvPr>
            <p:ph type="pic" idx="13"/>
          </p:nvPr>
        </p:nvSpPr>
        <p:spPr>
          <a:xfrm>
            <a:off x="533400" y="508000"/>
            <a:ext cx="11938000" cy="7962900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162" name="Shape 162"/>
          <p:cNvSpPr>
            <a:spLocks noGrp="1"/>
          </p:cNvSpPr>
          <p:nvPr>
            <p:ph type="body" sz="quarter" idx="1"/>
          </p:nvPr>
        </p:nvSpPr>
        <p:spPr>
          <a:xfrm>
            <a:off x="431800" y="8813800"/>
            <a:ext cx="8255000" cy="812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3" name="Shape 16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/>
        </p:nvSpPr>
        <p:spPr>
          <a:xfrm flipH="1">
            <a:off x="6489698" y="520668"/>
            <a:ext cx="1" cy="7962963"/>
          </a:xfrm>
          <a:prstGeom prst="line">
            <a:avLst/>
          </a:prstGeom>
          <a:ln w="12700">
            <a:solidFill>
              <a:srgbClr val="ABABAB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71" name="Shape 171"/>
          <p:cNvSpPr/>
          <p:nvPr/>
        </p:nvSpPr>
        <p:spPr>
          <a:xfrm>
            <a:off x="6489696" y="4476750"/>
            <a:ext cx="5994408" cy="127"/>
          </a:xfrm>
          <a:prstGeom prst="line">
            <a:avLst/>
          </a:prstGeom>
          <a:ln w="12700">
            <a:solidFill>
              <a:srgbClr val="ABABAB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72" name="Shape 172"/>
          <p:cNvSpPr>
            <a:spLocks noGrp="1"/>
          </p:cNvSpPr>
          <p:nvPr>
            <p:ph type="pic" sz="half" idx="13"/>
          </p:nvPr>
        </p:nvSpPr>
        <p:spPr>
          <a:xfrm>
            <a:off x="508000" y="520700"/>
            <a:ext cx="5816600" cy="7962900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173" name="Shape 173"/>
          <p:cNvSpPr>
            <a:spLocks noGrp="1"/>
          </p:cNvSpPr>
          <p:nvPr>
            <p:ph type="pic" sz="quarter" idx="14"/>
          </p:nvPr>
        </p:nvSpPr>
        <p:spPr>
          <a:xfrm>
            <a:off x="6667500" y="520700"/>
            <a:ext cx="5816600" cy="3810000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174" name="Shape 174"/>
          <p:cNvSpPr>
            <a:spLocks noGrp="1"/>
          </p:cNvSpPr>
          <p:nvPr>
            <p:ph type="pic" sz="quarter" idx="15"/>
          </p:nvPr>
        </p:nvSpPr>
        <p:spPr>
          <a:xfrm>
            <a:off x="6667500" y="4660900"/>
            <a:ext cx="5816600" cy="3822700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175" name="Shape 175"/>
          <p:cNvSpPr>
            <a:spLocks noGrp="1"/>
          </p:cNvSpPr>
          <p:nvPr>
            <p:ph type="body" sz="quarter" idx="1"/>
          </p:nvPr>
        </p:nvSpPr>
        <p:spPr>
          <a:xfrm>
            <a:off x="431800" y="8813800"/>
            <a:ext cx="8255000" cy="812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6" name="Shape 1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4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/>
        </p:nvSpPr>
        <p:spPr>
          <a:xfrm flipH="1">
            <a:off x="9067798" y="520668"/>
            <a:ext cx="1" cy="7962963"/>
          </a:xfrm>
          <a:prstGeom prst="line">
            <a:avLst/>
          </a:prstGeom>
          <a:ln w="12700">
            <a:solidFill>
              <a:srgbClr val="ABABAB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84" name="Shape 184"/>
          <p:cNvSpPr/>
          <p:nvPr/>
        </p:nvSpPr>
        <p:spPr>
          <a:xfrm>
            <a:off x="9067796" y="3092450"/>
            <a:ext cx="3429023" cy="127"/>
          </a:xfrm>
          <a:prstGeom prst="line">
            <a:avLst/>
          </a:prstGeom>
          <a:ln w="12700">
            <a:solidFill>
              <a:srgbClr val="ABABAB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85" name="Shape 185"/>
          <p:cNvSpPr/>
          <p:nvPr/>
        </p:nvSpPr>
        <p:spPr>
          <a:xfrm>
            <a:off x="9067796" y="5873750"/>
            <a:ext cx="3429023" cy="127"/>
          </a:xfrm>
          <a:prstGeom prst="line">
            <a:avLst/>
          </a:prstGeom>
          <a:ln w="12700">
            <a:solidFill>
              <a:srgbClr val="ABABAB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86" name="Shape 186"/>
          <p:cNvSpPr>
            <a:spLocks noGrp="1"/>
          </p:cNvSpPr>
          <p:nvPr>
            <p:ph type="pic" idx="13"/>
          </p:nvPr>
        </p:nvSpPr>
        <p:spPr>
          <a:xfrm>
            <a:off x="520700" y="508000"/>
            <a:ext cx="8369300" cy="7975600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187" name="Shape 187"/>
          <p:cNvSpPr>
            <a:spLocks noGrp="1"/>
          </p:cNvSpPr>
          <p:nvPr>
            <p:ph type="pic" sz="quarter" idx="14"/>
          </p:nvPr>
        </p:nvSpPr>
        <p:spPr>
          <a:xfrm>
            <a:off x="9220200" y="3289300"/>
            <a:ext cx="3276600" cy="2438400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188" name="Shape 188"/>
          <p:cNvSpPr>
            <a:spLocks noGrp="1"/>
          </p:cNvSpPr>
          <p:nvPr>
            <p:ph type="pic" sz="quarter" idx="15"/>
          </p:nvPr>
        </p:nvSpPr>
        <p:spPr>
          <a:xfrm>
            <a:off x="9220200" y="6019800"/>
            <a:ext cx="3276600" cy="2463800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189" name="Shape 189"/>
          <p:cNvSpPr>
            <a:spLocks noGrp="1"/>
          </p:cNvSpPr>
          <p:nvPr>
            <p:ph type="pic" sz="quarter" idx="16"/>
          </p:nvPr>
        </p:nvSpPr>
        <p:spPr>
          <a:xfrm>
            <a:off x="9220200" y="508000"/>
            <a:ext cx="3276600" cy="2463800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190" name="Shape 190"/>
          <p:cNvSpPr>
            <a:spLocks noGrp="1"/>
          </p:cNvSpPr>
          <p:nvPr>
            <p:ph type="body" sz="quarter" idx="1"/>
          </p:nvPr>
        </p:nvSpPr>
        <p:spPr>
          <a:xfrm>
            <a:off x="431800" y="8813800"/>
            <a:ext cx="8255000" cy="812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1" name="Shape 19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-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99" name="Shape 199"/>
          <p:cNvSpPr>
            <a:spLocks noGrp="1"/>
          </p:cNvSpPr>
          <p:nvPr>
            <p:ph type="body" sz="half" idx="1"/>
          </p:nvPr>
        </p:nvSpPr>
        <p:spPr>
          <a:xfrm>
            <a:off x="571500" y="2324100"/>
            <a:ext cx="5080000" cy="65659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47474"/>
                </a:solidFill>
              </a:defRPr>
            </a:lvl1pPr>
            <a:lvl2pPr>
              <a:defRPr>
                <a:solidFill>
                  <a:srgbClr val="747474"/>
                </a:solidFill>
              </a:defRPr>
            </a:lvl2pPr>
            <a:lvl3pPr>
              <a:defRPr>
                <a:solidFill>
                  <a:srgbClr val="747474"/>
                </a:solidFill>
              </a:defRPr>
            </a:lvl3pPr>
            <a:lvl4pPr>
              <a:defRPr>
                <a:solidFill>
                  <a:srgbClr val="747474"/>
                </a:solidFill>
              </a:defRPr>
            </a:lvl4pPr>
            <a:lvl5pPr>
              <a:defRPr>
                <a:solidFill>
                  <a:srgbClr val="747474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00" name="Shape 20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08" name="Shape 208"/>
          <p:cNvSpPr>
            <a:spLocks noGrp="1"/>
          </p:cNvSpPr>
          <p:nvPr>
            <p:ph type="body" sz="half" idx="1"/>
          </p:nvPr>
        </p:nvSpPr>
        <p:spPr>
          <a:xfrm>
            <a:off x="8369300" y="2324100"/>
            <a:ext cx="4064000" cy="65659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47474"/>
                </a:solidFill>
              </a:defRPr>
            </a:lvl1pPr>
            <a:lvl2pPr>
              <a:defRPr>
                <a:solidFill>
                  <a:srgbClr val="747474"/>
                </a:solidFill>
              </a:defRPr>
            </a:lvl2pPr>
            <a:lvl3pPr>
              <a:defRPr>
                <a:solidFill>
                  <a:srgbClr val="747474"/>
                </a:solidFill>
              </a:defRPr>
            </a:lvl3pPr>
            <a:lvl4pPr>
              <a:defRPr>
                <a:solidFill>
                  <a:srgbClr val="747474"/>
                </a:solidFill>
              </a:defRPr>
            </a:lvl4pPr>
            <a:lvl5pPr>
              <a:defRPr>
                <a:solidFill>
                  <a:srgbClr val="747474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09" name="Shape 20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3" name="Shape 3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4" name="Shape 3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Final &amp; C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" name="WIT_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27100" y="8724900"/>
            <a:ext cx="3175000" cy="660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17" name="esu-log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198100" y="8826500"/>
            <a:ext cx="1879600" cy="44450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20" name="Group 220"/>
          <p:cNvGrpSpPr/>
          <p:nvPr/>
        </p:nvGrpSpPr>
        <p:grpSpPr>
          <a:xfrm>
            <a:off x="4419600" y="3209759"/>
            <a:ext cx="4267200" cy="2893252"/>
            <a:chOff x="0" y="0"/>
            <a:chExt cx="4267200" cy="2893250"/>
          </a:xfrm>
        </p:grpSpPr>
        <p:pic>
          <p:nvPicPr>
            <p:cNvPr id="218" name="by-nc.eu.pn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50800" y="0"/>
              <a:ext cx="2959100" cy="103531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19" name="Shape 219"/>
            <p:cNvSpPr/>
            <p:nvPr/>
          </p:nvSpPr>
          <p:spPr>
            <a:xfrm>
              <a:off x="0" y="1202830"/>
              <a:ext cx="4267200" cy="16904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 defTabSz="584200">
                <a:lnSpc>
                  <a:spcPct val="120000"/>
                </a:lnSpc>
                <a:defRPr sz="1600">
                  <a:latin typeface="+mj-lt"/>
                  <a:ea typeface="+mj-ea"/>
                  <a:cs typeface="+mj-cs"/>
                  <a:sym typeface="Helvetica Neue"/>
                </a:defRPr>
              </a:pPr>
              <a:r>
                <a:t>Except where otherwise noted, this content is licensed under a </a:t>
              </a:r>
              <a:r>
                <a:rPr>
                  <a:hlinkClick r:id="rId5"/>
                </a:rPr>
                <a:t>Creative Commons Attribution-NonCommercial 3.0 License</a:t>
              </a:r>
              <a:r>
                <a:t>. </a:t>
              </a:r>
            </a:p>
            <a:p>
              <a:pPr defTabSz="584200">
                <a:lnSpc>
                  <a:spcPct val="120000"/>
                </a:lnSpc>
                <a:defRPr sz="1600">
                  <a:latin typeface="+mj-lt"/>
                  <a:ea typeface="+mj-ea"/>
                  <a:cs typeface="+mj-cs"/>
                  <a:sym typeface="Helvetica Neue"/>
                </a:defRPr>
              </a:pPr>
              <a:endParaRPr/>
            </a:p>
            <a:p>
              <a:pPr defTabSz="584200">
                <a:lnSpc>
                  <a:spcPct val="120000"/>
                </a:lnSpc>
                <a:defRPr sz="1600">
                  <a:latin typeface="+mj-lt"/>
                  <a:ea typeface="+mj-ea"/>
                  <a:cs typeface="+mj-cs"/>
                  <a:sym typeface="Helvetica Neue"/>
                </a:defRPr>
              </a:pPr>
              <a:r>
                <a:t>For more information, please see </a:t>
              </a:r>
              <a:r>
                <a:rPr>
                  <a:hlinkClick r:id="rId5"/>
                </a:rPr>
                <a:t>http://creativecommons.org/licenses/by-nc/3.0/</a:t>
              </a:r>
            </a:p>
          </p:txBody>
        </p:sp>
      </p:grpSp>
      <p:sp>
        <p:nvSpPr>
          <p:cNvPr id="221" name="Shape 221"/>
          <p:cNvSpPr>
            <a:spLocks noGrp="1"/>
          </p:cNvSpPr>
          <p:nvPr>
            <p:ph type="sldNum" sz="quarter" idx="2"/>
          </p:nvPr>
        </p:nvSpPr>
        <p:spPr>
          <a:xfrm>
            <a:off x="6324600" y="9258300"/>
            <a:ext cx="342900" cy="368300"/>
          </a:xfrm>
          <a:prstGeom prst="rect">
            <a:avLst/>
          </a:prstGeom>
        </p:spPr>
        <p:txBody>
          <a:bodyPr/>
          <a:lstStyle>
            <a:lvl1pPr algn="ctr">
              <a:defRPr sz="18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Lab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/>
          <p:nvPr/>
        </p:nvSpPr>
        <p:spPr>
          <a:xfrm flipV="1">
            <a:off x="908290" y="4366805"/>
            <a:ext cx="11220733" cy="2"/>
          </a:xfrm>
          <a:prstGeom prst="line">
            <a:avLst/>
          </a:prstGeom>
          <a:ln w="12700">
            <a:solidFill>
              <a:srgbClr val="919191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pic>
        <p:nvPicPr>
          <p:cNvPr id="229" name="WIT_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27100" y="8724900"/>
            <a:ext cx="3175000" cy="660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30" name="esu-log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198100" y="8826500"/>
            <a:ext cx="1879600" cy="444500"/>
          </a:xfrm>
          <a:prstGeom prst="rect">
            <a:avLst/>
          </a:prstGeom>
          <a:ln w="12700">
            <a:miter lim="400000"/>
          </a:ln>
        </p:spPr>
      </p:pic>
      <p:sp>
        <p:nvSpPr>
          <p:cNvPr id="231" name="Shape 231"/>
          <p:cNvSpPr/>
          <p:nvPr/>
        </p:nvSpPr>
        <p:spPr>
          <a:xfrm>
            <a:off x="507045" y="4584700"/>
            <a:ext cx="2846528" cy="1371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r" defTabSz="584200">
              <a:lnSpc>
                <a:spcPct val="80000"/>
              </a:lnSpc>
              <a:defRPr sz="4800">
                <a:solidFill>
                  <a:srgbClr val="AAAAAA"/>
                </a:solidFill>
                <a:latin typeface="Helvetica Neue UltraLight"/>
                <a:ea typeface="Helvetica Neue UltraLight"/>
                <a:cs typeface="Helvetica Neue UltraLight"/>
                <a:sym typeface="Helvetica Neue UltraLight"/>
              </a:defRPr>
            </a:pPr>
            <a:r>
              <a:t>Produced </a:t>
            </a:r>
          </a:p>
          <a:p>
            <a:pPr algn="r" defTabSz="584200">
              <a:lnSpc>
                <a:spcPct val="80000"/>
              </a:lnSpc>
              <a:defRPr sz="4800">
                <a:solidFill>
                  <a:srgbClr val="AAAAAA"/>
                </a:solidFill>
                <a:latin typeface="Helvetica Neue UltraLight"/>
                <a:ea typeface="Helvetica Neue UltraLight"/>
                <a:cs typeface="Helvetica Neue UltraLight"/>
                <a:sym typeface="Helvetica Neue UltraLight"/>
              </a:defRPr>
            </a:pPr>
            <a:r>
              <a:t>by</a:t>
            </a:r>
          </a:p>
        </p:txBody>
      </p:sp>
      <p:grpSp>
        <p:nvGrpSpPr>
          <p:cNvPr id="235" name="Group 235"/>
          <p:cNvGrpSpPr/>
          <p:nvPr/>
        </p:nvGrpSpPr>
        <p:grpSpPr>
          <a:xfrm>
            <a:off x="3707033" y="6616700"/>
            <a:ext cx="4610101" cy="1371601"/>
            <a:chOff x="0" y="0"/>
            <a:chExt cx="4610100" cy="1371600"/>
          </a:xfrm>
        </p:grpSpPr>
        <p:sp>
          <p:nvSpPr>
            <p:cNvPr id="232" name="Shape 232"/>
            <p:cNvSpPr/>
            <p:nvPr/>
          </p:nvSpPr>
          <p:spPr>
            <a:xfrm>
              <a:off x="0" y="0"/>
              <a:ext cx="4610101" cy="7350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lnSpc>
                  <a:spcPct val="120000"/>
                </a:lnSpc>
                <a:defRPr sz="1800">
                  <a:solidFill>
                    <a:srgbClr val="133455"/>
                  </a:solidFill>
                  <a:latin typeface="+mj-lt"/>
                  <a:ea typeface="+mj-ea"/>
                  <a:cs typeface="+mj-cs"/>
                  <a:sym typeface="Helvetica Neue"/>
                </a:defRPr>
              </a:pPr>
              <a:r>
                <a:t>Department of Computing, Maths &amp; Physics</a:t>
              </a:r>
            </a:p>
            <a:p>
              <a:pPr defTabSz="584200">
                <a:lnSpc>
                  <a:spcPct val="120000"/>
                </a:lnSpc>
                <a:defRPr sz="1800">
                  <a:solidFill>
                    <a:srgbClr val="133455"/>
                  </a:solidFill>
                  <a:latin typeface="+mj-lt"/>
                  <a:ea typeface="+mj-ea"/>
                  <a:cs typeface="+mj-cs"/>
                  <a:sym typeface="Helvetica Neue"/>
                </a:defRPr>
              </a:pPr>
              <a:r>
                <a:t>Waterford Institute of Technology</a:t>
              </a:r>
            </a:p>
          </p:txBody>
        </p:sp>
        <p:sp>
          <p:nvSpPr>
            <p:cNvPr id="233" name="Shape 233"/>
            <p:cNvSpPr/>
            <p:nvPr/>
          </p:nvSpPr>
          <p:spPr>
            <a:xfrm>
              <a:off x="0" y="754707"/>
              <a:ext cx="1361922" cy="30188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584200">
                <a:defRPr sz="1300">
                  <a:latin typeface="+mj-lt"/>
                  <a:ea typeface="+mj-ea"/>
                  <a:cs typeface="+mj-cs"/>
                  <a:sym typeface="Helvetica Neue"/>
                  <a:hlinkClick r:id="rId4"/>
                </a:defRPr>
              </a:lvl1pPr>
            </a:lstStyle>
            <a:p>
              <a:r>
                <a:rPr>
                  <a:hlinkClick r:id="rId4"/>
                </a:rPr>
                <a:t>http://www.wit.ie</a:t>
              </a:r>
            </a:p>
          </p:txBody>
        </p:sp>
        <p:sp>
          <p:nvSpPr>
            <p:cNvPr id="234" name="Shape 234"/>
            <p:cNvSpPr/>
            <p:nvPr/>
          </p:nvSpPr>
          <p:spPr>
            <a:xfrm>
              <a:off x="0" y="1069716"/>
              <a:ext cx="1671326" cy="30188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584200">
                <a:defRPr sz="1300">
                  <a:latin typeface="+mj-lt"/>
                  <a:ea typeface="+mj-ea"/>
                  <a:cs typeface="+mj-cs"/>
                  <a:sym typeface="Helvetica Neue"/>
                  <a:hlinkClick r:id="rId4"/>
                </a:defRPr>
              </a:lvl1pPr>
            </a:lstStyle>
            <a:p>
              <a:r>
                <a:rPr>
                  <a:hlinkClick r:id="rId4"/>
                </a:rPr>
                <a:t>http://elearning.wit.ie</a:t>
              </a:r>
            </a:p>
          </p:txBody>
        </p:sp>
      </p:grpSp>
      <p:sp>
        <p:nvSpPr>
          <p:cNvPr id="236" name="Shape 236"/>
          <p:cNvSpPr>
            <a:spLocks noGrp="1"/>
          </p:cNvSpPr>
          <p:nvPr>
            <p:ph type="body" sz="quarter" idx="13"/>
          </p:nvPr>
        </p:nvSpPr>
        <p:spPr>
          <a:xfrm>
            <a:off x="895350" y="3466083"/>
            <a:ext cx="11226800" cy="54813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>
              <a:spcBef>
                <a:spcPts val="0"/>
              </a:spcBef>
              <a:buSzTx/>
              <a:buNone/>
              <a:defRPr sz="3000">
                <a:solidFill>
                  <a:srgbClr val="606060"/>
                </a:solidFill>
              </a:defRPr>
            </a:lvl1pPr>
          </a:lstStyle>
          <a:p>
            <a:r>
              <a:t>Subtitle</a:t>
            </a:r>
          </a:p>
        </p:txBody>
      </p:sp>
      <p:sp>
        <p:nvSpPr>
          <p:cNvPr id="237" name="Shape 237"/>
          <p:cNvSpPr>
            <a:spLocks noGrp="1"/>
          </p:cNvSpPr>
          <p:nvPr>
            <p:ph type="title"/>
          </p:nvPr>
        </p:nvSpPr>
        <p:spPr>
          <a:xfrm>
            <a:off x="889000" y="2368550"/>
            <a:ext cx="11226800" cy="1028700"/>
          </a:xfrm>
          <a:prstGeom prst="rect">
            <a:avLst/>
          </a:prstGeom>
        </p:spPr>
        <p:txBody>
          <a:bodyPr anchor="ctr"/>
          <a:lstStyle>
            <a:lvl1pPr>
              <a:defRPr sz="4800"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r>
              <a:t>Title Text</a:t>
            </a:r>
          </a:p>
        </p:txBody>
      </p:sp>
      <p:sp>
        <p:nvSpPr>
          <p:cNvPr id="238" name="Shape 238"/>
          <p:cNvSpPr>
            <a:spLocks noGrp="1"/>
          </p:cNvSpPr>
          <p:nvPr>
            <p:ph type="body" sz="quarter" idx="1"/>
          </p:nvPr>
        </p:nvSpPr>
        <p:spPr>
          <a:xfrm>
            <a:off x="3727450" y="4737100"/>
            <a:ext cx="5778500" cy="19812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2000"/>
            </a:lvl1pPr>
            <a:lvl2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2000"/>
            </a:lvl2pPr>
            <a:lvl3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2000"/>
            </a:lvl3pPr>
            <a:lvl4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2000"/>
            </a:lvl4pPr>
            <a:lvl5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20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9" name="Shape 239"/>
          <p:cNvSpPr>
            <a:spLocks noGrp="1"/>
          </p:cNvSpPr>
          <p:nvPr>
            <p:ph type="sldNum" sz="quarter" idx="2"/>
          </p:nvPr>
        </p:nvSpPr>
        <p:spPr>
          <a:xfrm>
            <a:off x="6324600" y="9258300"/>
            <a:ext cx="342900" cy="368300"/>
          </a:xfrm>
          <a:prstGeom prst="rect">
            <a:avLst/>
          </a:prstGeom>
        </p:spPr>
        <p:txBody>
          <a:bodyPr/>
          <a:lstStyle>
            <a:lvl1pPr algn="ctr">
              <a:defRPr sz="18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ster #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/>
          </p:cNvSpPr>
          <p:nvPr>
            <p:ph type="body" sz="quarter" idx="13"/>
          </p:nvPr>
        </p:nvSpPr>
        <p:spPr>
          <a:xfrm>
            <a:off x="5981700" y="8496300"/>
            <a:ext cx="6515100" cy="381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anchor="b">
            <a:spAutoFit/>
          </a:bodyPr>
          <a:lstStyle>
            <a:lvl1pPr marL="0" indent="0">
              <a:spcBef>
                <a:spcPts val="0"/>
              </a:spcBef>
              <a:buSzTx/>
              <a:buNone/>
              <a:defRPr sz="16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>
              <a:defRPr sz="4200">
                <a:latin typeface="+mn-lt"/>
                <a:ea typeface="+mn-ea"/>
                <a:cs typeface="+mn-cs"/>
                <a:sym typeface="Helvetica Neue Light"/>
              </a:defRPr>
            </a:pPr>
            <a:r>
              <a:rPr sz="1600">
                <a:latin typeface="Monaco"/>
                <a:ea typeface="Monaco"/>
                <a:cs typeface="Monaco"/>
                <a:sym typeface="Monaco"/>
              </a:rPr>
              <a:t>Text</a:t>
            </a:r>
          </a:p>
        </p:txBody>
      </p:sp>
      <p:sp>
        <p:nvSpPr>
          <p:cNvPr id="42" name="Shape 4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3" name="Shape 43"/>
          <p:cNvSpPr>
            <a:spLocks noGrp="1"/>
          </p:cNvSpPr>
          <p:nvPr>
            <p:ph type="body" sz="half" idx="1"/>
          </p:nvPr>
        </p:nvSpPr>
        <p:spPr>
          <a:xfrm>
            <a:off x="571500" y="2324100"/>
            <a:ext cx="5219700" cy="65659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4" name="Shape 4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/>
          </p:cNvSpPr>
          <p:nvPr>
            <p:ph type="body" idx="1"/>
          </p:nvPr>
        </p:nvSpPr>
        <p:spPr>
          <a:xfrm>
            <a:off x="571500" y="863600"/>
            <a:ext cx="11861800" cy="8026400"/>
          </a:xfrm>
          <a:prstGeom prst="rect">
            <a:avLst/>
          </a:prstGeom>
        </p:spPr>
        <p:txBody>
          <a:bodyPr/>
          <a:lstStyle>
            <a:lvl1pPr>
              <a:spcBef>
                <a:spcPts val="7200"/>
              </a:spcBef>
              <a:defRPr>
                <a:solidFill>
                  <a:srgbClr val="747474"/>
                </a:solidFill>
              </a:defRPr>
            </a:lvl1pPr>
            <a:lvl2pPr>
              <a:spcBef>
                <a:spcPts val="7200"/>
              </a:spcBef>
              <a:defRPr>
                <a:solidFill>
                  <a:srgbClr val="747474"/>
                </a:solidFill>
              </a:defRPr>
            </a:lvl2pPr>
            <a:lvl3pPr>
              <a:spcBef>
                <a:spcPts val="7200"/>
              </a:spcBef>
              <a:defRPr>
                <a:solidFill>
                  <a:srgbClr val="747474"/>
                </a:solidFill>
              </a:defRPr>
            </a:lvl3pPr>
            <a:lvl4pPr>
              <a:spcBef>
                <a:spcPts val="7200"/>
              </a:spcBef>
              <a:defRPr>
                <a:solidFill>
                  <a:srgbClr val="747474"/>
                </a:solidFill>
              </a:defRPr>
            </a:lvl4pPr>
            <a:lvl5pPr>
              <a:spcBef>
                <a:spcPts val="7200"/>
              </a:spcBef>
              <a:defRPr>
                <a:solidFill>
                  <a:srgbClr val="747474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2" name="Shape 5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/>
          </p:cNvSpPr>
          <p:nvPr>
            <p:ph type="title"/>
          </p:nvPr>
        </p:nvSpPr>
        <p:spPr>
          <a:xfrm>
            <a:off x="571500" y="3708400"/>
            <a:ext cx="11861800" cy="2336800"/>
          </a:xfrm>
          <a:prstGeom prst="rect">
            <a:avLst/>
          </a:prstGeom>
        </p:spPr>
        <p:txBody>
          <a:bodyPr anchor="ctr"/>
          <a:lstStyle/>
          <a:p>
            <a:r>
              <a:t>Title Text</a:t>
            </a:r>
          </a:p>
        </p:txBody>
      </p:sp>
      <p:sp>
        <p:nvSpPr>
          <p:cNvPr id="75" name="Shape 75"/>
          <p:cNvSpPr>
            <a:spLocks noGrp="1"/>
          </p:cNvSpPr>
          <p:nvPr>
            <p:ph type="sldNum" sz="quarter" idx="2"/>
          </p:nvPr>
        </p:nvSpPr>
        <p:spPr>
          <a:xfrm>
            <a:off x="12268200" y="9194800"/>
            <a:ext cx="312014" cy="299822"/>
          </a:xfrm>
          <a:prstGeom prst="rect">
            <a:avLst/>
          </a:prstGeom>
        </p:spPr>
        <p:txBody>
          <a:bodyPr/>
          <a:lstStyle>
            <a:lvl1pPr algn="l"/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/>
        </p:nvSpPr>
        <p:spPr>
          <a:xfrm>
            <a:off x="7543800" y="7975599"/>
            <a:ext cx="1" cy="1422529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83" name="Shape 83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7581900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title"/>
          </p:nvPr>
        </p:nvSpPr>
        <p:spPr>
          <a:xfrm>
            <a:off x="1409700" y="7785100"/>
            <a:ext cx="5791200" cy="1701800"/>
          </a:xfrm>
          <a:prstGeom prst="rect">
            <a:avLst/>
          </a:prstGeom>
        </p:spPr>
        <p:txBody>
          <a:bodyPr anchor="ctr"/>
          <a:lstStyle>
            <a:lvl1pPr algn="r"/>
          </a:lstStyle>
          <a:p>
            <a:r>
              <a:t>Title Text</a:t>
            </a:r>
          </a:p>
        </p:txBody>
      </p:sp>
      <p:sp>
        <p:nvSpPr>
          <p:cNvPr id="85" name="Shape 85"/>
          <p:cNvSpPr>
            <a:spLocks noGrp="1"/>
          </p:cNvSpPr>
          <p:nvPr>
            <p:ph type="body" sz="quarter" idx="1"/>
          </p:nvPr>
        </p:nvSpPr>
        <p:spPr>
          <a:xfrm>
            <a:off x="7848600" y="8470900"/>
            <a:ext cx="4953000" cy="508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>
                <a:solidFill>
                  <a:srgbClr val="A9A9A9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>
                <a:solidFill>
                  <a:srgbClr val="A9A9A9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>
                <a:solidFill>
                  <a:srgbClr val="A9A9A9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>
                <a:solidFill>
                  <a:srgbClr val="A9A9A9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>
                <a:solidFill>
                  <a:srgbClr val="A9A9A9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/>
        </p:nvSpPr>
        <p:spPr>
          <a:xfrm>
            <a:off x="647700" y="4749800"/>
            <a:ext cx="4882122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94" name="Shape 94"/>
          <p:cNvSpPr>
            <a:spLocks noGrp="1"/>
          </p:cNvSpPr>
          <p:nvPr>
            <p:ph type="pic" idx="13"/>
          </p:nvPr>
        </p:nvSpPr>
        <p:spPr>
          <a:xfrm>
            <a:off x="6502400" y="0"/>
            <a:ext cx="6502400" cy="9842500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95" name="Shape 95"/>
          <p:cNvSpPr>
            <a:spLocks noGrp="1"/>
          </p:cNvSpPr>
          <p:nvPr>
            <p:ph type="title"/>
          </p:nvPr>
        </p:nvSpPr>
        <p:spPr>
          <a:xfrm>
            <a:off x="571500" y="1320800"/>
            <a:ext cx="5080000" cy="3175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96" name="Shape 96"/>
          <p:cNvSpPr>
            <a:spLocks noGrp="1"/>
          </p:cNvSpPr>
          <p:nvPr>
            <p:ph type="body" sz="quarter" idx="1"/>
          </p:nvPr>
        </p:nvSpPr>
        <p:spPr>
          <a:xfrm>
            <a:off x="571500" y="5016500"/>
            <a:ext cx="5080000" cy="3175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>
                <a:solidFill>
                  <a:srgbClr val="747474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>
                <a:solidFill>
                  <a:srgbClr val="747474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>
                <a:solidFill>
                  <a:srgbClr val="747474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>
                <a:solidFill>
                  <a:srgbClr val="747474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>
                <a:solidFill>
                  <a:srgbClr val="747474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7" name="Shape 97"/>
          <p:cNvSpPr>
            <a:spLocks noGrp="1"/>
          </p:cNvSpPr>
          <p:nvPr>
            <p:ph type="sldNum" sz="quarter" idx="2"/>
          </p:nvPr>
        </p:nvSpPr>
        <p:spPr>
          <a:xfrm>
            <a:off x="508000" y="9194800"/>
            <a:ext cx="312014" cy="299822"/>
          </a:xfrm>
          <a:prstGeom prst="rect">
            <a:avLst/>
          </a:prstGeom>
        </p:spPr>
        <p:txBody>
          <a:bodyPr/>
          <a:lstStyle>
            <a:lvl1pPr algn="l"/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3" name="Shape 3"/>
          <p:cNvSpPr>
            <a:spLocks noGrp="1"/>
          </p:cNvSpPr>
          <p:nvPr>
            <p:ph type="title"/>
          </p:nvPr>
        </p:nvSpPr>
        <p:spPr>
          <a:xfrm>
            <a:off x="571500" y="330200"/>
            <a:ext cx="11861800" cy="1397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b"/>
          <a:lstStyle/>
          <a:p>
            <a:r>
              <a:t>Title Text</a:t>
            </a:r>
          </a:p>
        </p:txBody>
      </p:sp>
      <p:sp>
        <p:nvSpPr>
          <p:cNvPr id="4" name="Shape 4"/>
          <p:cNvSpPr>
            <a:spLocks noGrp="1"/>
          </p:cNvSpPr>
          <p:nvPr>
            <p:ph type="body" idx="1"/>
          </p:nvPr>
        </p:nvSpPr>
        <p:spPr>
          <a:xfrm>
            <a:off x="571500" y="2324100"/>
            <a:ext cx="11861800" cy="6565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hape 5"/>
          <p:cNvSpPr>
            <a:spLocks noGrp="1"/>
          </p:cNvSpPr>
          <p:nvPr>
            <p:ph type="sldNum" sz="quarter" idx="2"/>
          </p:nvPr>
        </p:nvSpPr>
        <p:spPr>
          <a:xfrm>
            <a:off x="12268199" y="9194800"/>
            <a:ext cx="312015" cy="299822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 defTabSz="584200">
              <a:defRPr sz="1400"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66" r:id="rId17"/>
    <p:sldLayoutId id="2147483667" r:id="rId18"/>
    <p:sldLayoutId id="2147483668" r:id="rId19"/>
    <p:sldLayoutId id="2147483669" r:id="rId20"/>
    <p:sldLayoutId id="2147483670" r:id="rId21"/>
  </p:sldLayoutIdLst>
  <p:transition spd="med"/>
  <p:txStyles>
    <p:titleStyle>
      <a:lvl1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Light"/>
        </a:defRPr>
      </a:lvl9pPr>
    </p:titleStyle>
    <p:bodyStyle>
      <a:lvl1pPr marL="266700" marR="0" indent="-266700" algn="l" defTabSz="584200" latinLnBrk="0">
        <a:lnSpc>
          <a:spcPct val="100000"/>
        </a:lnSpc>
        <a:spcBef>
          <a:spcPts val="4800"/>
        </a:spcBef>
        <a:spcAft>
          <a:spcPts val="0"/>
        </a:spcAft>
        <a:buClrTx/>
        <a:buSzPct val="100000"/>
        <a:buFontTx/>
        <a:buChar char="•"/>
        <a:tabLst/>
        <a:defRPr sz="26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1pPr>
      <a:lvl2pPr marL="711200" marR="0" indent="-266700" algn="l" defTabSz="584200" latinLnBrk="0">
        <a:lnSpc>
          <a:spcPct val="100000"/>
        </a:lnSpc>
        <a:spcBef>
          <a:spcPts val="4800"/>
        </a:spcBef>
        <a:spcAft>
          <a:spcPts val="0"/>
        </a:spcAft>
        <a:buClrTx/>
        <a:buSzPct val="100000"/>
        <a:buFontTx/>
        <a:buChar char="•"/>
        <a:tabLst/>
        <a:defRPr sz="26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2pPr>
      <a:lvl3pPr marL="1155700" marR="0" indent="-266700" algn="l" defTabSz="584200" latinLnBrk="0">
        <a:lnSpc>
          <a:spcPct val="100000"/>
        </a:lnSpc>
        <a:spcBef>
          <a:spcPts val="4800"/>
        </a:spcBef>
        <a:spcAft>
          <a:spcPts val="0"/>
        </a:spcAft>
        <a:buClrTx/>
        <a:buSzPct val="100000"/>
        <a:buFontTx/>
        <a:buChar char="•"/>
        <a:tabLst/>
        <a:defRPr sz="26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3pPr>
      <a:lvl4pPr marL="1600200" marR="0" indent="-266700" algn="l" defTabSz="584200" latinLnBrk="0">
        <a:lnSpc>
          <a:spcPct val="100000"/>
        </a:lnSpc>
        <a:spcBef>
          <a:spcPts val="4800"/>
        </a:spcBef>
        <a:spcAft>
          <a:spcPts val="0"/>
        </a:spcAft>
        <a:buClrTx/>
        <a:buSzPct val="100000"/>
        <a:buFontTx/>
        <a:buChar char="•"/>
        <a:tabLst/>
        <a:defRPr sz="26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4pPr>
      <a:lvl5pPr marL="2044700" marR="0" indent="-266700" algn="l" defTabSz="584200" latinLnBrk="0">
        <a:lnSpc>
          <a:spcPct val="100000"/>
        </a:lnSpc>
        <a:spcBef>
          <a:spcPts val="4800"/>
        </a:spcBef>
        <a:spcAft>
          <a:spcPts val="0"/>
        </a:spcAft>
        <a:buClrTx/>
        <a:buSzPct val="100000"/>
        <a:buFontTx/>
        <a:buChar char="•"/>
        <a:tabLst/>
        <a:defRPr sz="26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5pPr>
      <a:lvl6pPr marL="2489200" marR="0" indent="-266700" algn="l" defTabSz="584200" latinLnBrk="0">
        <a:lnSpc>
          <a:spcPct val="100000"/>
        </a:lnSpc>
        <a:spcBef>
          <a:spcPts val="4800"/>
        </a:spcBef>
        <a:spcAft>
          <a:spcPts val="0"/>
        </a:spcAft>
        <a:buClrTx/>
        <a:buSzPct val="100000"/>
        <a:buFontTx/>
        <a:buChar char="•"/>
        <a:tabLst/>
        <a:defRPr sz="26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6pPr>
      <a:lvl7pPr marL="2933700" marR="0" indent="-266700" algn="l" defTabSz="584200" latinLnBrk="0">
        <a:lnSpc>
          <a:spcPct val="100000"/>
        </a:lnSpc>
        <a:spcBef>
          <a:spcPts val="4800"/>
        </a:spcBef>
        <a:spcAft>
          <a:spcPts val="0"/>
        </a:spcAft>
        <a:buClrTx/>
        <a:buSzPct val="100000"/>
        <a:buFontTx/>
        <a:buChar char="•"/>
        <a:tabLst/>
        <a:defRPr sz="26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7pPr>
      <a:lvl8pPr marL="3378200" marR="0" indent="-266700" algn="l" defTabSz="584200" latinLnBrk="0">
        <a:lnSpc>
          <a:spcPct val="100000"/>
        </a:lnSpc>
        <a:spcBef>
          <a:spcPts val="4800"/>
        </a:spcBef>
        <a:spcAft>
          <a:spcPts val="0"/>
        </a:spcAft>
        <a:buClrTx/>
        <a:buSzPct val="100000"/>
        <a:buFontTx/>
        <a:buChar char="•"/>
        <a:tabLst/>
        <a:defRPr sz="26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8pPr>
      <a:lvl9pPr marL="3822700" marR="0" indent="-266700" algn="l" defTabSz="584200" latinLnBrk="0">
        <a:lnSpc>
          <a:spcPct val="100000"/>
        </a:lnSpc>
        <a:spcBef>
          <a:spcPts val="4800"/>
        </a:spcBef>
        <a:spcAft>
          <a:spcPts val="0"/>
        </a:spcAft>
        <a:buClrTx/>
        <a:buSzPct val="100000"/>
        <a:buFontTx/>
        <a:buChar char="•"/>
        <a:tabLst/>
        <a:defRPr sz="26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9pPr>
    </p:bodyStyle>
    <p:otherStyle>
      <a:lvl1pPr marL="0" marR="0" indent="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2286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4572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6858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9144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11430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13716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16002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18288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edleastar@wit.ie" TargetMode="External"/><Relationship Id="rId1" Type="http://schemas.openxmlformats.org/officeDocument/2006/relationships/slideLayout" Target="../slideLayouts/slideLayout2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mailto:marge@simpson.com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mailto:bart@simpson.com" TargetMode="External"/><Relationship Id="rId2" Type="http://schemas.openxmlformats.org/officeDocument/2006/relationships/hyperlink" Target="mailto:marge@simpson.co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maggie@simpson.com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mailto:homer@simpson.com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mailto:lisa@simpson.com" TargetMode="External"/><Relationship Id="rId2" Type="http://schemas.openxmlformats.org/officeDocument/2006/relationships/hyperlink" Target="mailto:marge@simpson.com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mailto:maggie@simpson.com" TargetMode="External"/><Relationship Id="rId4" Type="http://schemas.openxmlformats.org/officeDocument/2006/relationships/hyperlink" Target="mailto:bart@simpson.com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mailto:marge@simpson.co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>
            <a:spLocks noGrp="1"/>
          </p:cNvSpPr>
          <p:nvPr>
            <p:ph type="body" idx="13"/>
          </p:nvPr>
        </p:nvSpPr>
        <p:spPr>
          <a:xfrm>
            <a:off x="895350" y="3719372"/>
            <a:ext cx="11226800" cy="498756"/>
          </a:xfrm>
          <a:prstGeom prst="rect">
            <a:avLst/>
          </a:prstGeom>
        </p:spPr>
        <p:txBody>
          <a:bodyPr/>
          <a:lstStyle/>
          <a:p>
            <a:pPr marL="0" lvl="1" indent="0">
              <a:spcBef>
                <a:spcPts val="0"/>
              </a:spcBef>
              <a:buSzTx/>
              <a:buNone/>
              <a:defRPr>
                <a:solidFill>
                  <a:srgbClr val="747474"/>
                </a:solidFill>
              </a:defRPr>
            </a:pPr>
            <a:endParaRPr/>
          </a:p>
        </p:txBody>
      </p:sp>
      <p:sp>
        <p:nvSpPr>
          <p:cNvPr id="249" name="Shape 249"/>
          <p:cNvSpPr>
            <a:spLocks noGrp="1"/>
          </p:cNvSpPr>
          <p:nvPr>
            <p:ph type="title"/>
          </p:nvPr>
        </p:nvSpPr>
        <p:spPr>
          <a:xfrm>
            <a:off x="901700" y="2533650"/>
            <a:ext cx="11226800" cy="1092200"/>
          </a:xfrm>
          <a:prstGeom prst="rect">
            <a:avLst/>
          </a:prstGeom>
        </p:spPr>
        <p:txBody>
          <a:bodyPr/>
          <a:lstStyle>
            <a:lvl1pPr>
              <a:defRPr sz="4200">
                <a:latin typeface="+mn-lt"/>
                <a:ea typeface="+mn-ea"/>
                <a:cs typeface="+mn-cs"/>
                <a:sym typeface="Helvetica Neue Light"/>
              </a:defRPr>
            </a:lvl1pPr>
          </a:lstStyle>
          <a:p>
            <a:r>
              <a:rPr lang="en-IE" dirty="0"/>
              <a:t>Assignment 1</a:t>
            </a:r>
            <a:endParaRPr dirty="0"/>
          </a:p>
        </p:txBody>
      </p:sp>
      <p:sp>
        <p:nvSpPr>
          <p:cNvPr id="250" name="Shape 250"/>
          <p:cNvSpPr>
            <a:spLocks noGrp="1"/>
          </p:cNvSpPr>
          <p:nvPr>
            <p:ph type="body" sz="quarter" idx="1"/>
          </p:nvPr>
        </p:nvSpPr>
        <p:spPr>
          <a:xfrm>
            <a:off x="3727450" y="4800600"/>
            <a:ext cx="5778500" cy="1981200"/>
          </a:xfrm>
          <a:prstGeom prst="rect">
            <a:avLst/>
          </a:prstGeom>
        </p:spPr>
        <p:txBody>
          <a:bodyPr/>
          <a:lstStyle/>
          <a:p>
            <a:r>
              <a:t>Eamonn de Leastar (</a:t>
            </a:r>
            <a:r>
              <a:rPr>
                <a:hlinkClick r:id="rId2"/>
              </a:rPr>
              <a:t>edeleastar@wit.ie</a:t>
            </a:r>
            <a:r>
              <a:t>)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lius - list user based on id</a:t>
            </a:r>
          </a:p>
        </p:txBody>
      </p:sp>
      <p:sp>
        <p:nvSpPr>
          <p:cNvPr id="289" name="Shape 289"/>
          <p:cNvSpPr>
            <a:spLocks noGrp="1"/>
          </p:cNvSpPr>
          <p:nvPr>
            <p:ph type="sldNum" sz="quarter" idx="2"/>
          </p:nvPr>
        </p:nvSpPr>
        <p:spPr>
          <a:xfrm>
            <a:off x="12268200" y="9194800"/>
            <a:ext cx="312014" cy="30480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/>
          </a:p>
        </p:txBody>
      </p:sp>
      <p:sp>
        <p:nvSpPr>
          <p:cNvPr id="290" name="Shape 290"/>
          <p:cNvSpPr/>
          <p:nvPr/>
        </p:nvSpPr>
        <p:spPr>
          <a:xfrm>
            <a:off x="571500" y="2260600"/>
            <a:ext cx="12014200" cy="2667000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40639" marR="40639" defTabSz="914400">
              <a:defRPr sz="1800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pm&gt; </a:t>
            </a:r>
            <a:r>
              <a:rPr b="1"/>
              <a:t>lius 1</a:t>
            </a:r>
          </a:p>
          <a:p>
            <a:pPr marL="40639" marR="40639" defTabSz="914400">
              <a:defRPr sz="1800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ok</a:t>
            </a:r>
          </a:p>
          <a:p>
            <a:pPr marL="40639" marR="40639" defTabSz="914400">
              <a:defRPr sz="1800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+----+-----------+----------+-------------------+----------+</a:t>
            </a:r>
          </a:p>
          <a:p>
            <a:pPr marL="40639" marR="40639" defTabSz="914400">
              <a:defRPr sz="1800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| ID | FIRSTNAME | LASTNAME |       EMAIL       | PASSWORD |</a:t>
            </a:r>
          </a:p>
          <a:p>
            <a:pPr marL="40639" marR="40639" defTabSz="914400">
              <a:defRPr sz="1800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+----+-----------+----------+-------------------+----------+</a:t>
            </a:r>
          </a:p>
          <a:p>
            <a:pPr marL="40639" marR="40639" defTabSz="914400">
              <a:defRPr sz="1800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|  1 |     marge |  simpson | </a:t>
            </a:r>
            <a:r>
              <a:rPr u="sng">
                <a:hlinkClick r:id="rId2"/>
              </a:rPr>
              <a:t>marge@simpson.com</a:t>
            </a:r>
            <a:r>
              <a:t> |   secret |</a:t>
            </a:r>
          </a:p>
          <a:p>
            <a:pPr marL="40639" marR="40639" defTabSz="914400">
              <a:defRPr sz="1800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+----+-----------+----------+-------------------+----------+</a:t>
            </a:r>
          </a:p>
          <a:p>
            <a:pPr marL="40639" marR="40639" defTabSz="914400">
              <a:defRPr sz="1800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endParaRPr/>
          </a:p>
          <a:p>
            <a:pPr marL="40639" marR="40639" defTabSz="914400">
              <a:defRPr sz="1800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pm&gt; </a:t>
            </a:r>
          </a:p>
        </p:txBody>
      </p:sp>
      <p:sp>
        <p:nvSpPr>
          <p:cNvPr id="5" name="Shape 265"/>
          <p:cNvSpPr/>
          <p:nvPr/>
        </p:nvSpPr>
        <p:spPr>
          <a:xfrm>
            <a:off x="5134248" y="6837064"/>
            <a:ext cx="7776864" cy="2811026"/>
          </a:xfrm>
          <a:prstGeom prst="rect">
            <a:avLst/>
          </a:prstGeom>
          <a:solidFill>
            <a:schemeClr val="bg1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 marL="40639" marR="40639" defTabSz="914400">
              <a:defRPr sz="1800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1100" dirty="0">
                <a:latin typeface="Courier New" panose="02070309020205020404" pitchFamily="49" charset="0"/>
                <a:cs typeface="Courier New" panose="02070309020205020404" pitchFamily="49" charset="0"/>
              </a:rPr>
              <a:t>Welcome to pacemaker-console - ?help for instructions</a:t>
            </a:r>
          </a:p>
          <a:p>
            <a:pPr marL="40639" marR="40639" defTabSz="914400">
              <a:defRPr sz="1800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1100" dirty="0">
                <a:latin typeface="Courier New" panose="02070309020205020404" pitchFamily="49" charset="0"/>
                <a:cs typeface="Courier New" panose="02070309020205020404" pitchFamily="49" charset="0"/>
              </a:rPr>
              <a:t>pm&gt;</a:t>
            </a:r>
            <a:r>
              <a:rPr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?la</a:t>
            </a:r>
          </a:p>
          <a:p>
            <a:pPr marL="40639" marR="40639" defTabSz="914400">
              <a:defRPr sz="1800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1100" dirty="0">
                <a:latin typeface="Courier New" panose="02070309020205020404" pitchFamily="49" charset="0"/>
                <a:cs typeface="Courier New" panose="02070309020205020404" pitchFamily="49" charset="0"/>
              </a:rPr>
              <a:t>abbrev	name		</a:t>
            </a:r>
            <a:r>
              <a:rPr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params</a:t>
            </a:r>
            <a:endParaRPr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639" marR="40639" defTabSz="914400">
              <a:defRPr sz="1800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1100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lu</a:t>
            </a:r>
            <a:r>
              <a:rPr sz="11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list-users		()</a:t>
            </a:r>
          </a:p>
          <a:p>
            <a:pPr marL="40639" marR="40639" defTabSz="914400">
              <a:defRPr sz="1800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11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	create-user	(first name, last name, email, password)</a:t>
            </a:r>
          </a:p>
          <a:p>
            <a:pPr marL="40639" marR="40639" defTabSz="914400">
              <a:defRPr sz="1800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1100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lu</a:t>
            </a:r>
            <a:r>
              <a:rPr sz="11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list-user		(email)</a:t>
            </a:r>
          </a:p>
          <a:p>
            <a:pPr marL="40639" marR="40639" defTabSz="914400">
              <a:defRPr sz="1800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11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lius</a:t>
            </a:r>
            <a:r>
              <a:rPr sz="11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list-user		(id)</a:t>
            </a:r>
          </a:p>
          <a:p>
            <a:pPr marL="40639" marR="40639" defTabSz="914400">
              <a:defRPr sz="1800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	list-activities	(</a:t>
            </a:r>
            <a:r>
              <a:rPr sz="1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userid</a:t>
            </a:r>
            <a:r>
              <a:rPr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sz="1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sortBy</a:t>
            </a:r>
            <a:r>
              <a:rPr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type, location, distance, date, duration)</a:t>
            </a:r>
          </a:p>
          <a:p>
            <a:pPr marL="40639" marR="40639" defTabSz="914400">
              <a:defRPr sz="1800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11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	list-activities	(user id)</a:t>
            </a:r>
          </a:p>
          <a:p>
            <a:pPr marL="40639" marR="40639" defTabSz="914400">
              <a:defRPr sz="1800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1100" dirty="0">
                <a:latin typeface="Courier New" panose="02070309020205020404" pitchFamily="49" charset="0"/>
                <a:cs typeface="Courier New" panose="02070309020205020404" pitchFamily="49" charset="0"/>
              </a:rPr>
              <a:t>du	delete-user	(id)</a:t>
            </a:r>
          </a:p>
          <a:p>
            <a:pPr marL="40639" marR="40639" defTabSz="914400">
              <a:defRPr sz="1800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11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	add-activity	(user-id, type, location, distance, </a:t>
            </a:r>
            <a:r>
              <a:rPr sz="1100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datetime</a:t>
            </a:r>
            <a:r>
              <a:rPr sz="11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duration)</a:t>
            </a:r>
          </a:p>
          <a:p>
            <a:pPr marL="40639" marR="40639" defTabSz="914400">
              <a:defRPr sz="1800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11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	add-location	(activity-id, latitude, longitude)</a:t>
            </a:r>
          </a:p>
          <a:p>
            <a:pPr marL="40639" marR="40639" defTabSz="914400">
              <a:defRPr sz="1800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cff</a:t>
            </a:r>
            <a:r>
              <a:rPr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change-file-format	(file format: xml, </a:t>
            </a:r>
            <a:r>
              <a:rPr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r>
              <a:rPr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40639" marR="40639" defTabSz="914400">
              <a:defRPr sz="1800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1100" dirty="0">
                <a:latin typeface="Courier New" panose="02070309020205020404" pitchFamily="49" charset="0"/>
                <a:cs typeface="Courier New" panose="02070309020205020404" pitchFamily="49" charset="0"/>
              </a:rPr>
              <a:t>l	load		()</a:t>
            </a:r>
          </a:p>
          <a:p>
            <a:pPr marL="40639" marR="40639" defTabSz="914400">
              <a:defRPr sz="1800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1100" dirty="0">
                <a:latin typeface="Courier New" panose="02070309020205020404" pitchFamily="49" charset="0"/>
                <a:cs typeface="Courier New" panose="02070309020205020404" pitchFamily="49" charset="0"/>
              </a:rPr>
              <a:t>s	store		()</a:t>
            </a:r>
          </a:p>
          <a:p>
            <a:pPr marL="40639" marR="40639" defTabSz="914400">
              <a:defRPr sz="1800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1100" dirty="0">
                <a:latin typeface="Courier New" panose="02070309020205020404" pitchFamily="49" charset="0"/>
                <a:cs typeface="Courier New" panose="02070309020205020404" pitchFamily="49" charset="0"/>
              </a:rPr>
              <a:t>pm&gt; 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du - delete user</a:t>
            </a:r>
          </a:p>
        </p:txBody>
      </p:sp>
      <p:sp>
        <p:nvSpPr>
          <p:cNvPr id="293" name="Shape 293"/>
          <p:cNvSpPr>
            <a:spLocks noGrp="1"/>
          </p:cNvSpPr>
          <p:nvPr>
            <p:ph type="sldNum" sz="quarter" idx="2"/>
          </p:nvPr>
        </p:nvSpPr>
        <p:spPr>
          <a:xfrm>
            <a:off x="12268200" y="9194800"/>
            <a:ext cx="312014" cy="30480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11</a:t>
            </a:fld>
            <a:endParaRPr/>
          </a:p>
        </p:txBody>
      </p:sp>
      <p:sp>
        <p:nvSpPr>
          <p:cNvPr id="294" name="Shape 294"/>
          <p:cNvSpPr/>
          <p:nvPr/>
        </p:nvSpPr>
        <p:spPr>
          <a:xfrm>
            <a:off x="571500" y="2260600"/>
            <a:ext cx="12014200" cy="3937000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40639" marR="40639" defTabSz="914400">
              <a:defRPr sz="1800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pm&gt; </a:t>
            </a:r>
            <a:r>
              <a:rPr b="1"/>
              <a:t>du 2</a:t>
            </a:r>
          </a:p>
          <a:p>
            <a:pPr marL="40639" marR="40639" defTabSz="914400">
              <a:defRPr sz="1800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ok</a:t>
            </a:r>
          </a:p>
          <a:p>
            <a:pPr marL="40639" marR="40639" defTabSz="914400">
              <a:defRPr sz="1800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endParaRPr/>
          </a:p>
          <a:p>
            <a:pPr marL="40639" marR="40639" defTabSz="914400">
              <a:defRPr sz="1800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pm&gt; </a:t>
            </a:r>
            <a:r>
              <a:rPr b="1"/>
              <a:t>lu</a:t>
            </a:r>
          </a:p>
          <a:p>
            <a:pPr marL="40639" marR="40639" defTabSz="914400">
              <a:defRPr sz="1800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ok</a:t>
            </a:r>
          </a:p>
          <a:p>
            <a:pPr marL="40639" marR="40639" defTabSz="914400">
              <a:defRPr sz="1800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+----+-----------+----------+--------------------+----------+</a:t>
            </a:r>
          </a:p>
          <a:p>
            <a:pPr marL="40639" marR="40639" defTabSz="914400">
              <a:defRPr sz="1800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| ID | FIRSTNAME | LASTNAME |        EMAIL       | PASSWORD |</a:t>
            </a:r>
          </a:p>
          <a:p>
            <a:pPr marL="40639" marR="40639" defTabSz="914400">
              <a:defRPr sz="1800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+----+-----------+----------+--------------------+----------+</a:t>
            </a:r>
          </a:p>
          <a:p>
            <a:pPr marL="40639" marR="40639" defTabSz="914400">
              <a:defRPr sz="1800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|  1 |     marge |  simpson |  </a:t>
            </a:r>
            <a:r>
              <a:rPr u="sng">
                <a:hlinkClick r:id="rId2"/>
              </a:rPr>
              <a:t>marge@simpson.com</a:t>
            </a:r>
            <a:r>
              <a:t> |   secret |</a:t>
            </a:r>
          </a:p>
          <a:p>
            <a:pPr marL="40639" marR="40639" defTabSz="914400">
              <a:defRPr sz="1800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|  3 |      bart |  simpson |   </a:t>
            </a:r>
            <a:r>
              <a:rPr u="sng">
                <a:hlinkClick r:id="rId3"/>
              </a:rPr>
              <a:t>bart@simpson.com</a:t>
            </a:r>
            <a:r>
              <a:t> |   secret |</a:t>
            </a:r>
          </a:p>
          <a:p>
            <a:pPr marL="40639" marR="40639" defTabSz="914400">
              <a:defRPr sz="1800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|  4 |    maggie |  simpson | </a:t>
            </a:r>
            <a:r>
              <a:rPr u="sng">
                <a:hlinkClick r:id="rId4"/>
              </a:rPr>
              <a:t>maggie@simpson.com</a:t>
            </a:r>
            <a:r>
              <a:t> |   secret |</a:t>
            </a:r>
          </a:p>
          <a:p>
            <a:pPr marL="40639" marR="40639" defTabSz="914400">
              <a:defRPr sz="1800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+----+-----------+----------+--------------------+----------+</a:t>
            </a:r>
          </a:p>
          <a:p>
            <a:pPr marL="40639" marR="40639" defTabSz="914400">
              <a:defRPr sz="1800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endParaRPr/>
          </a:p>
          <a:p>
            <a:pPr marL="40639" marR="40639" defTabSz="914400">
              <a:defRPr sz="1800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pm&gt; </a:t>
            </a:r>
          </a:p>
        </p:txBody>
      </p:sp>
      <p:sp>
        <p:nvSpPr>
          <p:cNvPr id="5" name="Shape 265"/>
          <p:cNvSpPr/>
          <p:nvPr/>
        </p:nvSpPr>
        <p:spPr>
          <a:xfrm>
            <a:off x="5134248" y="6837064"/>
            <a:ext cx="7776864" cy="2811026"/>
          </a:xfrm>
          <a:prstGeom prst="rect">
            <a:avLst/>
          </a:prstGeom>
          <a:solidFill>
            <a:schemeClr val="bg1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 marL="40639" marR="40639" defTabSz="914400">
              <a:defRPr sz="1800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1100" dirty="0">
                <a:latin typeface="Courier New" panose="02070309020205020404" pitchFamily="49" charset="0"/>
                <a:cs typeface="Courier New" panose="02070309020205020404" pitchFamily="49" charset="0"/>
              </a:rPr>
              <a:t>Welcome to pacemaker-console - ?help for instructions</a:t>
            </a:r>
          </a:p>
          <a:p>
            <a:pPr marL="40639" marR="40639" defTabSz="914400">
              <a:defRPr sz="1800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1100" dirty="0">
                <a:latin typeface="Courier New" panose="02070309020205020404" pitchFamily="49" charset="0"/>
                <a:cs typeface="Courier New" panose="02070309020205020404" pitchFamily="49" charset="0"/>
              </a:rPr>
              <a:t>pm&gt;</a:t>
            </a:r>
            <a:r>
              <a:rPr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?la</a:t>
            </a:r>
          </a:p>
          <a:p>
            <a:pPr marL="40639" marR="40639" defTabSz="914400">
              <a:defRPr sz="1800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1100" dirty="0">
                <a:latin typeface="Courier New" panose="02070309020205020404" pitchFamily="49" charset="0"/>
                <a:cs typeface="Courier New" panose="02070309020205020404" pitchFamily="49" charset="0"/>
              </a:rPr>
              <a:t>abbrev	name		</a:t>
            </a:r>
            <a:r>
              <a:rPr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params</a:t>
            </a:r>
            <a:endParaRPr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639" marR="40639" defTabSz="914400">
              <a:defRPr sz="1800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1100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lu</a:t>
            </a:r>
            <a:r>
              <a:rPr sz="11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list-users		()</a:t>
            </a:r>
          </a:p>
          <a:p>
            <a:pPr marL="40639" marR="40639" defTabSz="914400">
              <a:defRPr sz="1800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11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	create-user	(first name, last name, email, password)</a:t>
            </a:r>
          </a:p>
          <a:p>
            <a:pPr marL="40639" marR="40639" defTabSz="914400">
              <a:defRPr sz="1800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1100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lu</a:t>
            </a:r>
            <a:r>
              <a:rPr sz="11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list-user		(email)</a:t>
            </a:r>
          </a:p>
          <a:p>
            <a:pPr marL="40639" marR="40639" defTabSz="914400">
              <a:defRPr sz="1800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1100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lius</a:t>
            </a:r>
            <a:r>
              <a:rPr sz="11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list-user		(id)</a:t>
            </a:r>
          </a:p>
          <a:p>
            <a:pPr marL="40639" marR="40639" defTabSz="914400">
              <a:defRPr sz="1800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	list-activities	(</a:t>
            </a:r>
            <a:r>
              <a:rPr sz="1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userid</a:t>
            </a:r>
            <a:r>
              <a:rPr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sz="1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sortBy</a:t>
            </a:r>
            <a:r>
              <a:rPr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type, location, distance, date, duration)</a:t>
            </a:r>
          </a:p>
          <a:p>
            <a:pPr marL="40639" marR="40639" defTabSz="914400">
              <a:defRPr sz="1800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11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	list-activities	(user id)</a:t>
            </a:r>
          </a:p>
          <a:p>
            <a:pPr marL="40639" marR="40639" defTabSz="914400">
              <a:defRPr sz="1800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11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du	delete-user	(id)</a:t>
            </a:r>
          </a:p>
          <a:p>
            <a:pPr marL="40639" marR="40639" defTabSz="914400">
              <a:defRPr sz="1800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11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	add-activity	(user-id, type, location, distance, </a:t>
            </a:r>
            <a:r>
              <a:rPr sz="1100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datetime</a:t>
            </a:r>
            <a:r>
              <a:rPr sz="11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duration)</a:t>
            </a:r>
          </a:p>
          <a:p>
            <a:pPr marL="40639" marR="40639" defTabSz="914400">
              <a:defRPr sz="1800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11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	add-location	(activity-id, latitude, longitude)</a:t>
            </a:r>
          </a:p>
          <a:p>
            <a:pPr marL="40639" marR="40639" defTabSz="914400">
              <a:defRPr sz="1800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cff</a:t>
            </a:r>
            <a:r>
              <a:rPr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change-file-format	(file format: xml, </a:t>
            </a:r>
            <a:r>
              <a:rPr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r>
              <a:rPr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40639" marR="40639" defTabSz="914400">
              <a:defRPr sz="1800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1100" dirty="0">
                <a:latin typeface="Courier New" panose="02070309020205020404" pitchFamily="49" charset="0"/>
                <a:cs typeface="Courier New" panose="02070309020205020404" pitchFamily="49" charset="0"/>
              </a:rPr>
              <a:t>l	load		()</a:t>
            </a:r>
          </a:p>
          <a:p>
            <a:pPr marL="40639" marR="40639" defTabSz="914400">
              <a:defRPr sz="1800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1100" dirty="0">
                <a:latin typeface="Courier New" panose="02070309020205020404" pitchFamily="49" charset="0"/>
                <a:cs typeface="Courier New" panose="02070309020205020404" pitchFamily="49" charset="0"/>
              </a:rPr>
              <a:t>s	store		()</a:t>
            </a:r>
          </a:p>
          <a:p>
            <a:pPr marL="40639" marR="40639" defTabSz="914400">
              <a:defRPr sz="1800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1100" dirty="0">
                <a:latin typeface="Courier New" panose="02070309020205020404" pitchFamily="49" charset="0"/>
                <a:cs typeface="Courier New" panose="02070309020205020404" pitchFamily="49" charset="0"/>
              </a:rPr>
              <a:t>pm&gt; 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>
            <a:spLocks noGrp="1"/>
          </p:cNvSpPr>
          <p:nvPr>
            <p:ph type="title"/>
          </p:nvPr>
        </p:nvSpPr>
        <p:spPr>
          <a:xfrm>
            <a:off x="571500" y="0"/>
            <a:ext cx="11861800" cy="1397000"/>
          </a:xfrm>
          <a:prstGeom prst="rect">
            <a:avLst/>
          </a:prstGeom>
        </p:spPr>
        <p:txBody>
          <a:bodyPr/>
          <a:lstStyle/>
          <a:p>
            <a:r>
              <a:t>la - list activity sorted by different fields</a:t>
            </a:r>
          </a:p>
        </p:txBody>
      </p:sp>
      <p:sp>
        <p:nvSpPr>
          <p:cNvPr id="298" name="Shape 298"/>
          <p:cNvSpPr/>
          <p:nvPr/>
        </p:nvSpPr>
        <p:spPr>
          <a:xfrm>
            <a:off x="165100" y="1636440"/>
            <a:ext cx="12674600" cy="79375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40639" marR="40639" defTabSz="914400">
              <a:defRPr sz="1300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pm&gt; </a:t>
            </a:r>
            <a:r>
              <a:rPr b="1"/>
              <a:t>la 1</a:t>
            </a:r>
          </a:p>
          <a:p>
            <a:pPr marL="40639" marR="40639" defTabSz="914400">
              <a:defRPr sz="1300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ok</a:t>
            </a:r>
          </a:p>
          <a:p>
            <a:pPr marL="40639" marR="40639" defTabSz="914400">
              <a:defRPr sz="1300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+----+------+----------+----------+-------------------------------+----------+----------------------------------------------+</a:t>
            </a:r>
          </a:p>
          <a:p>
            <a:pPr marL="40639" marR="40639" defTabSz="914400">
              <a:defRPr sz="1300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| ID | TYPE | LOCATION | DISTANCE |           STARTTIME           | DURATION |                     ROUTE                    |</a:t>
            </a:r>
          </a:p>
          <a:p>
            <a:pPr marL="40639" marR="40639" defTabSz="914400">
              <a:defRPr sz="1300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+----+------+----------+----------+-------------------------------+----------+----------------------------------------------+</a:t>
            </a:r>
          </a:p>
          <a:p>
            <a:pPr marL="40639" marR="40639" defTabSz="914400">
              <a:defRPr sz="1300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|  1 | walk |   fridge |    0.001 | 2013-05-12T09:30:00.000+01:00 |    PT10S | [23.3,33.3, 34.4,45.2, 25.3,34.3, 44.4,23.3] |</a:t>
            </a:r>
          </a:p>
          <a:p>
            <a:pPr marL="40639" marR="40639" defTabSz="914400">
              <a:defRPr sz="1300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|  2 | walk |      bar |        1 | 2013-05-17T10:30:00.000+01:00 |    PT30S |                                           [] |</a:t>
            </a:r>
          </a:p>
          <a:p>
            <a:pPr marL="40639" marR="40639" defTabSz="914400">
              <a:defRPr sz="1300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|  3 |  run |     work |      2.2 | 2013-06-10T11:00:00.000+01:00 |    PT50S |                                           [] |</a:t>
            </a:r>
          </a:p>
          <a:p>
            <a:pPr marL="40639" marR="40639" defTabSz="914400">
              <a:defRPr sz="1300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+----+------+----------+----------+-------------------------------+----------+----------------------------------------------+</a:t>
            </a:r>
          </a:p>
          <a:p>
            <a:pPr marL="40639" marR="40639" defTabSz="914400">
              <a:defRPr sz="1300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endParaRPr/>
          </a:p>
          <a:p>
            <a:pPr marL="40639" marR="40639" defTabSz="914400">
              <a:defRPr sz="1300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pm&gt; </a:t>
            </a:r>
            <a:r>
              <a:rPr b="1"/>
              <a:t>la 1 type</a:t>
            </a:r>
          </a:p>
          <a:p>
            <a:pPr marL="40639" marR="40639" defTabSz="914400">
              <a:defRPr sz="1300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ok</a:t>
            </a:r>
          </a:p>
          <a:p>
            <a:pPr marL="40639" marR="40639" defTabSz="914400">
              <a:defRPr sz="1300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+----+------+----------+----------+-------------------------------+----------+----------------------------------------------+</a:t>
            </a:r>
          </a:p>
          <a:p>
            <a:pPr marL="40639" marR="40639" defTabSz="914400">
              <a:defRPr sz="1300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| ID | TYPE | LOCATION | DISTANCE |           STARTTIME           | DURATION |                     ROUTE                    |</a:t>
            </a:r>
          </a:p>
          <a:p>
            <a:pPr marL="40639" marR="40639" defTabSz="914400">
              <a:defRPr sz="1300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+----+------+----------+----------+-------------------------------+----------+----------------------------------------------+</a:t>
            </a:r>
          </a:p>
          <a:p>
            <a:pPr marL="40639" marR="40639" defTabSz="914400">
              <a:defRPr sz="1300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|  3 |  run |     work |      2.2 | 2013-06-10T11:00:00.000+01:00 |    PT50S |                                           [] |</a:t>
            </a:r>
          </a:p>
          <a:p>
            <a:pPr marL="40639" marR="40639" defTabSz="914400">
              <a:defRPr sz="1300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|  1 | walk |   fridge |    0.001 | 2013-05-12T09:30:00.000+01:00 |    PT10S | [23.3,33.3, 34.4,45.2, 25.3,34.3, 44.4,23.3] |</a:t>
            </a:r>
          </a:p>
          <a:p>
            <a:pPr marL="40639" marR="40639" defTabSz="914400">
              <a:defRPr sz="1300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|  2 | walk |      bar |        1 | 2013-05-17T10:30:00.000+01:00 |    PT30S |                                           [] |</a:t>
            </a:r>
          </a:p>
          <a:p>
            <a:pPr marL="40639" marR="40639" defTabSz="914400">
              <a:defRPr sz="1300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+----+------+----------+----------+-------------------------------+----------+----------------------------------------------+</a:t>
            </a:r>
          </a:p>
          <a:p>
            <a:pPr marL="40639" marR="40639" defTabSz="914400">
              <a:defRPr sz="1300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endParaRPr/>
          </a:p>
          <a:p>
            <a:pPr marL="40639" marR="40639" defTabSz="914400">
              <a:defRPr sz="1300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pm&gt; </a:t>
            </a:r>
            <a:r>
              <a:rPr b="1"/>
              <a:t>la 1 distance</a:t>
            </a:r>
          </a:p>
          <a:p>
            <a:pPr marL="40639" marR="40639" defTabSz="914400">
              <a:defRPr sz="1300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ok</a:t>
            </a:r>
          </a:p>
          <a:p>
            <a:pPr marL="40639" marR="40639" defTabSz="914400">
              <a:defRPr sz="1300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+----+------+----------+----------+-------------------------------+----------+----------------------------------------------+</a:t>
            </a:r>
          </a:p>
          <a:p>
            <a:pPr marL="40639" marR="40639" defTabSz="914400">
              <a:defRPr sz="1300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| ID | TYPE | LOCATION | DISTANCE |           STARTTIME           | DURATION |                     ROUTE                    |</a:t>
            </a:r>
          </a:p>
          <a:p>
            <a:pPr marL="40639" marR="40639" defTabSz="914400">
              <a:defRPr sz="1300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+----+------+----------+----------+-------------------------------+----------+----------------------------------------------+</a:t>
            </a:r>
          </a:p>
          <a:p>
            <a:pPr marL="40639" marR="40639" defTabSz="914400">
              <a:defRPr sz="1300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|  1 | walk |   fridge |    0.001 | 2013-05-12T09:30:00.000+01:00 |    PT10S | [23.3,33.3, 34.4,45.2, 25.3,34.3, 44.4,23.3] |</a:t>
            </a:r>
          </a:p>
          <a:p>
            <a:pPr marL="40639" marR="40639" defTabSz="914400">
              <a:defRPr sz="1300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|  2 | walk |      bar |        1 | 2013-05-17T10:30:00.000+01:00 |    PT30S |                                           [] |</a:t>
            </a:r>
          </a:p>
          <a:p>
            <a:pPr marL="40639" marR="40639" defTabSz="914400">
              <a:defRPr sz="1300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|  3 |  run |     work |      2.2 | 2013-06-10T11:00:00.000+01:00 |    PT50S |                                           [] |</a:t>
            </a:r>
          </a:p>
          <a:p>
            <a:pPr marL="40639" marR="40639" defTabSz="914400">
              <a:defRPr sz="1300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+----+------+----------+----------+-------------------------------+----------+----------------------------------------------+</a:t>
            </a:r>
          </a:p>
          <a:p>
            <a:pPr marL="40639" marR="40639" defTabSz="914400">
              <a:defRPr sz="1300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endParaRPr/>
          </a:p>
          <a:p>
            <a:pPr marL="40639" marR="40639" defTabSz="914400">
              <a:defRPr sz="1300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pm&gt; </a:t>
            </a:r>
            <a:r>
              <a:rPr b="1"/>
              <a:t>la 1 duration</a:t>
            </a:r>
          </a:p>
          <a:p>
            <a:pPr marL="40639" marR="40639" defTabSz="914400">
              <a:defRPr sz="1300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ok</a:t>
            </a:r>
          </a:p>
          <a:p>
            <a:pPr marL="40639" marR="40639" defTabSz="914400">
              <a:defRPr sz="1300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+----+------+----------+----------+-------------------------------+----------+----------------------------------------------+</a:t>
            </a:r>
          </a:p>
          <a:p>
            <a:pPr marL="40639" marR="40639" defTabSz="914400">
              <a:defRPr sz="1300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| ID | TYPE | LOCATION | DISTANCE |           STARTTIME           | DURATION |                     ROUTE                    |</a:t>
            </a:r>
          </a:p>
          <a:p>
            <a:pPr marL="40639" marR="40639" defTabSz="914400">
              <a:defRPr sz="1300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+----+------+----------+----------+-------------------------------+----------+----------------------------------------------+</a:t>
            </a:r>
          </a:p>
          <a:p>
            <a:pPr marL="40639" marR="40639" defTabSz="914400">
              <a:defRPr sz="1300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|  1 | walk |   fridge |    0.001 | 2013-05-12T09:30:00.000+01:00 |    PT10S | [23.3,33.3, 34.4,45.2, 25.3,34.3, 44.4,23.3] |</a:t>
            </a:r>
          </a:p>
          <a:p>
            <a:pPr marL="40639" marR="40639" defTabSz="914400">
              <a:defRPr sz="1300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|  2 | walk |      bar |        1 | 2013-05-17T10:30:00.000+01:00 |    PT30S |                                           [] |</a:t>
            </a:r>
          </a:p>
          <a:p>
            <a:pPr marL="40639" marR="40639" defTabSz="914400">
              <a:defRPr sz="1300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|  3 |  run |     work |      2.2 | 2013-06-10T11:00:00.000+01:00 |    PT50S |                                           [] |</a:t>
            </a:r>
          </a:p>
          <a:p>
            <a:pPr marL="40639" marR="40639" defTabSz="914400">
              <a:defRPr sz="1300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+----+------+----------+----------+-------------------------------+----------+----------------------------------------------+</a:t>
            </a:r>
          </a:p>
          <a:p>
            <a:pPr marL="40639" marR="40639" defTabSz="914400">
              <a:defRPr sz="1300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>
            <a:spLocks noGrp="1"/>
          </p:cNvSpPr>
          <p:nvPr>
            <p:ph type="title"/>
          </p:nvPr>
        </p:nvSpPr>
        <p:spPr>
          <a:xfrm>
            <a:off x="597744" y="527472"/>
            <a:ext cx="11861800" cy="1397000"/>
          </a:xfrm>
          <a:prstGeom prst="rect">
            <a:avLst/>
          </a:prstGeom>
        </p:spPr>
        <p:txBody>
          <a:bodyPr/>
          <a:lstStyle/>
          <a:p>
            <a:r>
              <a:rPr sz="3600" dirty="0" err="1"/>
              <a:t>cff</a:t>
            </a:r>
            <a:r>
              <a:rPr sz="3600" dirty="0"/>
              <a:t> </a:t>
            </a:r>
            <a:r>
              <a:rPr lang="en-IE" sz="3600" dirty="0"/>
              <a:t>	</a:t>
            </a:r>
            <a:r>
              <a:rPr sz="3600" dirty="0"/>
              <a:t>- change file format (</a:t>
            </a:r>
            <a:r>
              <a:rPr sz="3600" dirty="0" err="1"/>
              <a:t>json</a:t>
            </a:r>
            <a:r>
              <a:rPr sz="3600" dirty="0"/>
              <a:t> or xml)</a:t>
            </a:r>
            <a:br>
              <a:rPr lang="en-IE" sz="3600" dirty="0"/>
            </a:br>
            <a:r>
              <a:rPr lang="en-IE" sz="3600" dirty="0"/>
              <a:t>load 	- read from persistent store (all users + activities)</a:t>
            </a:r>
            <a:br>
              <a:rPr lang="en-IE" sz="3600" dirty="0"/>
            </a:br>
            <a:r>
              <a:rPr lang="en-IE" sz="3600" dirty="0"/>
              <a:t>store - write to persistent store (all users + activities)</a:t>
            </a:r>
            <a:endParaRPr sz="3600" dirty="0"/>
          </a:p>
        </p:txBody>
      </p:sp>
      <p:sp>
        <p:nvSpPr>
          <p:cNvPr id="301" name="Shape 301"/>
          <p:cNvSpPr>
            <a:spLocks noGrp="1"/>
          </p:cNvSpPr>
          <p:nvPr>
            <p:ph type="sldNum" sz="quarter" idx="2"/>
          </p:nvPr>
        </p:nvSpPr>
        <p:spPr>
          <a:xfrm>
            <a:off x="12268200" y="9194800"/>
            <a:ext cx="312014" cy="30480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13</a:t>
            </a:fld>
            <a:endParaRPr/>
          </a:p>
        </p:txBody>
      </p:sp>
      <p:sp>
        <p:nvSpPr>
          <p:cNvPr id="302" name="Shape 302"/>
          <p:cNvSpPr/>
          <p:nvPr/>
        </p:nvSpPr>
        <p:spPr>
          <a:xfrm>
            <a:off x="571500" y="2260600"/>
            <a:ext cx="12014200" cy="3429000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40639" marR="40639" defTabSz="914400">
              <a:defRPr sz="1800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pm&gt; </a:t>
            </a:r>
            <a:r>
              <a:rPr b="1"/>
              <a:t>cff json</a:t>
            </a:r>
          </a:p>
          <a:p>
            <a:pPr marL="40639" marR="40639" defTabSz="914400">
              <a:defRPr sz="1800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pm&gt; </a:t>
            </a:r>
            <a:r>
              <a:rPr b="1"/>
              <a:t>load</a:t>
            </a:r>
          </a:p>
          <a:p>
            <a:pPr marL="40639" marR="40639" defTabSz="914400">
              <a:defRPr sz="1800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..</a:t>
            </a:r>
          </a:p>
          <a:p>
            <a:pPr marL="40639" marR="40639" defTabSz="914400">
              <a:defRPr sz="1800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..</a:t>
            </a:r>
          </a:p>
          <a:p>
            <a:pPr marL="40639" marR="40639" defTabSz="914400">
              <a:defRPr sz="1800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pm&gt; </a:t>
            </a:r>
            <a:r>
              <a:rPr b="1"/>
              <a:t>store</a:t>
            </a:r>
          </a:p>
          <a:p>
            <a:pPr marL="40639" marR="40639" defTabSz="914400">
              <a:defRPr sz="1800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endParaRPr b="1"/>
          </a:p>
          <a:p>
            <a:pPr marL="40639" marR="40639" defTabSz="914400">
              <a:defRPr sz="1800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endParaRPr b="1"/>
          </a:p>
          <a:p>
            <a:pPr marL="40639" marR="40639" defTabSz="914400">
              <a:defRPr sz="1800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pm&gt; </a:t>
            </a:r>
            <a:r>
              <a:rPr b="1"/>
              <a:t>cff xml</a:t>
            </a:r>
          </a:p>
          <a:p>
            <a:pPr marL="40639" marR="40639" defTabSz="914400">
              <a:defRPr sz="1800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..</a:t>
            </a:r>
          </a:p>
          <a:p>
            <a:pPr marL="40639" marR="40639" defTabSz="914400">
              <a:defRPr sz="1800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..</a:t>
            </a:r>
          </a:p>
          <a:p>
            <a:pPr marL="40639" marR="40639" defTabSz="914400">
              <a:defRPr sz="1800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pm&gt; </a:t>
            </a:r>
            <a:r>
              <a:rPr b="1"/>
              <a:t>store</a:t>
            </a:r>
          </a:p>
          <a:p>
            <a:pPr marL="40639" marR="40639" defTabSz="914400">
              <a:defRPr sz="1800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endParaRPr b="1"/>
          </a:p>
        </p:txBody>
      </p:sp>
      <p:sp>
        <p:nvSpPr>
          <p:cNvPr id="303" name="Shape 303"/>
          <p:cNvSpPr/>
          <p:nvPr/>
        </p:nvSpPr>
        <p:spPr>
          <a:xfrm>
            <a:off x="-482376" y="3076600"/>
            <a:ext cx="12407900" cy="1397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b"/>
          <a:lstStyle>
            <a:lvl1pPr defTabSz="584200">
              <a:defRPr sz="4200">
                <a:latin typeface="+mn-lt"/>
                <a:ea typeface="+mn-ea"/>
                <a:cs typeface="+mn-cs"/>
                <a:sym typeface="Helvetica Neue Light"/>
              </a:defRPr>
            </a:lvl1pPr>
          </a:lstStyle>
          <a:p>
            <a:endParaRPr sz="4000" dirty="0"/>
          </a:p>
        </p:txBody>
      </p:sp>
      <p:sp>
        <p:nvSpPr>
          <p:cNvPr id="304" name="Shape 304"/>
          <p:cNvSpPr/>
          <p:nvPr/>
        </p:nvSpPr>
        <p:spPr>
          <a:xfrm>
            <a:off x="-1418480" y="4473600"/>
            <a:ext cx="12128500" cy="812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b"/>
          <a:lstStyle>
            <a:lvl1pPr defTabSz="584200">
              <a:defRPr sz="4200">
                <a:latin typeface="+mn-lt"/>
                <a:ea typeface="+mn-ea"/>
                <a:cs typeface="+mn-cs"/>
                <a:sym typeface="Helvetica Neue Light"/>
              </a:defRPr>
            </a:lvl1pPr>
          </a:lstStyle>
          <a:p>
            <a:endParaRPr sz="4000" dirty="0"/>
          </a:p>
        </p:txBody>
      </p:sp>
      <p:sp>
        <p:nvSpPr>
          <p:cNvPr id="7" name="Shape 265"/>
          <p:cNvSpPr/>
          <p:nvPr/>
        </p:nvSpPr>
        <p:spPr>
          <a:xfrm>
            <a:off x="5134248" y="6837064"/>
            <a:ext cx="7776864" cy="2811026"/>
          </a:xfrm>
          <a:prstGeom prst="rect">
            <a:avLst/>
          </a:prstGeom>
          <a:solidFill>
            <a:schemeClr val="bg1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 marL="40639" marR="40639" defTabSz="914400">
              <a:defRPr sz="1800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1100" dirty="0">
                <a:latin typeface="Courier New" panose="02070309020205020404" pitchFamily="49" charset="0"/>
                <a:cs typeface="Courier New" panose="02070309020205020404" pitchFamily="49" charset="0"/>
              </a:rPr>
              <a:t>Welcome to pacemaker-console - ?help for instructions</a:t>
            </a:r>
          </a:p>
          <a:p>
            <a:pPr marL="40639" marR="40639" defTabSz="914400">
              <a:defRPr sz="1800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1100" dirty="0">
                <a:latin typeface="Courier New" panose="02070309020205020404" pitchFamily="49" charset="0"/>
                <a:cs typeface="Courier New" panose="02070309020205020404" pitchFamily="49" charset="0"/>
              </a:rPr>
              <a:t>pm&gt;</a:t>
            </a:r>
            <a:r>
              <a:rPr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?la</a:t>
            </a:r>
          </a:p>
          <a:p>
            <a:pPr marL="40639" marR="40639" defTabSz="914400">
              <a:defRPr sz="1800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1100" dirty="0">
                <a:latin typeface="Courier New" panose="02070309020205020404" pitchFamily="49" charset="0"/>
                <a:cs typeface="Courier New" panose="02070309020205020404" pitchFamily="49" charset="0"/>
              </a:rPr>
              <a:t>abbrev	name		</a:t>
            </a:r>
            <a:r>
              <a:rPr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params</a:t>
            </a:r>
            <a:endParaRPr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639" marR="40639" defTabSz="914400">
              <a:defRPr sz="1800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1100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lu</a:t>
            </a:r>
            <a:r>
              <a:rPr sz="11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list-users		()</a:t>
            </a:r>
          </a:p>
          <a:p>
            <a:pPr marL="40639" marR="40639" defTabSz="914400">
              <a:defRPr sz="1800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11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	create-user	(first name, last name, email, password)</a:t>
            </a:r>
          </a:p>
          <a:p>
            <a:pPr marL="40639" marR="40639" defTabSz="914400">
              <a:defRPr sz="1800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1100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lu</a:t>
            </a:r>
            <a:r>
              <a:rPr sz="11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list-user		(email)</a:t>
            </a:r>
          </a:p>
          <a:p>
            <a:pPr marL="40639" marR="40639" defTabSz="914400">
              <a:defRPr sz="1800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1100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lius</a:t>
            </a:r>
            <a:r>
              <a:rPr sz="11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list-user		(id)</a:t>
            </a:r>
          </a:p>
          <a:p>
            <a:pPr marL="40639" marR="40639" defTabSz="914400">
              <a:defRPr sz="1800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11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	list-activities	(</a:t>
            </a:r>
            <a:r>
              <a:rPr sz="1100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userid</a:t>
            </a:r>
            <a:r>
              <a:rPr sz="11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sz="1100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sortBy</a:t>
            </a:r>
            <a:r>
              <a:rPr sz="11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type, location, distance, date, duration)</a:t>
            </a:r>
          </a:p>
          <a:p>
            <a:pPr marL="40639" marR="40639" defTabSz="914400">
              <a:defRPr sz="1800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11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	list-activities	(user id)</a:t>
            </a:r>
          </a:p>
          <a:p>
            <a:pPr marL="40639" marR="40639" defTabSz="914400">
              <a:defRPr sz="1800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11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du	delete-user	(id)</a:t>
            </a:r>
          </a:p>
          <a:p>
            <a:pPr marL="40639" marR="40639" defTabSz="914400">
              <a:defRPr sz="1800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11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	add-activity	(user-id, type, location, distance, </a:t>
            </a:r>
            <a:r>
              <a:rPr sz="1100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datetime</a:t>
            </a:r>
            <a:r>
              <a:rPr sz="11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duration)</a:t>
            </a:r>
          </a:p>
          <a:p>
            <a:pPr marL="40639" marR="40639" defTabSz="914400">
              <a:defRPr sz="1800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11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	add-location	(activity-id, latitude, longitude)</a:t>
            </a:r>
          </a:p>
          <a:p>
            <a:pPr marL="40639" marR="40639" defTabSz="914400">
              <a:defRPr sz="1800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11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cff</a:t>
            </a:r>
            <a:r>
              <a:rPr sz="11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change-file-format	(file format: xml, </a:t>
            </a:r>
            <a:r>
              <a:rPr sz="11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r>
              <a:rPr sz="11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40639" marR="40639" defTabSz="914400">
              <a:defRPr sz="1800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11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	load		()</a:t>
            </a:r>
          </a:p>
          <a:p>
            <a:pPr marL="40639" marR="40639" defTabSz="914400">
              <a:defRPr sz="1800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11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	store		()</a:t>
            </a:r>
          </a:p>
          <a:p>
            <a:pPr marL="40639" marR="40639" defTabSz="914400">
              <a:defRPr sz="1800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1100" dirty="0">
                <a:latin typeface="Courier New" panose="02070309020205020404" pitchFamily="49" charset="0"/>
                <a:cs typeface="Courier New" panose="02070309020205020404" pitchFamily="49" charset="0"/>
              </a:rPr>
              <a:t>pm&gt; 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Unimplemented Commands</a:t>
            </a:r>
          </a:p>
        </p:txBody>
      </p:sp>
      <p:sp>
        <p:nvSpPr>
          <p:cNvPr id="104" name="Shape 104"/>
          <p:cNvSpPr>
            <a:spLocks noGrp="1"/>
          </p:cNvSpPr>
          <p:nvPr>
            <p:ph type="sldNum" sz="quarter" idx="2"/>
          </p:nvPr>
        </p:nvSpPr>
        <p:spPr>
          <a:xfrm>
            <a:off x="12268200" y="9194800"/>
            <a:ext cx="312014" cy="30480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/>
            </a:pPr>
            <a:fld id="{86CB4B4D-7CA3-9044-876B-883B54F8677D}" type="slidenum">
              <a:rPr sz="1400"/>
              <a:t>14</a:t>
            </a:fld>
            <a:endParaRPr sz="1400"/>
          </a:p>
        </p:txBody>
      </p:sp>
      <p:sp>
        <p:nvSpPr>
          <p:cNvPr id="105" name="Shape 105"/>
          <p:cNvSpPr/>
          <p:nvPr/>
        </p:nvSpPr>
        <p:spPr>
          <a:xfrm>
            <a:off x="2037904" y="7722760"/>
            <a:ext cx="8495916" cy="7386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 anchor="b">
            <a:spAutoFit/>
          </a:bodyPr>
          <a:lstStyle/>
          <a:p>
            <a:pPr lvl="1" indent="0" defTabSz="584200">
              <a:spcBef>
                <a:spcPts val="200"/>
              </a:spcBef>
              <a:defRPr sz="1800"/>
            </a:pPr>
            <a:r>
              <a:rPr sz="4800" i="1" dirty="0" err="1">
                <a:latin typeface="+mj-lt"/>
                <a:ea typeface="+mj-ea"/>
                <a:cs typeface="+mj-cs"/>
                <a:sym typeface="Helvetica Neue"/>
              </a:rPr>
              <a:t>lius</a:t>
            </a:r>
            <a:r>
              <a:rPr sz="4800" i="1" dirty="0">
                <a:latin typeface="+mj-lt"/>
                <a:ea typeface="+mj-ea"/>
                <a:cs typeface="+mj-cs"/>
                <a:sym typeface="Helvetica Neue"/>
              </a:rPr>
              <a:t>, la</a:t>
            </a:r>
            <a:r>
              <a:rPr lang="en-IE" sz="4800" i="1" dirty="0">
                <a:latin typeface="+mj-lt"/>
                <a:ea typeface="+mj-ea"/>
                <a:cs typeface="+mj-cs"/>
                <a:sym typeface="Helvetica Neue"/>
              </a:rPr>
              <a:t> (sort by)</a:t>
            </a:r>
            <a:r>
              <a:rPr sz="4800" i="1" dirty="0">
                <a:latin typeface="+mj-lt"/>
                <a:ea typeface="+mj-ea"/>
                <a:cs typeface="+mj-cs"/>
                <a:sym typeface="Helvetica Neue"/>
              </a:rPr>
              <a:t>, la, </a:t>
            </a:r>
            <a:r>
              <a:rPr lang="en-IE" sz="4800" i="1" dirty="0">
                <a:latin typeface="+mj-lt"/>
                <a:ea typeface="+mj-ea"/>
                <a:cs typeface="+mj-cs"/>
                <a:sym typeface="Helvetica Neue"/>
              </a:rPr>
              <a:t>du, </a:t>
            </a:r>
            <a:r>
              <a:rPr sz="4800" i="1" dirty="0" err="1">
                <a:latin typeface="+mj-lt"/>
                <a:ea typeface="+mj-ea"/>
                <a:cs typeface="+mj-cs"/>
                <a:sym typeface="Helvetica Neue"/>
              </a:rPr>
              <a:t>cff</a:t>
            </a:r>
            <a:r>
              <a:rPr sz="4800" i="1" dirty="0">
                <a:latin typeface="+mj-lt"/>
                <a:ea typeface="+mj-ea"/>
                <a:cs typeface="+mj-cs"/>
                <a:sym typeface="Helvetica Neue"/>
              </a:rPr>
              <a:t>, l, s  </a:t>
            </a:r>
          </a:p>
        </p:txBody>
      </p:sp>
      <p:sp>
        <p:nvSpPr>
          <p:cNvPr id="6" name="Shape 265"/>
          <p:cNvSpPr/>
          <p:nvPr/>
        </p:nvSpPr>
        <p:spPr>
          <a:xfrm>
            <a:off x="482600" y="2641600"/>
            <a:ext cx="12014200" cy="4534575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40639" marR="40639" defTabSz="914400">
              <a:defRPr sz="1800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Welcome to pacemaker-console - ?help for instructions</a:t>
            </a:r>
          </a:p>
          <a:p>
            <a:pPr marL="40639" marR="40639" defTabSz="914400">
              <a:defRPr sz="1800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pm&gt;</a:t>
            </a:r>
            <a:r>
              <a:rPr b="1" dirty="0"/>
              <a:t> ?la</a:t>
            </a:r>
          </a:p>
          <a:p>
            <a:pPr marL="40639" marR="40639" defTabSz="914400">
              <a:defRPr sz="1800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abbrev	name			</a:t>
            </a:r>
            <a:r>
              <a:rPr dirty="0" err="1"/>
              <a:t>params</a:t>
            </a:r>
            <a:endParaRPr dirty="0"/>
          </a:p>
          <a:p>
            <a:pPr marL="40639" marR="40639" defTabSz="914400">
              <a:defRPr sz="1800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 err="1"/>
              <a:t>lu</a:t>
            </a:r>
            <a:r>
              <a:rPr dirty="0"/>
              <a:t>	list-users		()</a:t>
            </a:r>
          </a:p>
          <a:p>
            <a:pPr marL="40639" marR="40639" defTabSz="914400">
              <a:defRPr sz="1800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cu	create-user		(first name, last name, email, password)</a:t>
            </a:r>
          </a:p>
          <a:p>
            <a:pPr marL="40639" marR="40639" defTabSz="914400">
              <a:defRPr sz="1800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 err="1"/>
              <a:t>lu</a:t>
            </a:r>
            <a:r>
              <a:rPr dirty="0"/>
              <a:t>	list-user		(email)</a:t>
            </a:r>
          </a:p>
          <a:p>
            <a:pPr marL="40639" marR="40639" defTabSz="914400">
              <a:defRPr sz="1800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b="1" dirty="0" err="1">
                <a:solidFill>
                  <a:srgbClr val="FF0000"/>
                </a:solidFill>
              </a:rPr>
              <a:t>lius</a:t>
            </a:r>
            <a:r>
              <a:rPr b="1" dirty="0">
                <a:solidFill>
                  <a:srgbClr val="FF0000"/>
                </a:solidFill>
              </a:rPr>
              <a:t>	list-user		(id)</a:t>
            </a:r>
          </a:p>
          <a:p>
            <a:pPr marL="40639" marR="40639" defTabSz="914400">
              <a:defRPr sz="1800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b="1" dirty="0">
                <a:solidFill>
                  <a:srgbClr val="FF0000"/>
                </a:solidFill>
              </a:rPr>
              <a:t>la	list-activities	(</a:t>
            </a:r>
            <a:r>
              <a:rPr b="1" dirty="0" err="1">
                <a:solidFill>
                  <a:srgbClr val="FF0000"/>
                </a:solidFill>
              </a:rPr>
              <a:t>userid</a:t>
            </a:r>
            <a:r>
              <a:rPr b="1" dirty="0">
                <a:solidFill>
                  <a:srgbClr val="FF0000"/>
                </a:solidFill>
              </a:rPr>
              <a:t>, </a:t>
            </a:r>
            <a:r>
              <a:rPr b="1" dirty="0" err="1">
                <a:solidFill>
                  <a:srgbClr val="FF0000"/>
                </a:solidFill>
              </a:rPr>
              <a:t>sortBy</a:t>
            </a:r>
            <a:r>
              <a:rPr b="1" dirty="0">
                <a:solidFill>
                  <a:srgbClr val="FF0000"/>
                </a:solidFill>
              </a:rPr>
              <a:t>: type, location, distance, date, duration)</a:t>
            </a:r>
          </a:p>
          <a:p>
            <a:pPr marL="40639" marR="40639" defTabSz="914400">
              <a:defRPr sz="1800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b="1" dirty="0">
                <a:solidFill>
                  <a:srgbClr val="FF0000"/>
                </a:solidFill>
              </a:rPr>
              <a:t>la	list-activities	(user id)</a:t>
            </a:r>
          </a:p>
          <a:p>
            <a:pPr marL="40639" marR="40639" defTabSz="914400">
              <a:defRPr sz="1800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b="1" dirty="0">
                <a:solidFill>
                  <a:srgbClr val="FF0000"/>
                </a:solidFill>
              </a:rPr>
              <a:t>du	delete-user		(id)</a:t>
            </a:r>
          </a:p>
          <a:p>
            <a:pPr marL="40639" marR="40639" defTabSz="914400">
              <a:defRPr sz="1800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aa	add-activity		(user-id, type, location, distance, </a:t>
            </a:r>
            <a:r>
              <a:rPr dirty="0" err="1"/>
              <a:t>datetime</a:t>
            </a:r>
            <a:r>
              <a:rPr dirty="0"/>
              <a:t>, duration)</a:t>
            </a:r>
          </a:p>
          <a:p>
            <a:pPr marL="40639" marR="40639" defTabSz="914400">
              <a:defRPr sz="1800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al	add-location		(activity-id, latitude, longitude)</a:t>
            </a:r>
          </a:p>
          <a:p>
            <a:pPr marL="40639" marR="40639" defTabSz="914400">
              <a:defRPr sz="1800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b="1" dirty="0" err="1">
                <a:solidFill>
                  <a:srgbClr val="FF0000"/>
                </a:solidFill>
              </a:rPr>
              <a:t>cff</a:t>
            </a:r>
            <a:r>
              <a:rPr b="1" dirty="0">
                <a:solidFill>
                  <a:srgbClr val="FF0000"/>
                </a:solidFill>
              </a:rPr>
              <a:t>	change-file-format	(file format: xml, </a:t>
            </a:r>
            <a:r>
              <a:rPr b="1" dirty="0" err="1">
                <a:solidFill>
                  <a:srgbClr val="FF0000"/>
                </a:solidFill>
              </a:rPr>
              <a:t>json</a:t>
            </a:r>
            <a:r>
              <a:rPr b="1" dirty="0">
                <a:solidFill>
                  <a:srgbClr val="FF0000"/>
                </a:solidFill>
              </a:rPr>
              <a:t>)</a:t>
            </a:r>
          </a:p>
          <a:p>
            <a:pPr marL="40639" marR="40639" defTabSz="914400">
              <a:defRPr sz="1800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b="1" dirty="0">
                <a:solidFill>
                  <a:srgbClr val="FF0000"/>
                </a:solidFill>
              </a:rPr>
              <a:t>l	load			()</a:t>
            </a:r>
          </a:p>
          <a:p>
            <a:pPr marL="40639" marR="40639" defTabSz="914400">
              <a:defRPr sz="1800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b="1" dirty="0">
                <a:solidFill>
                  <a:srgbClr val="FF0000"/>
                </a:solidFill>
              </a:rPr>
              <a:t>s	store			()</a:t>
            </a:r>
          </a:p>
          <a:p>
            <a:pPr marL="40639" marR="40639" defTabSz="914400">
              <a:defRPr sz="1800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pm&gt; </a:t>
            </a:r>
          </a:p>
        </p:txBody>
      </p:sp>
    </p:spTree>
    <p:extLst>
      <p:ext uri="{BB962C8B-B14F-4D97-AF65-F5344CB8AC3E}">
        <p14:creationId xmlns:p14="http://schemas.microsoft.com/office/powerpoint/2010/main" val="3624919785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/>
          </p:cNvSpPr>
          <p:nvPr>
            <p:ph type="title"/>
          </p:nvPr>
        </p:nvSpPr>
        <p:spPr>
          <a:xfrm>
            <a:off x="669752" y="556320"/>
            <a:ext cx="10528300" cy="11938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 dirty="0"/>
              <a:t>Assignment Rubric for Assignment 1</a:t>
            </a:r>
          </a:p>
        </p:txBody>
      </p:sp>
      <p:graphicFrame>
        <p:nvGraphicFramePr>
          <p:cNvPr id="108" name="Table 108"/>
          <p:cNvGraphicFramePr/>
          <p:nvPr>
            <p:extLst>
              <p:ext uri="{D42A27DB-BD31-4B8C-83A1-F6EECF244321}">
                <p14:modId xmlns:p14="http://schemas.microsoft.com/office/powerpoint/2010/main" val="4168248661"/>
              </p:ext>
            </p:extLst>
          </p:nvPr>
        </p:nvGraphicFramePr>
        <p:xfrm>
          <a:off x="453728" y="2140496"/>
          <a:ext cx="12265038" cy="7272509"/>
        </p:xfrm>
        <a:graphic>
          <a:graphicData uri="http://schemas.openxmlformats.org/drawingml/2006/table">
            <a:tbl>
              <a:tblPr>
                <a:tableStyleId>{33BA23B1-9221-436E-865A-0063620EA4FD}</a:tableStyleId>
              </a:tblPr>
              <a:tblGrid>
                <a:gridCol w="22559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724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82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179076">
                <a:tc>
                  <a:txBody>
                    <a:bodyPr/>
                    <a:lstStyle/>
                    <a:p>
                      <a:pPr lvl="0"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 dirty="0">
                          <a:sym typeface="Helvetica Neue Light"/>
                        </a:rPr>
                        <a:t>Standard</a:t>
                      </a:r>
                      <a:endParaRPr sz="3200" dirty="0">
                        <a:latin typeface="+mn-lt"/>
                        <a:ea typeface="+mn-ea"/>
                        <a:cs typeface="+mn-cs"/>
                        <a:sym typeface="Helvetica Neue Light"/>
                      </a:endParaRPr>
                    </a:p>
                  </a:txBody>
                  <a:tcPr marL="50800" marR="50800" marT="50800" marB="50800" anchor="ctr" horzOverflow="overflow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 b="1" dirty="0">
                          <a:sym typeface="Helvetica Neue Light"/>
                        </a:rPr>
                        <a:t>Core Features
[30%]</a:t>
                      </a:r>
                      <a:endParaRPr sz="2400" b="1" dirty="0">
                        <a:latin typeface="+mn-lt"/>
                        <a:ea typeface="+mn-ea"/>
                        <a:cs typeface="+mn-cs"/>
                        <a:sym typeface="Helvetica Neue Light"/>
                      </a:endParaRPr>
                    </a:p>
                  </a:txBody>
                  <a:tcPr marL="50800" marR="50800" marT="50800" marB="50800" anchor="ctr" horzOverflow="overflow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 b="1" dirty="0">
                          <a:sym typeface="Helvetica Neue Light"/>
                        </a:rPr>
                        <a:t>Presentation
[20%]</a:t>
                      </a:r>
                      <a:endParaRPr sz="2400" b="1" dirty="0">
                        <a:latin typeface="+mn-lt"/>
                        <a:ea typeface="+mn-ea"/>
                        <a:cs typeface="+mn-cs"/>
                        <a:sym typeface="Helvetica Neue Light"/>
                      </a:endParaRPr>
                    </a:p>
                  </a:txBody>
                  <a:tcPr marL="50800" marR="50800" marT="50800" marB="50800" anchor="ctr" horzOverflow="overflow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 b="1" dirty="0">
                          <a:sym typeface="Helvetica Neue Light"/>
                        </a:rPr>
                        <a:t>Tests
[30%]</a:t>
                      </a:r>
                      <a:endParaRPr sz="2400" b="1" dirty="0">
                        <a:latin typeface="+mn-lt"/>
                        <a:ea typeface="+mn-ea"/>
                        <a:cs typeface="+mn-cs"/>
                        <a:sym typeface="Helvetica Neue Light"/>
                      </a:endParaRPr>
                    </a:p>
                  </a:txBody>
                  <a:tcPr marL="50800" marR="50800" marT="50800" marB="50800" anchor="ctr" horzOverflow="overflow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 b="1" dirty="0">
                          <a:sym typeface="Helvetica Neue Light"/>
                        </a:rPr>
                        <a:t>Build Systems
[20%]</a:t>
                      </a:r>
                      <a:endParaRPr sz="2400" b="1" dirty="0">
                        <a:latin typeface="+mn-lt"/>
                        <a:ea typeface="+mn-ea"/>
                        <a:cs typeface="+mn-cs"/>
                        <a:sym typeface="Helvetica Neue Light"/>
                      </a:endParaRPr>
                    </a:p>
                  </a:txBody>
                  <a:tcPr marL="50800" marR="50800" marT="50800" marB="50800" anchor="ctr" horzOverflow="overflow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65909">
                <a:tc>
                  <a:txBody>
                    <a:bodyPr/>
                    <a:lstStyle/>
                    <a:p>
                      <a:pPr lvl="0"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 dirty="0">
                          <a:sym typeface="Helvetica Neue Light"/>
                        </a:rPr>
                        <a:t>Baseline</a:t>
                      </a:r>
                      <a:endParaRPr sz="2400" dirty="0">
                        <a:latin typeface="+mn-lt"/>
                        <a:ea typeface="+mn-ea"/>
                        <a:cs typeface="+mn-cs"/>
                        <a:sym typeface="Helvetica Neue Light"/>
                      </a:endParaRPr>
                    </a:p>
                  </a:txBody>
                  <a:tcPr marL="50800" marR="50800" marT="50800" marB="50800" anchor="ctr" horzOverflow="overflow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 dirty="0">
                          <a:sym typeface="Helvetica Neue Light"/>
                        </a:rPr>
                        <a:t>Users/Activities/Locations</a:t>
                      </a:r>
                    </a:p>
                    <a:p>
                      <a:pPr lvl="0"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 dirty="0">
                          <a:sym typeface="Helvetica Neue Light"/>
                        </a:rPr>
                        <a:t>(</a:t>
                      </a:r>
                      <a:r>
                        <a:rPr sz="2400" dirty="0" err="1">
                          <a:sym typeface="Helvetica Neue Light"/>
                        </a:rPr>
                        <a:t>lius</a:t>
                      </a:r>
                      <a:r>
                        <a:rPr sz="2400" dirty="0">
                          <a:sym typeface="Helvetica Neue Light"/>
                        </a:rPr>
                        <a:t>, la, du) </a:t>
                      </a:r>
                      <a:endParaRPr sz="2400" dirty="0">
                        <a:latin typeface="+mn-lt"/>
                        <a:ea typeface="+mn-ea"/>
                        <a:cs typeface="+mn-cs"/>
                        <a:sym typeface="Helvetica Neue Light"/>
                      </a:endParaRP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lvl="0"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IE" sz="2400" dirty="0">
                          <a:sym typeface="Helvetica Neue Light"/>
                        </a:rPr>
                        <a:t>P</a:t>
                      </a:r>
                      <a:r>
                        <a:rPr sz="2400" dirty="0">
                          <a:sym typeface="Helvetica Neue Light"/>
                        </a:rPr>
                        <a:t>lain</a:t>
                      </a:r>
                      <a:endParaRPr sz="2400" dirty="0">
                        <a:latin typeface="+mn-lt"/>
                        <a:ea typeface="+mn-ea"/>
                        <a:cs typeface="+mn-cs"/>
                        <a:sym typeface="Helvetica Neue Light"/>
                      </a:endParaRP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lvl="0"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 dirty="0">
                          <a:sym typeface="Helvetica Neue Light"/>
                        </a:rPr>
                        <a:t>basic API tests</a:t>
                      </a:r>
                      <a:endParaRPr sz="2400" dirty="0">
                        <a:latin typeface="+mn-lt"/>
                        <a:ea typeface="+mn-ea"/>
                        <a:cs typeface="+mn-cs"/>
                        <a:sym typeface="Helvetica Neue Light"/>
                      </a:endParaRP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lvl="0"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 dirty="0">
                          <a:sym typeface="Helvetica Neue Light"/>
                        </a:rPr>
                        <a:t>none</a:t>
                      </a:r>
                      <a:endParaRPr sz="2200" dirty="0">
                        <a:latin typeface="+mn-lt"/>
                        <a:ea typeface="+mn-ea"/>
                        <a:cs typeface="+mn-cs"/>
                        <a:sym typeface="Helvetica Neue Light"/>
                      </a:endParaRP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36828">
                <a:tc>
                  <a:txBody>
                    <a:bodyPr/>
                    <a:lstStyle/>
                    <a:p>
                      <a:pPr lvl="0"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 dirty="0">
                          <a:sym typeface="Helvetica Neue Light"/>
                        </a:rPr>
                        <a:t>Good</a:t>
                      </a:r>
                      <a:endParaRPr sz="2400" dirty="0">
                        <a:latin typeface="+mn-lt"/>
                        <a:ea typeface="+mn-ea"/>
                        <a:cs typeface="+mn-cs"/>
                        <a:sym typeface="Helvetica Neue Light"/>
                      </a:endParaRPr>
                    </a:p>
                  </a:txBody>
                  <a:tcPr marL="50800" marR="50800" marT="50800" marB="50800" anchor="ctr" horzOverflow="overflow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 dirty="0">
                          <a:sym typeface="Helvetica Neue Light"/>
                        </a:rPr>
                        <a:t>Start </a:t>
                      </a:r>
                      <a:r>
                        <a:rPr sz="2400" dirty="0" err="1">
                          <a:sym typeface="Helvetica Neue Light"/>
                        </a:rPr>
                        <a:t>DateTime</a:t>
                      </a:r>
                      <a:endParaRPr sz="2400" dirty="0">
                        <a:sym typeface="Helvetica Neue Light"/>
                      </a:endParaRPr>
                    </a:p>
                    <a:p>
                      <a:pPr lvl="0"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 dirty="0">
                          <a:sym typeface="Helvetica Neue Light"/>
                        </a:rPr>
                        <a:t>(la </a:t>
                      </a:r>
                      <a:r>
                        <a:rPr sz="2400" dirty="0" err="1">
                          <a:sym typeface="Helvetica Neue Light"/>
                        </a:rPr>
                        <a:t>sortBy</a:t>
                      </a:r>
                      <a:r>
                        <a:rPr sz="2400" dirty="0">
                          <a:sym typeface="Helvetica Neue Light"/>
                        </a:rPr>
                        <a:t>:)</a:t>
                      </a:r>
                    </a:p>
                    <a:p>
                      <a:pPr lvl="0"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 dirty="0">
                          <a:sym typeface="Helvetica Neue Light"/>
                        </a:rPr>
                        <a:t>Persistence - XML</a:t>
                      </a:r>
                    </a:p>
                    <a:p>
                      <a:pPr lvl="0"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 dirty="0">
                          <a:sym typeface="Helvetica Neue Light"/>
                        </a:rPr>
                        <a:t>(l, s)</a:t>
                      </a:r>
                      <a:endParaRPr sz="2400" i="1" dirty="0">
                        <a:latin typeface="+mn-lt"/>
                        <a:ea typeface="+mn-ea"/>
                        <a:cs typeface="+mn-cs"/>
                        <a:sym typeface="Helvetica Neue Light"/>
                      </a:endParaRP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lvl="0"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IE" sz="2400" dirty="0">
                          <a:sym typeface="Helvetica Neue Light"/>
                        </a:rPr>
                        <a:t>P</a:t>
                      </a:r>
                      <a:r>
                        <a:rPr sz="2400" dirty="0" err="1">
                          <a:sym typeface="Helvetica Neue Light"/>
                        </a:rPr>
                        <a:t>retty</a:t>
                      </a:r>
                      <a:endParaRPr sz="2400" dirty="0">
                        <a:latin typeface="+mn-lt"/>
                        <a:ea typeface="+mn-ea"/>
                        <a:cs typeface="+mn-cs"/>
                        <a:sym typeface="Helvetica Neue Light"/>
                      </a:endParaRP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lvl="0"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 dirty="0">
                          <a:sym typeface="Helvetica Neue Light"/>
                        </a:rPr>
                        <a:t>full API tests</a:t>
                      </a:r>
                      <a:endParaRPr sz="2400" dirty="0">
                        <a:latin typeface="+mn-lt"/>
                        <a:ea typeface="+mn-ea"/>
                        <a:cs typeface="+mn-cs"/>
                        <a:sym typeface="Helvetica Neue Light"/>
                      </a:endParaRP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lvl="0"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ym typeface="Helvetica Neue Light"/>
                        </a:rPr>
                        <a:t>maven (build)</a:t>
                      </a:r>
                      <a:endParaRPr sz="2000" dirty="0">
                        <a:latin typeface="+mn-lt"/>
                        <a:ea typeface="+mn-ea"/>
                        <a:cs typeface="+mn-cs"/>
                        <a:sym typeface="Helvetica Neue Light"/>
                      </a:endParaRP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26056">
                <a:tc>
                  <a:txBody>
                    <a:bodyPr/>
                    <a:lstStyle/>
                    <a:p>
                      <a:pPr lvl="0"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 dirty="0">
                          <a:sym typeface="Helvetica Neue Light"/>
                        </a:rPr>
                        <a:t>Excellent</a:t>
                      </a:r>
                      <a:endParaRPr sz="2400" dirty="0">
                        <a:latin typeface="+mn-lt"/>
                        <a:ea typeface="+mn-ea"/>
                        <a:cs typeface="+mn-cs"/>
                        <a:sym typeface="Helvetica Neue Light"/>
                      </a:endParaRPr>
                    </a:p>
                  </a:txBody>
                  <a:tcPr marL="50800" marR="50800" marT="50800" marB="50800" anchor="ctr" horzOverflow="overflow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endParaRPr sz="2400" dirty="0">
                        <a:sym typeface="Helvetica Neue Light"/>
                      </a:endParaRPr>
                    </a:p>
                    <a:p>
                      <a:pPr lvl="0"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 dirty="0">
                          <a:sym typeface="Helvetica Neue Light"/>
                        </a:rPr>
                        <a:t>Persistence -JSON (</a:t>
                      </a:r>
                      <a:r>
                        <a:rPr sz="2400" dirty="0" err="1">
                          <a:sym typeface="Helvetica Neue Light"/>
                        </a:rPr>
                        <a:t>cff</a:t>
                      </a:r>
                      <a:r>
                        <a:rPr sz="2400" dirty="0">
                          <a:sym typeface="Helvetica Neue Light"/>
                        </a:rPr>
                        <a:t>)</a:t>
                      </a:r>
                      <a:endParaRPr sz="2400" dirty="0">
                        <a:latin typeface="+mn-lt"/>
                        <a:ea typeface="+mn-ea"/>
                        <a:cs typeface="+mn-cs"/>
                        <a:sym typeface="Helvetica Neue Light"/>
                      </a:endParaRP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lvl="0"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IE" sz="2400" dirty="0">
                          <a:sym typeface="Helvetica Neue Light"/>
                        </a:rPr>
                        <a:t>T</a:t>
                      </a:r>
                      <a:r>
                        <a:rPr sz="2400" dirty="0" err="1">
                          <a:sym typeface="Helvetica Neue Light"/>
                        </a:rPr>
                        <a:t>abular</a:t>
                      </a:r>
                      <a:endParaRPr sz="2400" dirty="0">
                        <a:latin typeface="+mn-lt"/>
                        <a:ea typeface="+mn-ea"/>
                        <a:cs typeface="+mn-cs"/>
                        <a:sym typeface="Helvetica Neue Light"/>
                      </a:endParaRP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lvl="0"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 dirty="0">
                          <a:sym typeface="Helvetica Neue Light"/>
                        </a:rPr>
                        <a:t>UI Tests</a:t>
                      </a:r>
                      <a:endParaRPr sz="2400" dirty="0">
                        <a:latin typeface="+mn-lt"/>
                        <a:ea typeface="+mn-ea"/>
                        <a:cs typeface="+mn-cs"/>
                        <a:sym typeface="Helvetica Neue Light"/>
                      </a:endParaRP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lvl="0"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 dirty="0">
                          <a:sym typeface="Helvetica Neue Light"/>
                        </a:rPr>
                        <a:t>maven (test)</a:t>
                      </a:r>
                      <a:endParaRPr sz="2200" dirty="0">
                        <a:latin typeface="+mn-lt"/>
                        <a:ea typeface="+mn-ea"/>
                        <a:cs typeface="+mn-cs"/>
                        <a:sym typeface="Helvetica Neue Light"/>
                      </a:endParaRP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88798">
                <a:tc>
                  <a:txBody>
                    <a:bodyPr/>
                    <a:lstStyle/>
                    <a:p>
                      <a:pPr lvl="0"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 dirty="0">
                          <a:sym typeface="Helvetica Neue Light"/>
                        </a:rPr>
                        <a:t>Outstanding</a:t>
                      </a:r>
                      <a:endParaRPr sz="2400" dirty="0">
                        <a:latin typeface="+mn-lt"/>
                        <a:ea typeface="+mn-ea"/>
                        <a:cs typeface="+mn-cs"/>
                        <a:sym typeface="Helvetica Neue Light"/>
                      </a:endParaRPr>
                    </a:p>
                  </a:txBody>
                  <a:tcPr marL="50800" marR="50800" marT="50800" marB="50800" anchor="ctr" horzOverflow="overflow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 dirty="0">
                          <a:sym typeface="Helvetica Neue Light"/>
                        </a:rPr>
                        <a:t>Persistence - YAML </a:t>
                      </a:r>
                    </a:p>
                    <a:p>
                      <a:pPr lvl="0"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 dirty="0">
                          <a:sym typeface="Helvetica Neue Light"/>
                        </a:rPr>
                        <a:t>OR</a:t>
                      </a:r>
                    </a:p>
                    <a:p>
                      <a:pPr lvl="0"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 dirty="0">
                          <a:sym typeface="Helvetica Neue Light"/>
                        </a:rPr>
                        <a:t>Extra Reports</a:t>
                      </a:r>
                      <a:endParaRPr sz="2400" dirty="0">
                        <a:latin typeface="+mn-lt"/>
                        <a:ea typeface="+mn-ea"/>
                        <a:cs typeface="+mn-cs"/>
                        <a:sym typeface="Helvetica Neue Light"/>
                      </a:endParaRP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lvl="0"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IE" sz="2400" dirty="0">
                          <a:sym typeface="Helvetica Neue Light"/>
                        </a:rPr>
                        <a:t>E</a:t>
                      </a:r>
                      <a:r>
                        <a:rPr sz="2400" dirty="0" err="1">
                          <a:sym typeface="Helvetica Neue Light"/>
                        </a:rPr>
                        <a:t>nhanced</a:t>
                      </a:r>
                      <a:endParaRPr sz="2400" dirty="0">
                        <a:latin typeface="+mn-lt"/>
                        <a:ea typeface="+mn-ea"/>
                        <a:cs typeface="+mn-cs"/>
                        <a:sym typeface="Helvetica Neue Light"/>
                      </a:endParaRP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lvl="0"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 dirty="0">
                          <a:sym typeface="Helvetica Neue Light"/>
                        </a:rPr>
                        <a:t>accurate coverage report</a:t>
                      </a:r>
                      <a:r>
                        <a:rPr lang="en-IE" sz="2400" dirty="0">
                          <a:sym typeface="Helvetica Neue Light"/>
                        </a:rPr>
                        <a:t> submitted</a:t>
                      </a:r>
                      <a:endParaRPr sz="2400" dirty="0">
                        <a:latin typeface="+mn-lt"/>
                        <a:ea typeface="+mn-ea"/>
                        <a:cs typeface="+mn-cs"/>
                        <a:sym typeface="Helvetica Neue Light"/>
                      </a:endParaRP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lvl="0"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IE" sz="2200">
                          <a:sym typeface="Helvetica Neue Light"/>
                        </a:rPr>
                        <a:t>maven (modular approach)</a:t>
                      </a:r>
                      <a:endParaRPr sz="2200" dirty="0">
                        <a:latin typeface="+mn-lt"/>
                        <a:ea typeface="+mn-ea"/>
                        <a:cs typeface="+mn-cs"/>
                        <a:sym typeface="Helvetica Neue Light"/>
                      </a:endParaRP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8508374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IE" sz="4400" i="1" dirty="0"/>
              <a:t>Assignment submission</a:t>
            </a:r>
            <a:endParaRPr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E" smtClean="0"/>
              <a:t>16</a:t>
            </a:fld>
            <a:endParaRPr lang="en-I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b="45060"/>
          <a:stretch/>
        </p:blipFill>
        <p:spPr>
          <a:xfrm>
            <a:off x="5566296" y="2263537"/>
            <a:ext cx="7083508" cy="112321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Picture 4" descr="Image result for moodle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452" y="2212504"/>
            <a:ext cx="4511402" cy="1150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957784" y="3899822"/>
            <a:ext cx="11089232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2800" dirty="0"/>
              <a:t>Zip your project and submit it via the assignment </a:t>
            </a:r>
            <a:r>
              <a:rPr lang="en-IE" sz="2800" dirty="0" err="1"/>
              <a:t>dropbox</a:t>
            </a:r>
            <a:r>
              <a:rPr lang="en-IE" sz="2800" dirty="0"/>
              <a:t> in Moodle by the specified date.</a:t>
            </a:r>
          </a:p>
          <a:p>
            <a:endParaRPr lang="en-IE" sz="2800" dirty="0"/>
          </a:p>
          <a:p>
            <a:r>
              <a:rPr lang="en-IE" sz="2800" dirty="0"/>
              <a:t>Include a README file that will give a </a:t>
            </a:r>
            <a:r>
              <a:rPr lang="en-IE" sz="2800" b="1" u="sng" dirty="0"/>
              <a:t>very</a:t>
            </a:r>
            <a:r>
              <a:rPr lang="en-IE" sz="2800" dirty="0"/>
              <a:t> brief summary of your submission.  It should include a </a:t>
            </a:r>
            <a:r>
              <a:rPr lang="en-IE" sz="2800" b="1" u="sng" dirty="0"/>
              <a:t>very</a:t>
            </a:r>
            <a:r>
              <a:rPr lang="en-IE" sz="2800" dirty="0"/>
              <a:t> brief description of your:</a:t>
            </a:r>
          </a:p>
          <a:p>
            <a:pPr marL="457200" lvl="3" indent="-457200">
              <a:buFont typeface="Arial" panose="020B0604020202020204" pitchFamily="34" charset="0"/>
              <a:buChar char="•"/>
            </a:pPr>
            <a:r>
              <a:rPr lang="en-IE" sz="2800" dirty="0"/>
              <a:t>persistence approach.</a:t>
            </a:r>
          </a:p>
          <a:p>
            <a:pPr marL="457200" lvl="3" indent="-457200">
              <a:buFont typeface="Arial" panose="020B0604020202020204" pitchFamily="34" charset="0"/>
              <a:buChar char="•"/>
            </a:pPr>
            <a:r>
              <a:rPr lang="en-IE" sz="2800" dirty="0"/>
              <a:t>presentation approach.</a:t>
            </a:r>
          </a:p>
          <a:p>
            <a:pPr marL="457200" lvl="3" indent="-457200">
              <a:buFont typeface="Arial" panose="020B0604020202020204" pitchFamily="34" charset="0"/>
              <a:buChar char="•"/>
            </a:pPr>
            <a:r>
              <a:rPr lang="en-IE" sz="2800" dirty="0"/>
              <a:t>testing approach.</a:t>
            </a:r>
          </a:p>
          <a:p>
            <a:pPr marL="457200" lvl="3" indent="-457200">
              <a:buFont typeface="Arial" panose="020B0604020202020204" pitchFamily="34" charset="0"/>
              <a:buChar char="•"/>
            </a:pPr>
            <a:r>
              <a:rPr lang="en-IE" sz="2800" dirty="0"/>
              <a:t>build system approach.</a:t>
            </a:r>
          </a:p>
          <a:p>
            <a:r>
              <a:rPr lang="en-IE" sz="2800" dirty="0"/>
              <a:t>In this file, identify all components/plugins used in the assignment.</a:t>
            </a:r>
          </a:p>
        </p:txBody>
      </p:sp>
    </p:spTree>
    <p:extLst>
      <p:ext uri="{BB962C8B-B14F-4D97-AF65-F5344CB8AC3E}">
        <p14:creationId xmlns:p14="http://schemas.microsoft.com/office/powerpoint/2010/main" val="1356243963"/>
      </p:ext>
    </p:extLst>
  </p:cSld>
  <p:clrMapOvr>
    <a:masterClrMapping/>
  </p:clrMapOvr>
  <p:transition spd="med">
    <p:pull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IE" sz="4400" i="1" dirty="0"/>
              <a:t>Assignment structure</a:t>
            </a:r>
            <a:endParaRPr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E" smtClean="0"/>
              <a:t>2</a:t>
            </a:fld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b="1" dirty="0"/>
              <a:t>100% CA (2 Assignments)</a:t>
            </a:r>
          </a:p>
          <a:p>
            <a:pPr lvl="1"/>
            <a:r>
              <a:rPr lang="en-IE" dirty="0">
                <a:solidFill>
                  <a:srgbClr val="C00000"/>
                </a:solidFill>
              </a:rPr>
              <a:t>Assignment 1 (40%) </a:t>
            </a:r>
            <a:r>
              <a:rPr lang="en-IE" dirty="0"/>
              <a:t>– due Sunday, 5</a:t>
            </a:r>
            <a:r>
              <a:rPr lang="en-IE" baseline="30000" dirty="0"/>
              <a:t>th</a:t>
            </a:r>
            <a:r>
              <a:rPr lang="en-IE" dirty="0"/>
              <a:t> November 2017 (hard deadline).</a:t>
            </a:r>
          </a:p>
          <a:p>
            <a:pPr lvl="2"/>
            <a:r>
              <a:rPr lang="en-IE" dirty="0"/>
              <a:t>No presentation required, but you </a:t>
            </a:r>
            <a:r>
              <a:rPr lang="en-IE" u="sng" dirty="0"/>
              <a:t>may</a:t>
            </a:r>
            <a:r>
              <a:rPr lang="en-IE" dirty="0"/>
              <a:t> be asked to do a code walkthrough.</a:t>
            </a:r>
          </a:p>
          <a:p>
            <a:pPr lvl="1"/>
            <a:r>
              <a:rPr lang="en-IE" dirty="0">
                <a:solidFill>
                  <a:srgbClr val="C00000"/>
                </a:solidFill>
              </a:rPr>
              <a:t>Assignment 2 (60%) </a:t>
            </a:r>
            <a:r>
              <a:rPr lang="en-IE" dirty="0"/>
              <a:t>– due Wed, 3</a:t>
            </a:r>
            <a:r>
              <a:rPr lang="en-IE" baseline="30000" dirty="0"/>
              <a:t>rd</a:t>
            </a:r>
            <a:r>
              <a:rPr lang="en-IE" dirty="0"/>
              <a:t> January 2018 (hard deadline).</a:t>
            </a:r>
          </a:p>
          <a:p>
            <a:pPr lvl="2">
              <a:spcBef>
                <a:spcPts val="2400"/>
              </a:spcBef>
            </a:pPr>
            <a:r>
              <a:rPr lang="en-IE" dirty="0"/>
              <a:t>Specified in week 7 (tentative).</a:t>
            </a:r>
          </a:p>
          <a:p>
            <a:pPr lvl="2">
              <a:spcBef>
                <a:spcPts val="2400"/>
              </a:spcBef>
            </a:pPr>
            <a:r>
              <a:rPr lang="en-IE" dirty="0"/>
              <a:t>Pre-record a 5 minute presentation / video.  PPT Template is provided.</a:t>
            </a:r>
          </a:p>
          <a:p>
            <a:pPr lvl="2">
              <a:spcBef>
                <a:spcPts val="2400"/>
              </a:spcBef>
            </a:pPr>
            <a:r>
              <a:rPr lang="en-IE" dirty="0"/>
              <a:t>Adobe connect (private) code walkthrough.</a:t>
            </a:r>
          </a:p>
        </p:txBody>
      </p:sp>
    </p:spTree>
    <p:extLst>
      <p:ext uri="{BB962C8B-B14F-4D97-AF65-F5344CB8AC3E}">
        <p14:creationId xmlns:p14="http://schemas.microsoft.com/office/powerpoint/2010/main" val="2097091445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Pacemaker V1</a:t>
            </a:r>
          </a:p>
        </p:txBody>
      </p:sp>
      <p:sp>
        <p:nvSpPr>
          <p:cNvPr id="260" name="Shape 26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Design and implement a simple Activity Tracker console (CLI) application. </a:t>
            </a:r>
          </a:p>
          <a:p>
            <a:r>
              <a:rPr dirty="0"/>
              <a:t>The application is to manage activities for multiple user  accounts, enabling activities to be created, read, updated and deleted</a:t>
            </a:r>
            <a:r>
              <a:rPr lang="en-IE" dirty="0"/>
              <a:t> (CRUD)</a:t>
            </a:r>
            <a:r>
              <a:rPr dirty="0"/>
              <a:t>. </a:t>
            </a:r>
          </a:p>
          <a:p>
            <a:r>
              <a:rPr dirty="0"/>
              <a:t>The application is to persist the user and activity data to a single file</a:t>
            </a:r>
            <a:r>
              <a:rPr lang="en-IE" dirty="0"/>
              <a:t>.  </a:t>
            </a:r>
            <a:r>
              <a:rPr dirty="0"/>
              <a:t>Two file formats are to be supported:</a:t>
            </a:r>
          </a:p>
          <a:p>
            <a:pPr lvl="1">
              <a:spcBef>
                <a:spcPts val="0"/>
              </a:spcBef>
            </a:pPr>
            <a:r>
              <a:rPr dirty="0"/>
              <a:t>XML</a:t>
            </a:r>
            <a:endParaRPr lang="en-IE" dirty="0"/>
          </a:p>
          <a:p>
            <a:pPr lvl="1">
              <a:spcBef>
                <a:spcPts val="0"/>
              </a:spcBef>
            </a:pPr>
            <a:r>
              <a:rPr dirty="0"/>
              <a:t>JSON</a:t>
            </a:r>
            <a:endParaRPr lang="en-IE" dirty="0"/>
          </a:p>
          <a:p>
            <a:r>
              <a:rPr lang="en-IE" dirty="0"/>
              <a:t>Labs will proceed to build approx. 50% of the specification...your job is to complete the other 50%.</a:t>
            </a:r>
          </a:p>
          <a:p>
            <a:r>
              <a:rPr lang="en-IE" dirty="0"/>
              <a:t>Partial solutions (unimplemented commands or partially implemented commands) are acceptable.</a:t>
            </a:r>
          </a:p>
          <a:p>
            <a:pPr>
              <a:spcBef>
                <a:spcPts val="0"/>
              </a:spcBef>
            </a:pPr>
            <a:endParaRPr dirty="0"/>
          </a:p>
        </p:txBody>
      </p:sp>
      <p:sp>
        <p:nvSpPr>
          <p:cNvPr id="261" name="Shape 261"/>
          <p:cNvSpPr>
            <a:spLocks noGrp="1"/>
          </p:cNvSpPr>
          <p:nvPr>
            <p:ph type="sldNum" sz="quarter" idx="2"/>
          </p:nvPr>
        </p:nvSpPr>
        <p:spPr>
          <a:xfrm>
            <a:off x="12268200" y="9194800"/>
            <a:ext cx="312014" cy="30480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Command</a:t>
            </a:r>
            <a:r>
              <a:rPr lang="en-IE" dirty="0"/>
              <a:t> Set</a:t>
            </a:r>
            <a:endParaRPr dirty="0"/>
          </a:p>
        </p:txBody>
      </p:sp>
      <p:sp>
        <p:nvSpPr>
          <p:cNvPr id="264" name="Shape 264"/>
          <p:cNvSpPr>
            <a:spLocks noGrp="1"/>
          </p:cNvSpPr>
          <p:nvPr>
            <p:ph type="sldNum" sz="quarter" idx="2"/>
          </p:nvPr>
        </p:nvSpPr>
        <p:spPr>
          <a:xfrm>
            <a:off x="12268200" y="9194800"/>
            <a:ext cx="312014" cy="30480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sp>
        <p:nvSpPr>
          <p:cNvPr id="265" name="Shape 265"/>
          <p:cNvSpPr/>
          <p:nvPr/>
        </p:nvSpPr>
        <p:spPr>
          <a:xfrm>
            <a:off x="482600" y="2641600"/>
            <a:ext cx="12014200" cy="4445000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40639" marR="40639" defTabSz="914400">
              <a:defRPr sz="1800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Welcome to pacemaker-console - ?help for instructions</a:t>
            </a:r>
          </a:p>
          <a:p>
            <a:pPr marL="40639" marR="40639" defTabSz="914400">
              <a:defRPr sz="1800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pm&gt;</a:t>
            </a:r>
            <a:r>
              <a:rPr b="1"/>
              <a:t> ?la</a:t>
            </a:r>
          </a:p>
          <a:p>
            <a:pPr marL="40639" marR="40639" defTabSz="914400">
              <a:defRPr sz="1800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abbrev	name			params</a:t>
            </a:r>
          </a:p>
          <a:p>
            <a:pPr marL="40639" marR="40639" defTabSz="914400">
              <a:defRPr sz="1800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lu	list-users		()</a:t>
            </a:r>
          </a:p>
          <a:p>
            <a:pPr marL="40639" marR="40639" defTabSz="914400">
              <a:defRPr sz="1800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cu	create-user		(first name, last name, email, password)</a:t>
            </a:r>
          </a:p>
          <a:p>
            <a:pPr marL="40639" marR="40639" defTabSz="914400">
              <a:defRPr sz="1800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lu	list-user		(email)</a:t>
            </a:r>
          </a:p>
          <a:p>
            <a:pPr marL="40639" marR="40639" defTabSz="914400">
              <a:defRPr sz="1800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lius	list-user		(id)</a:t>
            </a:r>
          </a:p>
          <a:p>
            <a:pPr marL="40639" marR="40639" defTabSz="914400">
              <a:defRPr sz="1800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la	list-activities	(userid, sortBy: type, location, distance, date, duration)</a:t>
            </a:r>
          </a:p>
          <a:p>
            <a:pPr marL="40639" marR="40639" defTabSz="914400">
              <a:defRPr sz="1800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la	list-activities	(user id)</a:t>
            </a:r>
          </a:p>
          <a:p>
            <a:pPr marL="40639" marR="40639" defTabSz="914400">
              <a:defRPr sz="1800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du	delete-user		(id)</a:t>
            </a:r>
          </a:p>
          <a:p>
            <a:pPr marL="40639" marR="40639" defTabSz="914400">
              <a:defRPr sz="1800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aa	add-activity		(user-id, type, location, distance, datetime, duration)</a:t>
            </a:r>
          </a:p>
          <a:p>
            <a:pPr marL="40639" marR="40639" defTabSz="914400">
              <a:defRPr sz="1800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al	add-location		(activity-id, latitude, longitude)</a:t>
            </a:r>
          </a:p>
          <a:p>
            <a:pPr marL="40639" marR="40639" defTabSz="914400">
              <a:defRPr sz="1800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cff	change-file-format	(file format: xml, json)</a:t>
            </a:r>
          </a:p>
          <a:p>
            <a:pPr marL="40639" marR="40639" defTabSz="914400">
              <a:defRPr sz="1800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l	load			()</a:t>
            </a:r>
          </a:p>
          <a:p>
            <a:pPr marL="40639" marR="40639" defTabSz="914400">
              <a:defRPr sz="1800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s	store			()</a:t>
            </a:r>
          </a:p>
          <a:p>
            <a:pPr marL="40639" marR="40639" defTabSz="914400">
              <a:defRPr sz="1800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pm&gt; 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cu - Create User</a:t>
            </a:r>
          </a:p>
        </p:txBody>
      </p:sp>
      <p:sp>
        <p:nvSpPr>
          <p:cNvPr id="268" name="Shape 268"/>
          <p:cNvSpPr>
            <a:spLocks noGrp="1"/>
          </p:cNvSpPr>
          <p:nvPr>
            <p:ph type="sldNum" sz="quarter" idx="2"/>
          </p:nvPr>
        </p:nvSpPr>
        <p:spPr>
          <a:xfrm>
            <a:off x="12268200" y="9194800"/>
            <a:ext cx="312014" cy="30480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sp>
        <p:nvSpPr>
          <p:cNvPr id="269" name="Shape 269"/>
          <p:cNvSpPr/>
          <p:nvPr/>
        </p:nvSpPr>
        <p:spPr>
          <a:xfrm>
            <a:off x="571500" y="2260600"/>
            <a:ext cx="12014200" cy="2667000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40639" marR="40639" defTabSz="914400">
              <a:defRPr sz="1800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pm&gt; </a:t>
            </a:r>
            <a:r>
              <a:rPr b="1"/>
              <a:t>cu homer simpsom </a:t>
            </a:r>
            <a:r>
              <a:rPr b="1">
                <a:hlinkClick r:id="rId2"/>
              </a:rPr>
              <a:t>homer@simpson.com</a:t>
            </a:r>
            <a:r>
              <a:rPr b="1"/>
              <a:t> secret</a:t>
            </a:r>
          </a:p>
          <a:p>
            <a:pPr marL="40639" marR="40639" defTabSz="914400">
              <a:defRPr sz="1800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ok</a:t>
            </a:r>
          </a:p>
          <a:p>
            <a:pPr marL="40639" marR="40639" defTabSz="914400">
              <a:defRPr sz="1800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+----+-----------+----------+-------------------+----------+</a:t>
            </a:r>
          </a:p>
          <a:p>
            <a:pPr marL="40639" marR="40639" defTabSz="914400">
              <a:defRPr sz="1800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| ID | FIRSTNAME | LASTNAME |       EMAIL       | PASSWORD |</a:t>
            </a:r>
          </a:p>
          <a:p>
            <a:pPr marL="40639" marR="40639" defTabSz="914400">
              <a:defRPr sz="1800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+----+-----------+----------+-------------------+----------+</a:t>
            </a:r>
          </a:p>
          <a:p>
            <a:pPr marL="40639" marR="40639" defTabSz="914400">
              <a:defRPr sz="1800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|  1 |     homer |  simpsom | </a:t>
            </a:r>
            <a:r>
              <a:rPr u="sng">
                <a:hlinkClick r:id="rId2"/>
              </a:rPr>
              <a:t>homer@simpson.com</a:t>
            </a:r>
            <a:r>
              <a:t> |   secret |</a:t>
            </a:r>
          </a:p>
          <a:p>
            <a:pPr marL="40639" marR="40639" defTabSz="914400">
              <a:defRPr sz="1800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+----+-----------+----------+-------------------+----------+</a:t>
            </a:r>
          </a:p>
          <a:p>
            <a:pPr marL="40639" marR="40639" defTabSz="914400">
              <a:defRPr sz="1800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endParaRPr/>
          </a:p>
          <a:p>
            <a:pPr marL="40639" marR="40639" defTabSz="914400">
              <a:defRPr sz="1800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pm&gt; </a:t>
            </a:r>
          </a:p>
        </p:txBody>
      </p:sp>
      <p:sp>
        <p:nvSpPr>
          <p:cNvPr id="5" name="Shape 265"/>
          <p:cNvSpPr/>
          <p:nvPr/>
        </p:nvSpPr>
        <p:spPr>
          <a:xfrm>
            <a:off x="5134248" y="6837064"/>
            <a:ext cx="7776864" cy="2811026"/>
          </a:xfrm>
          <a:prstGeom prst="rect">
            <a:avLst/>
          </a:prstGeom>
          <a:solidFill>
            <a:schemeClr val="bg1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 marL="40639" marR="40639" defTabSz="914400">
              <a:defRPr sz="1800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1100" dirty="0">
                <a:latin typeface="Courier New" panose="02070309020205020404" pitchFamily="49" charset="0"/>
                <a:cs typeface="Courier New" panose="02070309020205020404" pitchFamily="49" charset="0"/>
              </a:rPr>
              <a:t>Welcome to pacemaker-console - ?help for instructions</a:t>
            </a:r>
          </a:p>
          <a:p>
            <a:pPr marL="40639" marR="40639" defTabSz="914400">
              <a:defRPr sz="1800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1100" dirty="0">
                <a:latin typeface="Courier New" panose="02070309020205020404" pitchFamily="49" charset="0"/>
                <a:cs typeface="Courier New" panose="02070309020205020404" pitchFamily="49" charset="0"/>
              </a:rPr>
              <a:t>pm&gt;</a:t>
            </a:r>
            <a:r>
              <a:rPr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?la</a:t>
            </a:r>
          </a:p>
          <a:p>
            <a:pPr marL="40639" marR="40639" defTabSz="914400">
              <a:defRPr sz="1800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1100" dirty="0">
                <a:latin typeface="Courier New" panose="02070309020205020404" pitchFamily="49" charset="0"/>
                <a:cs typeface="Courier New" panose="02070309020205020404" pitchFamily="49" charset="0"/>
              </a:rPr>
              <a:t>abbrev	name		</a:t>
            </a:r>
            <a:r>
              <a:rPr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params</a:t>
            </a:r>
            <a:endParaRPr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639" marR="40639" defTabSz="914400">
              <a:defRPr sz="1800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lu</a:t>
            </a:r>
            <a:r>
              <a:rPr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list-users		()</a:t>
            </a:r>
          </a:p>
          <a:p>
            <a:pPr marL="40639" marR="40639" defTabSz="914400">
              <a:defRPr sz="1800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11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	create-user	(first name, last name, email, password)</a:t>
            </a:r>
          </a:p>
          <a:p>
            <a:pPr marL="40639" marR="40639" defTabSz="914400">
              <a:defRPr sz="1800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lu</a:t>
            </a:r>
            <a:r>
              <a:rPr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list-user		(email)</a:t>
            </a:r>
          </a:p>
          <a:p>
            <a:pPr marL="40639" marR="40639" defTabSz="914400">
              <a:defRPr sz="1800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lius</a:t>
            </a:r>
            <a:r>
              <a:rPr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list-user		(id)</a:t>
            </a:r>
          </a:p>
          <a:p>
            <a:pPr marL="40639" marR="40639" defTabSz="914400">
              <a:defRPr sz="1800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1100" dirty="0">
                <a:latin typeface="Courier New" panose="02070309020205020404" pitchFamily="49" charset="0"/>
                <a:cs typeface="Courier New" panose="02070309020205020404" pitchFamily="49" charset="0"/>
              </a:rPr>
              <a:t>la	list-activities	(</a:t>
            </a:r>
            <a:r>
              <a:rPr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userid</a:t>
            </a:r>
            <a:r>
              <a:rPr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sortBy</a:t>
            </a:r>
            <a:r>
              <a:rPr sz="1100" dirty="0">
                <a:latin typeface="Courier New" panose="02070309020205020404" pitchFamily="49" charset="0"/>
                <a:cs typeface="Courier New" panose="02070309020205020404" pitchFamily="49" charset="0"/>
              </a:rPr>
              <a:t>: type, location, distance, date, duration)</a:t>
            </a:r>
          </a:p>
          <a:p>
            <a:pPr marL="40639" marR="40639" defTabSz="914400">
              <a:defRPr sz="1800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1100" dirty="0">
                <a:latin typeface="Courier New" panose="02070309020205020404" pitchFamily="49" charset="0"/>
                <a:cs typeface="Courier New" panose="02070309020205020404" pitchFamily="49" charset="0"/>
              </a:rPr>
              <a:t>la	list-activities	(user id)</a:t>
            </a:r>
          </a:p>
          <a:p>
            <a:pPr marL="40639" marR="40639" defTabSz="914400">
              <a:defRPr sz="1800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1100" dirty="0">
                <a:latin typeface="Courier New" panose="02070309020205020404" pitchFamily="49" charset="0"/>
                <a:cs typeface="Courier New" panose="02070309020205020404" pitchFamily="49" charset="0"/>
              </a:rPr>
              <a:t>du	delete-user	(id)</a:t>
            </a:r>
          </a:p>
          <a:p>
            <a:pPr marL="40639" marR="40639" defTabSz="914400">
              <a:defRPr sz="1800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1100" dirty="0">
                <a:latin typeface="Courier New" panose="02070309020205020404" pitchFamily="49" charset="0"/>
                <a:cs typeface="Courier New" panose="02070309020205020404" pitchFamily="49" charset="0"/>
              </a:rPr>
              <a:t>aa	add-activity	(user-id, type, location, distance, </a:t>
            </a:r>
            <a:r>
              <a:rPr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datetime</a:t>
            </a:r>
            <a:r>
              <a:rPr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 duration)</a:t>
            </a:r>
          </a:p>
          <a:p>
            <a:pPr marL="40639" marR="40639" defTabSz="914400">
              <a:defRPr sz="1800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1100" dirty="0">
                <a:latin typeface="Courier New" panose="02070309020205020404" pitchFamily="49" charset="0"/>
                <a:cs typeface="Courier New" panose="02070309020205020404" pitchFamily="49" charset="0"/>
              </a:rPr>
              <a:t>al	add-location	(activity-id, latitude, longitude)</a:t>
            </a:r>
          </a:p>
          <a:p>
            <a:pPr marL="40639" marR="40639" defTabSz="914400">
              <a:defRPr sz="1800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cff</a:t>
            </a:r>
            <a:r>
              <a:rPr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change-file-format	(file format: xml, </a:t>
            </a:r>
            <a:r>
              <a:rPr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r>
              <a:rPr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40639" marR="40639" defTabSz="914400">
              <a:defRPr sz="1800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1100" dirty="0">
                <a:latin typeface="Courier New" panose="02070309020205020404" pitchFamily="49" charset="0"/>
                <a:cs typeface="Courier New" panose="02070309020205020404" pitchFamily="49" charset="0"/>
              </a:rPr>
              <a:t>l	load		()</a:t>
            </a:r>
          </a:p>
          <a:p>
            <a:pPr marL="40639" marR="40639" defTabSz="914400">
              <a:defRPr sz="1800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1100" dirty="0">
                <a:latin typeface="Courier New" panose="02070309020205020404" pitchFamily="49" charset="0"/>
                <a:cs typeface="Courier New" panose="02070309020205020404" pitchFamily="49" charset="0"/>
              </a:rPr>
              <a:t>s	store		()</a:t>
            </a:r>
          </a:p>
          <a:p>
            <a:pPr marL="40639" marR="40639" defTabSz="914400">
              <a:defRPr sz="1800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1100" dirty="0">
                <a:latin typeface="Courier New" panose="02070309020205020404" pitchFamily="49" charset="0"/>
                <a:cs typeface="Courier New" panose="02070309020205020404" pitchFamily="49" charset="0"/>
              </a:rPr>
              <a:t>pm&gt; 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aa - Add an Activity for a user</a:t>
            </a:r>
            <a:br>
              <a:rPr lang="en-IE" dirty="0"/>
            </a:br>
            <a:r>
              <a:rPr lang="en-IE" dirty="0"/>
              <a:t>la - List details of an activity</a:t>
            </a:r>
            <a:endParaRPr dirty="0"/>
          </a:p>
        </p:txBody>
      </p:sp>
      <p:sp>
        <p:nvSpPr>
          <p:cNvPr id="272" name="Shape 272"/>
          <p:cNvSpPr>
            <a:spLocks noGrp="1"/>
          </p:cNvSpPr>
          <p:nvPr>
            <p:ph type="sldNum" sz="quarter" idx="2"/>
          </p:nvPr>
        </p:nvSpPr>
        <p:spPr>
          <a:xfrm>
            <a:off x="12268200" y="9194800"/>
            <a:ext cx="312014" cy="30480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p:sp>
        <p:nvSpPr>
          <p:cNvPr id="273" name="Shape 273"/>
          <p:cNvSpPr/>
          <p:nvPr/>
        </p:nvSpPr>
        <p:spPr>
          <a:xfrm>
            <a:off x="571500" y="2260600"/>
            <a:ext cx="12014200" cy="3429000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40639" marR="40639" defTabSz="914400">
              <a:defRPr sz="1800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pm&gt; </a:t>
            </a:r>
            <a:r>
              <a:rPr b="1"/>
              <a:t>aa 1 walk fridge .001 "12:10:2013 9:00:00" 1:00:00</a:t>
            </a:r>
          </a:p>
          <a:p>
            <a:pPr marL="40639" marR="40639" defTabSz="914400">
              <a:defRPr sz="1800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ok</a:t>
            </a:r>
          </a:p>
          <a:p>
            <a:pPr marL="40639" marR="40639" defTabSz="914400">
              <a:defRPr sz="1800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endParaRPr/>
          </a:p>
          <a:p>
            <a:pPr marL="40639" marR="40639" defTabSz="914400">
              <a:defRPr sz="1800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pm&gt; </a:t>
            </a:r>
            <a:r>
              <a:rPr b="1"/>
              <a:t>la 1</a:t>
            </a:r>
          </a:p>
          <a:p>
            <a:pPr marL="40639" marR="40639" defTabSz="914400">
              <a:defRPr sz="1800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ok</a:t>
            </a:r>
          </a:p>
          <a:p>
            <a:pPr marL="40639" marR="40639" defTabSz="914400">
              <a:defRPr sz="1800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+----+------+----------+----------+-------------------------------+----------+-------+</a:t>
            </a:r>
          </a:p>
          <a:p>
            <a:pPr marL="40639" marR="40639" defTabSz="914400">
              <a:defRPr sz="1800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| ID | TYPE | LOCATION | DISTANCE |           STARTTIME           | DURATION | ROUTE |</a:t>
            </a:r>
          </a:p>
          <a:p>
            <a:pPr marL="40639" marR="40639" defTabSz="914400">
              <a:defRPr sz="1800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+----+------+----------+----------+-------------------------------+----------+-------+</a:t>
            </a:r>
          </a:p>
          <a:p>
            <a:pPr marL="40639" marR="40639" defTabSz="914400">
              <a:defRPr sz="1800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|  1 | walk |   fridge |    0.001 | 2013-10-12T09:00:00.000+01:00 |  PT3600S |    [] |</a:t>
            </a:r>
          </a:p>
          <a:p>
            <a:pPr marL="40639" marR="40639" defTabSz="914400">
              <a:defRPr sz="1800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+----+------+----------+----------+-------------------------------+----------+-------+</a:t>
            </a:r>
          </a:p>
          <a:p>
            <a:pPr marL="40639" marR="40639" defTabSz="914400">
              <a:defRPr sz="1800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endParaRPr/>
          </a:p>
          <a:p>
            <a:pPr marL="40639" marR="40639" defTabSz="914400">
              <a:defRPr sz="1800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pm&gt; </a:t>
            </a:r>
          </a:p>
        </p:txBody>
      </p:sp>
      <p:sp>
        <p:nvSpPr>
          <p:cNvPr id="274" name="Shape 274"/>
          <p:cNvSpPr/>
          <p:nvPr/>
        </p:nvSpPr>
        <p:spPr>
          <a:xfrm>
            <a:off x="571500" y="5884912"/>
            <a:ext cx="11861800" cy="8081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b"/>
          <a:lstStyle>
            <a:lvl1pPr defTabSz="584200">
              <a:defRPr sz="4200">
                <a:latin typeface="+mn-lt"/>
                <a:ea typeface="+mn-ea"/>
                <a:cs typeface="+mn-cs"/>
                <a:sym typeface="Helvetica Neue Light"/>
              </a:defRPr>
            </a:lvl1pPr>
          </a:lstStyle>
          <a:p>
            <a:endParaRPr dirty="0"/>
          </a:p>
        </p:txBody>
      </p:sp>
      <p:sp>
        <p:nvSpPr>
          <p:cNvPr id="6" name="Shape 265"/>
          <p:cNvSpPr/>
          <p:nvPr/>
        </p:nvSpPr>
        <p:spPr>
          <a:xfrm>
            <a:off x="5134248" y="6837064"/>
            <a:ext cx="7776864" cy="2811026"/>
          </a:xfrm>
          <a:prstGeom prst="rect">
            <a:avLst/>
          </a:prstGeom>
          <a:solidFill>
            <a:schemeClr val="bg1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 marL="40639" marR="40639" defTabSz="914400">
              <a:defRPr sz="1800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1100" dirty="0">
                <a:latin typeface="Courier New" panose="02070309020205020404" pitchFamily="49" charset="0"/>
                <a:cs typeface="Courier New" panose="02070309020205020404" pitchFamily="49" charset="0"/>
              </a:rPr>
              <a:t>Welcome to pacemaker-console - ?help for instructions</a:t>
            </a:r>
          </a:p>
          <a:p>
            <a:pPr marL="40639" marR="40639" defTabSz="914400">
              <a:defRPr sz="1800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1100" dirty="0">
                <a:latin typeface="Courier New" panose="02070309020205020404" pitchFamily="49" charset="0"/>
                <a:cs typeface="Courier New" panose="02070309020205020404" pitchFamily="49" charset="0"/>
              </a:rPr>
              <a:t>pm&gt;</a:t>
            </a:r>
            <a:r>
              <a:rPr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?la</a:t>
            </a:r>
          </a:p>
          <a:p>
            <a:pPr marL="40639" marR="40639" defTabSz="914400">
              <a:defRPr sz="1800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1100" dirty="0">
                <a:latin typeface="Courier New" panose="02070309020205020404" pitchFamily="49" charset="0"/>
                <a:cs typeface="Courier New" panose="02070309020205020404" pitchFamily="49" charset="0"/>
              </a:rPr>
              <a:t>abbrev	name		</a:t>
            </a:r>
            <a:r>
              <a:rPr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params</a:t>
            </a:r>
            <a:endParaRPr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639" marR="40639" defTabSz="914400">
              <a:defRPr sz="1800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lu</a:t>
            </a:r>
            <a:r>
              <a:rPr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list-users		()</a:t>
            </a:r>
          </a:p>
          <a:p>
            <a:pPr marL="40639" marR="40639" defTabSz="914400">
              <a:defRPr sz="1800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11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	create-user	(first name, last name, email, password)</a:t>
            </a:r>
          </a:p>
          <a:p>
            <a:pPr marL="40639" marR="40639" defTabSz="914400">
              <a:defRPr sz="1800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lu</a:t>
            </a:r>
            <a:r>
              <a:rPr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list-user		(email)</a:t>
            </a:r>
          </a:p>
          <a:p>
            <a:pPr marL="40639" marR="40639" defTabSz="914400">
              <a:defRPr sz="1800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lius</a:t>
            </a:r>
            <a:r>
              <a:rPr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list-user		(id)</a:t>
            </a:r>
          </a:p>
          <a:p>
            <a:pPr marL="40639" marR="40639" defTabSz="914400">
              <a:defRPr sz="1800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	list-activities	(</a:t>
            </a:r>
            <a:r>
              <a:rPr sz="1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userid</a:t>
            </a:r>
            <a:r>
              <a:rPr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sz="1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sortBy</a:t>
            </a:r>
            <a:r>
              <a:rPr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type, location, distance, date, duration)</a:t>
            </a:r>
          </a:p>
          <a:p>
            <a:pPr marL="40639" marR="40639" defTabSz="914400">
              <a:defRPr sz="1800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11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	list-activities	(user id)</a:t>
            </a:r>
          </a:p>
          <a:p>
            <a:pPr marL="40639" marR="40639" defTabSz="914400">
              <a:defRPr sz="1800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1100" dirty="0">
                <a:latin typeface="Courier New" panose="02070309020205020404" pitchFamily="49" charset="0"/>
                <a:cs typeface="Courier New" panose="02070309020205020404" pitchFamily="49" charset="0"/>
              </a:rPr>
              <a:t>du	delete-user	(id)</a:t>
            </a:r>
          </a:p>
          <a:p>
            <a:pPr marL="40639" marR="40639" defTabSz="914400">
              <a:defRPr sz="1800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11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	add-activity	(user-id, type, location, distance, </a:t>
            </a:r>
            <a:r>
              <a:rPr sz="11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datetime</a:t>
            </a:r>
            <a:r>
              <a:rPr sz="11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duration)</a:t>
            </a:r>
          </a:p>
          <a:p>
            <a:pPr marL="40639" marR="40639" defTabSz="914400">
              <a:defRPr sz="1800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1100" dirty="0">
                <a:latin typeface="Courier New" panose="02070309020205020404" pitchFamily="49" charset="0"/>
                <a:cs typeface="Courier New" panose="02070309020205020404" pitchFamily="49" charset="0"/>
              </a:rPr>
              <a:t>al	add-location	(activity-id, latitude, longitude)</a:t>
            </a:r>
          </a:p>
          <a:p>
            <a:pPr marL="40639" marR="40639" defTabSz="914400">
              <a:defRPr sz="1800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cff</a:t>
            </a:r>
            <a:r>
              <a:rPr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change-file-format	(file format: xml, </a:t>
            </a:r>
            <a:r>
              <a:rPr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r>
              <a:rPr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40639" marR="40639" defTabSz="914400">
              <a:defRPr sz="1800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1100" dirty="0">
                <a:latin typeface="Courier New" panose="02070309020205020404" pitchFamily="49" charset="0"/>
                <a:cs typeface="Courier New" panose="02070309020205020404" pitchFamily="49" charset="0"/>
              </a:rPr>
              <a:t>l	load		()</a:t>
            </a:r>
          </a:p>
          <a:p>
            <a:pPr marL="40639" marR="40639" defTabSz="914400">
              <a:defRPr sz="1800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1100" dirty="0">
                <a:latin typeface="Courier New" panose="02070309020205020404" pitchFamily="49" charset="0"/>
                <a:cs typeface="Courier New" panose="02070309020205020404" pitchFamily="49" charset="0"/>
              </a:rPr>
              <a:t>s	store		()</a:t>
            </a:r>
          </a:p>
          <a:p>
            <a:pPr marL="40639" marR="40639" defTabSz="914400">
              <a:defRPr sz="1800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1100" dirty="0">
                <a:latin typeface="Courier New" panose="02070309020205020404" pitchFamily="49" charset="0"/>
                <a:cs typeface="Courier New" panose="02070309020205020404" pitchFamily="49" charset="0"/>
              </a:rPr>
              <a:t>pm&gt; 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al - Append Location data to an activity</a:t>
            </a:r>
          </a:p>
        </p:txBody>
      </p:sp>
      <p:sp>
        <p:nvSpPr>
          <p:cNvPr id="277" name="Shape 277"/>
          <p:cNvSpPr>
            <a:spLocks noGrp="1"/>
          </p:cNvSpPr>
          <p:nvPr>
            <p:ph type="sldNum" sz="quarter" idx="2"/>
          </p:nvPr>
        </p:nvSpPr>
        <p:spPr>
          <a:xfrm>
            <a:off x="12268200" y="9194800"/>
            <a:ext cx="312014" cy="30480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  <p:sp>
        <p:nvSpPr>
          <p:cNvPr id="278" name="Shape 278"/>
          <p:cNvSpPr/>
          <p:nvPr/>
        </p:nvSpPr>
        <p:spPr>
          <a:xfrm>
            <a:off x="533400" y="2730500"/>
            <a:ext cx="12014200" cy="3365500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40639" marR="40639" defTabSz="914400">
              <a:defRPr sz="1500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pm&gt; </a:t>
            </a:r>
            <a:r>
              <a:rPr b="1"/>
              <a:t>al 1 23.3 32.3</a:t>
            </a:r>
          </a:p>
          <a:p>
            <a:pPr marL="40639" marR="40639" defTabSz="914400">
              <a:defRPr sz="1500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ok</a:t>
            </a:r>
          </a:p>
          <a:p>
            <a:pPr marL="40639" marR="40639" defTabSz="914400">
              <a:defRPr sz="1500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pm&gt; </a:t>
            </a:r>
            <a:r>
              <a:rPr b="1"/>
              <a:t>al 1 23.3 32.5</a:t>
            </a:r>
          </a:p>
          <a:p>
            <a:pPr marL="40639" marR="40639" defTabSz="914400">
              <a:defRPr sz="1500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ok</a:t>
            </a:r>
          </a:p>
          <a:p>
            <a:pPr marL="40639" marR="40639" defTabSz="914400">
              <a:defRPr sz="1500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pm&gt; </a:t>
            </a:r>
            <a:r>
              <a:rPr b="1"/>
              <a:t>al 1 23.3 32.6</a:t>
            </a:r>
          </a:p>
          <a:p>
            <a:pPr marL="40639" marR="40639" defTabSz="914400">
              <a:defRPr sz="1500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ok</a:t>
            </a:r>
          </a:p>
          <a:p>
            <a:pPr marL="40639" marR="40639" defTabSz="914400">
              <a:defRPr sz="1500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pm&gt; </a:t>
            </a:r>
            <a:r>
              <a:rPr b="1"/>
              <a:t>la 1</a:t>
            </a:r>
          </a:p>
          <a:p>
            <a:pPr marL="40639" marR="40639" defTabSz="914400">
              <a:defRPr sz="1500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+----+------+----------+----------+-------------------------------+----------+------------------------+</a:t>
            </a:r>
          </a:p>
          <a:p>
            <a:pPr marL="40639" marR="40639" defTabSz="914400">
              <a:defRPr sz="1500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| ID | TYPE | LOCATION | DISTANCE |           STARTTIME           | DURATION |          ROUTE         |</a:t>
            </a:r>
          </a:p>
          <a:p>
            <a:pPr marL="40639" marR="40639" defTabSz="914400">
              <a:defRPr sz="1500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+----+------+----------+----------+-------------------------------+----------+------------------------+</a:t>
            </a:r>
          </a:p>
          <a:p>
            <a:pPr marL="40639" marR="40639" defTabSz="914400">
              <a:defRPr sz="1500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|  1 | walk |   fridge |    0.001 | 2013-10-12T09:00:00.000+01:00 |  PT3600S | [23.3,32.3, 23.3,32.5] |</a:t>
            </a:r>
          </a:p>
          <a:p>
            <a:pPr marL="40639" marR="40639" defTabSz="914400">
              <a:defRPr sz="1500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+----+------+----------+----------+-------------------------------+----------+------------------------+</a:t>
            </a:r>
          </a:p>
          <a:p>
            <a:pPr marL="40639" marR="40639" defTabSz="914400">
              <a:defRPr sz="1500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endParaRPr/>
          </a:p>
          <a:p>
            <a:pPr marL="40639" marR="40639" defTabSz="914400">
              <a:defRPr sz="1500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pm&gt; </a:t>
            </a:r>
          </a:p>
        </p:txBody>
      </p:sp>
      <p:sp>
        <p:nvSpPr>
          <p:cNvPr id="5" name="Shape 265"/>
          <p:cNvSpPr/>
          <p:nvPr/>
        </p:nvSpPr>
        <p:spPr>
          <a:xfrm>
            <a:off x="5134248" y="6837064"/>
            <a:ext cx="7776864" cy="2811026"/>
          </a:xfrm>
          <a:prstGeom prst="rect">
            <a:avLst/>
          </a:prstGeom>
          <a:solidFill>
            <a:schemeClr val="bg1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 marL="40639" marR="40639" defTabSz="914400">
              <a:defRPr sz="1800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1100" dirty="0">
                <a:latin typeface="Courier New" panose="02070309020205020404" pitchFamily="49" charset="0"/>
                <a:cs typeface="Courier New" panose="02070309020205020404" pitchFamily="49" charset="0"/>
              </a:rPr>
              <a:t>Welcome to pacemaker-console - ?help for instructions</a:t>
            </a:r>
          </a:p>
          <a:p>
            <a:pPr marL="40639" marR="40639" defTabSz="914400">
              <a:defRPr sz="1800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1100" dirty="0">
                <a:latin typeface="Courier New" panose="02070309020205020404" pitchFamily="49" charset="0"/>
                <a:cs typeface="Courier New" panose="02070309020205020404" pitchFamily="49" charset="0"/>
              </a:rPr>
              <a:t>pm&gt;</a:t>
            </a:r>
            <a:r>
              <a:rPr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?la</a:t>
            </a:r>
          </a:p>
          <a:p>
            <a:pPr marL="40639" marR="40639" defTabSz="914400">
              <a:defRPr sz="1800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1100" dirty="0">
                <a:latin typeface="Courier New" panose="02070309020205020404" pitchFamily="49" charset="0"/>
                <a:cs typeface="Courier New" panose="02070309020205020404" pitchFamily="49" charset="0"/>
              </a:rPr>
              <a:t>abbrev	name		</a:t>
            </a:r>
            <a:r>
              <a:rPr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params</a:t>
            </a:r>
            <a:endParaRPr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639" marR="40639" defTabSz="914400">
              <a:defRPr sz="1800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lu</a:t>
            </a:r>
            <a:r>
              <a:rPr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list-users		()</a:t>
            </a:r>
          </a:p>
          <a:p>
            <a:pPr marL="40639" marR="40639" defTabSz="914400">
              <a:defRPr sz="1800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11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	create-user	(first name, last name, email, password)</a:t>
            </a:r>
          </a:p>
          <a:p>
            <a:pPr marL="40639" marR="40639" defTabSz="914400">
              <a:defRPr sz="1800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lu</a:t>
            </a:r>
            <a:r>
              <a:rPr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list-user		(email)</a:t>
            </a:r>
          </a:p>
          <a:p>
            <a:pPr marL="40639" marR="40639" defTabSz="914400">
              <a:defRPr sz="1800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lius</a:t>
            </a:r>
            <a:r>
              <a:rPr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list-user		(id)</a:t>
            </a:r>
          </a:p>
          <a:p>
            <a:pPr marL="40639" marR="40639" defTabSz="914400">
              <a:defRPr sz="1800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	list-activities	(</a:t>
            </a:r>
            <a:r>
              <a:rPr sz="1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userid</a:t>
            </a:r>
            <a:r>
              <a:rPr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sz="1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sortBy</a:t>
            </a:r>
            <a:r>
              <a:rPr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type, location, distance, date, duration)</a:t>
            </a:r>
          </a:p>
          <a:p>
            <a:pPr marL="40639" marR="40639" defTabSz="914400">
              <a:defRPr sz="1800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11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	list-activities	(user id)</a:t>
            </a:r>
          </a:p>
          <a:p>
            <a:pPr marL="40639" marR="40639" defTabSz="914400">
              <a:defRPr sz="1800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1100" dirty="0">
                <a:latin typeface="Courier New" panose="02070309020205020404" pitchFamily="49" charset="0"/>
                <a:cs typeface="Courier New" panose="02070309020205020404" pitchFamily="49" charset="0"/>
              </a:rPr>
              <a:t>du	delete-user	(id)</a:t>
            </a:r>
          </a:p>
          <a:p>
            <a:pPr marL="40639" marR="40639" defTabSz="914400">
              <a:defRPr sz="1800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11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	add-activity	(user-id, type, location, distance, </a:t>
            </a:r>
            <a:r>
              <a:rPr sz="1100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datetime</a:t>
            </a:r>
            <a:r>
              <a:rPr sz="11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duration)</a:t>
            </a:r>
          </a:p>
          <a:p>
            <a:pPr marL="40639" marR="40639" defTabSz="914400">
              <a:defRPr sz="1800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11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	add-location	(activity-id, latitude, longitude)</a:t>
            </a:r>
          </a:p>
          <a:p>
            <a:pPr marL="40639" marR="40639" defTabSz="914400">
              <a:defRPr sz="1800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cff</a:t>
            </a:r>
            <a:r>
              <a:rPr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change-file-format	(file format: xml, </a:t>
            </a:r>
            <a:r>
              <a:rPr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r>
              <a:rPr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40639" marR="40639" defTabSz="914400">
              <a:defRPr sz="1800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1100" dirty="0">
                <a:latin typeface="Courier New" panose="02070309020205020404" pitchFamily="49" charset="0"/>
                <a:cs typeface="Courier New" panose="02070309020205020404" pitchFamily="49" charset="0"/>
              </a:rPr>
              <a:t>l	load		()</a:t>
            </a:r>
          </a:p>
          <a:p>
            <a:pPr marL="40639" marR="40639" defTabSz="914400">
              <a:defRPr sz="1800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1100" dirty="0">
                <a:latin typeface="Courier New" panose="02070309020205020404" pitchFamily="49" charset="0"/>
                <a:cs typeface="Courier New" panose="02070309020205020404" pitchFamily="49" charset="0"/>
              </a:rPr>
              <a:t>s	store		()</a:t>
            </a:r>
          </a:p>
          <a:p>
            <a:pPr marL="40639" marR="40639" defTabSz="914400">
              <a:defRPr sz="1800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1100" dirty="0">
                <a:latin typeface="Courier New" panose="02070309020205020404" pitchFamily="49" charset="0"/>
                <a:cs typeface="Courier New" panose="02070309020205020404" pitchFamily="49" charset="0"/>
              </a:rPr>
              <a:t>pm&gt; 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lu - List all Users</a:t>
            </a:r>
          </a:p>
        </p:txBody>
      </p:sp>
      <p:sp>
        <p:nvSpPr>
          <p:cNvPr id="281" name="Shape 281"/>
          <p:cNvSpPr>
            <a:spLocks noGrp="1"/>
          </p:cNvSpPr>
          <p:nvPr>
            <p:ph type="sldNum" sz="quarter" idx="2"/>
          </p:nvPr>
        </p:nvSpPr>
        <p:spPr>
          <a:xfrm>
            <a:off x="12268200" y="9194800"/>
            <a:ext cx="312014" cy="30480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  <p:sp>
        <p:nvSpPr>
          <p:cNvPr id="282" name="Shape 282"/>
          <p:cNvSpPr/>
          <p:nvPr/>
        </p:nvSpPr>
        <p:spPr>
          <a:xfrm>
            <a:off x="571500" y="2260600"/>
            <a:ext cx="12014200" cy="3429000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40639" marR="40639" defTabSz="914400">
              <a:defRPr sz="1800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pm&gt; </a:t>
            </a:r>
            <a:r>
              <a:rPr b="1"/>
              <a:t>lu</a:t>
            </a:r>
          </a:p>
          <a:p>
            <a:pPr marL="40639" marR="40639" defTabSz="914400">
              <a:defRPr sz="1800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ok</a:t>
            </a:r>
          </a:p>
          <a:p>
            <a:pPr marL="40639" marR="40639" defTabSz="914400">
              <a:defRPr sz="1800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+----+-----------+----------+--------------------+----------+</a:t>
            </a:r>
          </a:p>
          <a:p>
            <a:pPr marL="40639" marR="40639" defTabSz="914400">
              <a:defRPr sz="1800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| ID | FIRSTNAME | LASTNAME |        EMAIL       | PASSWORD |</a:t>
            </a:r>
          </a:p>
          <a:p>
            <a:pPr marL="40639" marR="40639" defTabSz="914400">
              <a:defRPr sz="1800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+----+-----------+----------+--------------------+----------+</a:t>
            </a:r>
          </a:p>
          <a:p>
            <a:pPr marL="40639" marR="40639" defTabSz="914400">
              <a:defRPr sz="1800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|  1 |     marge |  simpson |  </a:t>
            </a:r>
            <a:r>
              <a:rPr u="sng">
                <a:hlinkClick r:id="rId2"/>
              </a:rPr>
              <a:t>marge@simpson.com</a:t>
            </a:r>
            <a:r>
              <a:t> |   secret |</a:t>
            </a:r>
          </a:p>
          <a:p>
            <a:pPr marL="40639" marR="40639" defTabSz="914400">
              <a:defRPr sz="1800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|  2 |      lisa |  simpson |   </a:t>
            </a:r>
            <a:r>
              <a:rPr u="sng">
                <a:hlinkClick r:id="rId3"/>
              </a:rPr>
              <a:t>lisa@simpson.com</a:t>
            </a:r>
            <a:r>
              <a:t> |   secret |</a:t>
            </a:r>
          </a:p>
          <a:p>
            <a:pPr marL="40639" marR="40639" defTabSz="914400">
              <a:defRPr sz="1800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|  3 |      bart |  simpson |   </a:t>
            </a:r>
            <a:r>
              <a:rPr u="sng">
                <a:hlinkClick r:id="rId4"/>
              </a:rPr>
              <a:t>bart@simpson.com</a:t>
            </a:r>
            <a:r>
              <a:t> |   secret |</a:t>
            </a:r>
          </a:p>
          <a:p>
            <a:pPr marL="40639" marR="40639" defTabSz="914400">
              <a:defRPr sz="1800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|  4 |    maggie |  simpson | </a:t>
            </a:r>
            <a:r>
              <a:rPr u="sng">
                <a:hlinkClick r:id="rId5"/>
              </a:rPr>
              <a:t>maggie@simpson.com</a:t>
            </a:r>
            <a:r>
              <a:t> |   secret |</a:t>
            </a:r>
          </a:p>
          <a:p>
            <a:pPr marL="40639" marR="40639" defTabSz="914400">
              <a:defRPr sz="1800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+----+-----------+----------+--------------------+----------+</a:t>
            </a:r>
          </a:p>
          <a:p>
            <a:pPr marL="40639" marR="40639" defTabSz="914400">
              <a:defRPr sz="1800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endParaRPr/>
          </a:p>
          <a:p>
            <a:pPr marL="40639" marR="40639" defTabSz="914400">
              <a:defRPr sz="1800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pm&gt;  </a:t>
            </a:r>
          </a:p>
        </p:txBody>
      </p:sp>
      <p:sp>
        <p:nvSpPr>
          <p:cNvPr id="5" name="Shape 265"/>
          <p:cNvSpPr/>
          <p:nvPr/>
        </p:nvSpPr>
        <p:spPr>
          <a:xfrm>
            <a:off x="5134248" y="6837064"/>
            <a:ext cx="7776864" cy="2811026"/>
          </a:xfrm>
          <a:prstGeom prst="rect">
            <a:avLst/>
          </a:prstGeom>
          <a:solidFill>
            <a:schemeClr val="bg1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 marL="40639" marR="40639" defTabSz="914400">
              <a:defRPr sz="1800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1100" dirty="0">
                <a:latin typeface="Courier New" panose="02070309020205020404" pitchFamily="49" charset="0"/>
                <a:cs typeface="Courier New" panose="02070309020205020404" pitchFamily="49" charset="0"/>
              </a:rPr>
              <a:t>Welcome to pacemaker-console - ?help for instructions</a:t>
            </a:r>
          </a:p>
          <a:p>
            <a:pPr marL="40639" marR="40639" defTabSz="914400">
              <a:defRPr sz="1800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1100" dirty="0">
                <a:latin typeface="Courier New" panose="02070309020205020404" pitchFamily="49" charset="0"/>
                <a:cs typeface="Courier New" panose="02070309020205020404" pitchFamily="49" charset="0"/>
              </a:rPr>
              <a:t>pm&gt;</a:t>
            </a:r>
            <a:r>
              <a:rPr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?la</a:t>
            </a:r>
          </a:p>
          <a:p>
            <a:pPr marL="40639" marR="40639" defTabSz="914400">
              <a:defRPr sz="1800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1100" dirty="0">
                <a:latin typeface="Courier New" panose="02070309020205020404" pitchFamily="49" charset="0"/>
                <a:cs typeface="Courier New" panose="02070309020205020404" pitchFamily="49" charset="0"/>
              </a:rPr>
              <a:t>abbrev	name		</a:t>
            </a:r>
            <a:r>
              <a:rPr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params</a:t>
            </a:r>
            <a:endParaRPr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639" marR="40639" defTabSz="914400">
              <a:defRPr sz="1800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11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lu</a:t>
            </a:r>
            <a:r>
              <a:rPr sz="11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list-users		()</a:t>
            </a:r>
          </a:p>
          <a:p>
            <a:pPr marL="40639" marR="40639" defTabSz="914400">
              <a:defRPr sz="1800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11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	create-user	(first name, last name, email, password)</a:t>
            </a:r>
          </a:p>
          <a:p>
            <a:pPr marL="40639" marR="40639" defTabSz="914400">
              <a:defRPr sz="1800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1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lu</a:t>
            </a:r>
            <a:r>
              <a:rPr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list-user		(email)</a:t>
            </a:r>
          </a:p>
          <a:p>
            <a:pPr marL="40639" marR="40639" defTabSz="914400">
              <a:defRPr sz="1800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lius</a:t>
            </a:r>
            <a:r>
              <a:rPr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list-user		(id)</a:t>
            </a:r>
          </a:p>
          <a:p>
            <a:pPr marL="40639" marR="40639" defTabSz="914400">
              <a:defRPr sz="1800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	list-activities	(</a:t>
            </a:r>
            <a:r>
              <a:rPr sz="1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userid</a:t>
            </a:r>
            <a:r>
              <a:rPr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sz="1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sortBy</a:t>
            </a:r>
            <a:r>
              <a:rPr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type, location, distance, date, duration)</a:t>
            </a:r>
          </a:p>
          <a:p>
            <a:pPr marL="40639" marR="40639" defTabSz="914400">
              <a:defRPr sz="1800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11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	list-activities	(user id)</a:t>
            </a:r>
          </a:p>
          <a:p>
            <a:pPr marL="40639" marR="40639" defTabSz="914400">
              <a:defRPr sz="1800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1100" dirty="0">
                <a:latin typeface="Courier New" panose="02070309020205020404" pitchFamily="49" charset="0"/>
                <a:cs typeface="Courier New" panose="02070309020205020404" pitchFamily="49" charset="0"/>
              </a:rPr>
              <a:t>du	delete-user	(id)</a:t>
            </a:r>
          </a:p>
          <a:p>
            <a:pPr marL="40639" marR="40639" defTabSz="914400">
              <a:defRPr sz="1800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11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	add-activity	(user-id, type, location, distance, </a:t>
            </a:r>
            <a:r>
              <a:rPr sz="1100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datetime</a:t>
            </a:r>
            <a:r>
              <a:rPr sz="11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duration)</a:t>
            </a:r>
          </a:p>
          <a:p>
            <a:pPr marL="40639" marR="40639" defTabSz="914400">
              <a:defRPr sz="1800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11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	add-location	(activity-id, latitude, longitude)</a:t>
            </a:r>
          </a:p>
          <a:p>
            <a:pPr marL="40639" marR="40639" defTabSz="914400">
              <a:defRPr sz="1800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cff</a:t>
            </a:r>
            <a:r>
              <a:rPr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change-file-format	(file format: xml, </a:t>
            </a:r>
            <a:r>
              <a:rPr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r>
              <a:rPr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40639" marR="40639" defTabSz="914400">
              <a:defRPr sz="1800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1100" dirty="0">
                <a:latin typeface="Courier New" panose="02070309020205020404" pitchFamily="49" charset="0"/>
                <a:cs typeface="Courier New" panose="02070309020205020404" pitchFamily="49" charset="0"/>
              </a:rPr>
              <a:t>l	load		()</a:t>
            </a:r>
          </a:p>
          <a:p>
            <a:pPr marL="40639" marR="40639" defTabSz="914400">
              <a:defRPr sz="1800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1100" dirty="0">
                <a:latin typeface="Courier New" panose="02070309020205020404" pitchFamily="49" charset="0"/>
                <a:cs typeface="Courier New" panose="02070309020205020404" pitchFamily="49" charset="0"/>
              </a:rPr>
              <a:t>s	store		()</a:t>
            </a:r>
          </a:p>
          <a:p>
            <a:pPr marL="40639" marR="40639" defTabSz="914400">
              <a:defRPr sz="1800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1100" dirty="0">
                <a:latin typeface="Courier New" panose="02070309020205020404" pitchFamily="49" charset="0"/>
                <a:cs typeface="Courier New" panose="02070309020205020404" pitchFamily="49" charset="0"/>
              </a:rPr>
              <a:t>pm&gt; 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lu - List user based in email</a:t>
            </a:r>
          </a:p>
        </p:txBody>
      </p:sp>
      <p:sp>
        <p:nvSpPr>
          <p:cNvPr id="285" name="Shape 285"/>
          <p:cNvSpPr>
            <a:spLocks noGrp="1"/>
          </p:cNvSpPr>
          <p:nvPr>
            <p:ph type="sldNum" sz="quarter" idx="2"/>
          </p:nvPr>
        </p:nvSpPr>
        <p:spPr>
          <a:xfrm>
            <a:off x="12268200" y="9194800"/>
            <a:ext cx="312014" cy="30480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  <p:sp>
        <p:nvSpPr>
          <p:cNvPr id="286" name="Shape 286"/>
          <p:cNvSpPr/>
          <p:nvPr/>
        </p:nvSpPr>
        <p:spPr>
          <a:xfrm>
            <a:off x="571500" y="2260600"/>
            <a:ext cx="12014200" cy="2667000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40639" marR="40639" defTabSz="914400">
              <a:defRPr sz="1800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pm&gt; </a:t>
            </a:r>
            <a:r>
              <a:rPr b="1"/>
              <a:t>lu </a:t>
            </a:r>
            <a:r>
              <a:rPr b="1">
                <a:hlinkClick r:id="rId2"/>
              </a:rPr>
              <a:t>marge@simpson.com</a:t>
            </a:r>
          </a:p>
          <a:p>
            <a:pPr marL="40639" marR="40639" defTabSz="914400">
              <a:defRPr sz="1800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ok</a:t>
            </a:r>
          </a:p>
          <a:p>
            <a:pPr marL="40639" marR="40639" defTabSz="914400">
              <a:defRPr sz="1800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+----+-----------+----------+-------------------+----------+</a:t>
            </a:r>
          </a:p>
          <a:p>
            <a:pPr marL="40639" marR="40639" defTabSz="914400">
              <a:defRPr sz="1800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| ID | FIRSTNAME | LASTNAME |       EMAIL       | PASSWORD |</a:t>
            </a:r>
          </a:p>
          <a:p>
            <a:pPr marL="40639" marR="40639" defTabSz="914400">
              <a:defRPr sz="1800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+----+-----------+----------+-------------------+----------+</a:t>
            </a:r>
          </a:p>
          <a:p>
            <a:pPr marL="40639" marR="40639" defTabSz="914400">
              <a:defRPr sz="1800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|  1 |     marge |  simpson | </a:t>
            </a:r>
            <a:r>
              <a:rPr u="sng">
                <a:hlinkClick r:id="rId2"/>
              </a:rPr>
              <a:t>marge@simpson.com</a:t>
            </a:r>
            <a:r>
              <a:t> |   secret |</a:t>
            </a:r>
          </a:p>
          <a:p>
            <a:pPr marL="40639" marR="40639" defTabSz="914400">
              <a:defRPr sz="1800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+----+-----------+----------+-------------------+----------+</a:t>
            </a:r>
          </a:p>
          <a:p>
            <a:pPr marL="40639" marR="40639" defTabSz="914400">
              <a:defRPr sz="1800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endParaRPr/>
          </a:p>
          <a:p>
            <a:pPr marL="40639" marR="40639" defTabSz="914400">
              <a:defRPr sz="1800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pm&gt; </a:t>
            </a:r>
          </a:p>
        </p:txBody>
      </p:sp>
      <p:sp>
        <p:nvSpPr>
          <p:cNvPr id="5" name="Shape 265"/>
          <p:cNvSpPr/>
          <p:nvPr/>
        </p:nvSpPr>
        <p:spPr>
          <a:xfrm>
            <a:off x="5134248" y="6837064"/>
            <a:ext cx="7776864" cy="2811026"/>
          </a:xfrm>
          <a:prstGeom prst="rect">
            <a:avLst/>
          </a:prstGeom>
          <a:solidFill>
            <a:schemeClr val="bg1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 marL="40639" marR="40639" defTabSz="914400">
              <a:defRPr sz="1800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1100" dirty="0">
                <a:latin typeface="Courier New" panose="02070309020205020404" pitchFamily="49" charset="0"/>
                <a:cs typeface="Courier New" panose="02070309020205020404" pitchFamily="49" charset="0"/>
              </a:rPr>
              <a:t>Welcome to pacemaker-console - ?help for instructions</a:t>
            </a:r>
          </a:p>
          <a:p>
            <a:pPr marL="40639" marR="40639" defTabSz="914400">
              <a:defRPr sz="1800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1100" dirty="0">
                <a:latin typeface="Courier New" panose="02070309020205020404" pitchFamily="49" charset="0"/>
                <a:cs typeface="Courier New" panose="02070309020205020404" pitchFamily="49" charset="0"/>
              </a:rPr>
              <a:t>pm&gt;</a:t>
            </a:r>
            <a:r>
              <a:rPr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?la</a:t>
            </a:r>
          </a:p>
          <a:p>
            <a:pPr marL="40639" marR="40639" defTabSz="914400">
              <a:defRPr sz="1800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1100" dirty="0">
                <a:latin typeface="Courier New" panose="02070309020205020404" pitchFamily="49" charset="0"/>
                <a:cs typeface="Courier New" panose="02070309020205020404" pitchFamily="49" charset="0"/>
              </a:rPr>
              <a:t>abbrev	name		</a:t>
            </a:r>
            <a:r>
              <a:rPr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params</a:t>
            </a:r>
            <a:endParaRPr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639" marR="40639" defTabSz="914400">
              <a:defRPr sz="1800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1100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lu</a:t>
            </a:r>
            <a:r>
              <a:rPr sz="11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list-users		()</a:t>
            </a:r>
          </a:p>
          <a:p>
            <a:pPr marL="40639" marR="40639" defTabSz="914400">
              <a:defRPr sz="1800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11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	create-user	(first name, last name, email, password)</a:t>
            </a:r>
          </a:p>
          <a:p>
            <a:pPr marL="40639" marR="40639" defTabSz="914400">
              <a:defRPr sz="1800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11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lu</a:t>
            </a:r>
            <a:r>
              <a:rPr sz="11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list-user		(email)</a:t>
            </a:r>
          </a:p>
          <a:p>
            <a:pPr marL="40639" marR="40639" defTabSz="914400">
              <a:defRPr sz="1800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lius</a:t>
            </a:r>
            <a:r>
              <a:rPr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list-user		(id)</a:t>
            </a:r>
          </a:p>
          <a:p>
            <a:pPr marL="40639" marR="40639" defTabSz="914400">
              <a:defRPr sz="1800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	list-activities	(</a:t>
            </a:r>
            <a:r>
              <a:rPr sz="1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userid</a:t>
            </a:r>
            <a:r>
              <a:rPr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sz="1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sortBy</a:t>
            </a:r>
            <a:r>
              <a:rPr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type, location, distance, date, duration)</a:t>
            </a:r>
          </a:p>
          <a:p>
            <a:pPr marL="40639" marR="40639" defTabSz="914400">
              <a:defRPr sz="1800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11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	list-activities	(user id)</a:t>
            </a:r>
          </a:p>
          <a:p>
            <a:pPr marL="40639" marR="40639" defTabSz="914400">
              <a:defRPr sz="1800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1100" dirty="0">
                <a:latin typeface="Courier New" panose="02070309020205020404" pitchFamily="49" charset="0"/>
                <a:cs typeface="Courier New" panose="02070309020205020404" pitchFamily="49" charset="0"/>
              </a:rPr>
              <a:t>du	delete-user	(id)</a:t>
            </a:r>
          </a:p>
          <a:p>
            <a:pPr marL="40639" marR="40639" defTabSz="914400">
              <a:defRPr sz="1800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11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	add-activity	(user-id, type, location, distance, </a:t>
            </a:r>
            <a:r>
              <a:rPr sz="1100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datetime</a:t>
            </a:r>
            <a:r>
              <a:rPr sz="11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duration)</a:t>
            </a:r>
          </a:p>
          <a:p>
            <a:pPr marL="40639" marR="40639" defTabSz="914400">
              <a:defRPr sz="1800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11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	add-location	(activity-id, latitude, longitude)</a:t>
            </a:r>
          </a:p>
          <a:p>
            <a:pPr marL="40639" marR="40639" defTabSz="914400">
              <a:defRPr sz="1800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cff</a:t>
            </a:r>
            <a:r>
              <a:rPr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change-file-format	(file format: xml, </a:t>
            </a:r>
            <a:r>
              <a:rPr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r>
              <a:rPr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40639" marR="40639" defTabSz="914400">
              <a:defRPr sz="1800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1100" dirty="0">
                <a:latin typeface="Courier New" panose="02070309020205020404" pitchFamily="49" charset="0"/>
                <a:cs typeface="Courier New" panose="02070309020205020404" pitchFamily="49" charset="0"/>
              </a:rPr>
              <a:t>l	load		()</a:t>
            </a:r>
          </a:p>
          <a:p>
            <a:pPr marL="40639" marR="40639" defTabSz="914400">
              <a:defRPr sz="1800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1100" dirty="0">
                <a:latin typeface="Courier New" panose="02070309020205020404" pitchFamily="49" charset="0"/>
                <a:cs typeface="Courier New" panose="02070309020205020404" pitchFamily="49" charset="0"/>
              </a:rPr>
              <a:t>s	store		()</a:t>
            </a:r>
          </a:p>
          <a:p>
            <a:pPr marL="40639" marR="40639" defTabSz="914400">
              <a:defRPr sz="1800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1100" dirty="0">
                <a:latin typeface="Courier New" panose="02070309020205020404" pitchFamily="49" charset="0"/>
                <a:cs typeface="Courier New" panose="02070309020205020404" pitchFamily="49" charset="0"/>
              </a:rPr>
              <a:t>pm&gt; 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ModernPortfolio">
  <a:themeElements>
    <a:clrScheme name="ModernPortfolio">
      <a:dk1>
        <a:srgbClr val="000000"/>
      </a:dk1>
      <a:lt1>
        <a:srgbClr val="FFFFFF"/>
      </a:lt1>
      <a:dk2>
        <a:srgbClr val="5C5C5C"/>
      </a:dk2>
      <a:lt2>
        <a:srgbClr val="CBCBCB"/>
      </a:lt2>
      <a:accent1>
        <a:srgbClr val="557E8A"/>
      </a:accent1>
      <a:accent2>
        <a:srgbClr val="88885A"/>
      </a:accent2>
      <a:accent3>
        <a:srgbClr val="B29E85"/>
      </a:accent3>
      <a:accent4>
        <a:srgbClr val="BB7B52"/>
      </a:accent4>
      <a:accent5>
        <a:srgbClr val="CF7F66"/>
      </a:accent5>
      <a:accent6>
        <a:srgbClr val="62647B"/>
      </a:accent6>
      <a:hlink>
        <a:srgbClr val="0000FF"/>
      </a:hlink>
      <a:folHlink>
        <a:srgbClr val="FF00FF"/>
      </a:folHlink>
    </a:clrScheme>
    <a:fontScheme name="ModernPortfolio">
      <a:majorFont>
        <a:latin typeface="Helvetica Neue"/>
        <a:ea typeface="Helvetica Neue"/>
        <a:cs typeface="Helvetica Neue"/>
      </a:majorFont>
      <a:minorFont>
        <a:latin typeface="Helvetica Neue Light"/>
        <a:ea typeface="Helvetica Neue Light"/>
        <a:cs typeface="Helvetica Neue Light"/>
      </a:minorFont>
    </a:fontScheme>
    <a:fmtScheme name="ModernPortfol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satOff val="12166"/>
            <a:lumOff val="-13042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ABABAB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ModernPortfolio">
  <a:themeElements>
    <a:clrScheme name="ModernPortfolio">
      <a:dk1>
        <a:srgbClr val="000000"/>
      </a:dk1>
      <a:lt1>
        <a:srgbClr val="FFFFFF"/>
      </a:lt1>
      <a:dk2>
        <a:srgbClr val="5C5C5C"/>
      </a:dk2>
      <a:lt2>
        <a:srgbClr val="CBCBCB"/>
      </a:lt2>
      <a:accent1>
        <a:srgbClr val="557E8A"/>
      </a:accent1>
      <a:accent2>
        <a:srgbClr val="88885A"/>
      </a:accent2>
      <a:accent3>
        <a:srgbClr val="B29E85"/>
      </a:accent3>
      <a:accent4>
        <a:srgbClr val="BB7B52"/>
      </a:accent4>
      <a:accent5>
        <a:srgbClr val="CF7F66"/>
      </a:accent5>
      <a:accent6>
        <a:srgbClr val="62647B"/>
      </a:accent6>
      <a:hlink>
        <a:srgbClr val="0000FF"/>
      </a:hlink>
      <a:folHlink>
        <a:srgbClr val="FF00FF"/>
      </a:folHlink>
    </a:clrScheme>
    <a:fontScheme name="ModernPortfolio">
      <a:majorFont>
        <a:latin typeface="Helvetica Neue"/>
        <a:ea typeface="Helvetica Neue"/>
        <a:cs typeface="Helvetica Neue"/>
      </a:majorFont>
      <a:minorFont>
        <a:latin typeface="Helvetica Neue Light"/>
        <a:ea typeface="Helvetica Neue Light"/>
        <a:cs typeface="Helvetica Neue Light"/>
      </a:minorFont>
    </a:fontScheme>
    <a:fmtScheme name="ModernPortfol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satOff val="12166"/>
            <a:lumOff val="-13042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ABABAB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1287</Words>
  <Application>Microsoft Office PowerPoint</Application>
  <PresentationFormat>Custom</PresentationFormat>
  <Paragraphs>374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7" baseType="lpstr">
      <vt:lpstr>Arial</vt:lpstr>
      <vt:lpstr>Courier New</vt:lpstr>
      <vt:lpstr>Gill Sans</vt:lpstr>
      <vt:lpstr>Helvetica</vt:lpstr>
      <vt:lpstr>Helvetica Neue</vt:lpstr>
      <vt:lpstr>Helvetica Neue Light</vt:lpstr>
      <vt:lpstr>Helvetica Neue UltraLight</vt:lpstr>
      <vt:lpstr>Lucida Grande</vt:lpstr>
      <vt:lpstr>Monaco</vt:lpstr>
      <vt:lpstr>ModernPortfolio</vt:lpstr>
      <vt:lpstr>Assignment 1</vt:lpstr>
      <vt:lpstr>Assignment structure</vt:lpstr>
      <vt:lpstr>Pacemaker V1</vt:lpstr>
      <vt:lpstr>Command Set</vt:lpstr>
      <vt:lpstr>cu - Create User</vt:lpstr>
      <vt:lpstr>aa - Add an Activity for a user la - List details of an activity</vt:lpstr>
      <vt:lpstr>al - Append Location data to an activity</vt:lpstr>
      <vt:lpstr>lu - List all Users</vt:lpstr>
      <vt:lpstr>lu - List user based in email</vt:lpstr>
      <vt:lpstr>lius - list user based on id</vt:lpstr>
      <vt:lpstr>du - delete user</vt:lpstr>
      <vt:lpstr>la - list activity sorted by different fields</vt:lpstr>
      <vt:lpstr>cff  - change file format (json or xml) load  - read from persistent store (all users + activities) store - write to persistent store (all users + activities)</vt:lpstr>
      <vt:lpstr>Unimplemented Commands</vt:lpstr>
      <vt:lpstr>Assignment Rubric for Assignment 1</vt:lpstr>
      <vt:lpstr>Assignment submission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1</dc:title>
  <dc:creator>Siobhan Drohan</dc:creator>
  <cp:lastModifiedBy>Siobhan Drohan</cp:lastModifiedBy>
  <cp:revision>9</cp:revision>
  <dcterms:modified xsi:type="dcterms:W3CDTF">2017-10-12T10:32:04Z</dcterms:modified>
</cp:coreProperties>
</file>