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303" r:id="rId2"/>
    <p:sldId id="258" r:id="rId3"/>
    <p:sldId id="305" r:id="rId4"/>
    <p:sldId id="307" r:id="rId5"/>
    <p:sldId id="314" r:id="rId6"/>
    <p:sldId id="315" r:id="rId7"/>
    <p:sldId id="309" r:id="rId8"/>
    <p:sldId id="311" r:id="rId9"/>
    <p:sldId id="308" r:id="rId10"/>
    <p:sldId id="316" r:id="rId11"/>
    <p:sldId id="313" r:id="rId12"/>
    <p:sldId id="317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>
        <a:fontRef idx="major">
          <a:srgbClr val="777777"/>
        </a:fontRef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34" autoAdjust="0"/>
  </p:normalViewPr>
  <p:slideViewPr>
    <p:cSldViewPr>
      <p:cViewPr varScale="1">
        <p:scale>
          <a:sx n="50" d="100"/>
          <a:sy n="50" d="100"/>
        </p:scale>
        <p:origin x="1134" y="4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AF6AD9-527A-4F8D-AF7E-E3077882F044}" type="doc">
      <dgm:prSet loTypeId="urn:microsoft.com/office/officeart/2005/8/layout/hierarchy4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2038BDC-F1D8-42DD-88FD-CBD1197E4000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12 weeks of delivery</a:t>
          </a:r>
        </a:p>
      </dgm:t>
    </dgm:pt>
    <dgm:pt modelId="{5C998AE2-0A30-41CA-88B7-4212E3E978E1}" type="parTrans" cxnId="{9F97F4EC-4DDC-4CF4-99CC-DE4B7488EB5F}">
      <dgm:prSet/>
      <dgm:spPr/>
      <dgm:t>
        <a:bodyPr/>
        <a:lstStyle/>
        <a:p>
          <a:endParaRPr lang="en-US"/>
        </a:p>
      </dgm:t>
    </dgm:pt>
    <dgm:pt modelId="{CE31E938-B3F6-4FE0-84C5-2E8663510311}" type="sibTrans" cxnId="{9F97F4EC-4DDC-4CF4-99CC-DE4B7488EB5F}">
      <dgm:prSet/>
      <dgm:spPr/>
      <dgm:t>
        <a:bodyPr/>
        <a:lstStyle/>
        <a:p>
          <a:endParaRPr lang="en-US"/>
        </a:p>
      </dgm:t>
    </dgm:pt>
    <dgm:pt modelId="{B6E7C124-DA93-48D0-A9CD-B5D0FB80C76B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Lecture (Wed)</a:t>
          </a:r>
        </a:p>
      </dgm:t>
    </dgm:pt>
    <dgm:pt modelId="{5E50AEEB-BB71-4594-BB3E-1BB751B77BF8}" type="parTrans" cxnId="{3527B691-9C1D-4270-9269-C49712B14B86}">
      <dgm:prSet/>
      <dgm:spPr/>
      <dgm:t>
        <a:bodyPr/>
        <a:lstStyle/>
        <a:p>
          <a:endParaRPr lang="en-US"/>
        </a:p>
      </dgm:t>
    </dgm:pt>
    <dgm:pt modelId="{B286D0B1-168E-4C07-8957-C64E1F53F92F}" type="sibTrans" cxnId="{3527B691-9C1D-4270-9269-C49712B14B86}">
      <dgm:prSet/>
      <dgm:spPr/>
      <dgm:t>
        <a:bodyPr/>
        <a:lstStyle/>
        <a:p>
          <a:endParaRPr lang="en-US"/>
        </a:p>
      </dgm:t>
    </dgm:pt>
    <dgm:pt modelId="{6DD137A6-6C94-4440-A72B-E32DB352D9FB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Lab (Thurs)</a:t>
          </a:r>
        </a:p>
      </dgm:t>
    </dgm:pt>
    <dgm:pt modelId="{E4F736C4-B45A-4DCC-BB61-4E51C64B00F7}" type="parTrans" cxnId="{BF2396C8-6BD6-4C47-BCF0-169F236C02B6}">
      <dgm:prSet/>
      <dgm:spPr/>
      <dgm:t>
        <a:bodyPr/>
        <a:lstStyle/>
        <a:p>
          <a:endParaRPr lang="en-US"/>
        </a:p>
      </dgm:t>
    </dgm:pt>
    <dgm:pt modelId="{51D2BAE9-83DD-4243-BB1F-28B028BDDD80}" type="sibTrans" cxnId="{BF2396C8-6BD6-4C47-BCF0-169F236C02B6}">
      <dgm:prSet/>
      <dgm:spPr/>
      <dgm:t>
        <a:bodyPr/>
        <a:lstStyle/>
        <a:p>
          <a:endParaRPr lang="en-US"/>
        </a:p>
      </dgm:t>
    </dgm:pt>
    <dgm:pt modelId="{82976B96-2EEA-4733-A1F2-076C3C375B94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3600" dirty="0"/>
            <a:t>3-5pm GMT</a:t>
          </a:r>
        </a:p>
      </dgm:t>
    </dgm:pt>
    <dgm:pt modelId="{39AE8A34-3E37-44D5-921E-EE40ACB1F45F}" type="parTrans" cxnId="{79251419-3924-4222-8ACF-189F75076F63}">
      <dgm:prSet/>
      <dgm:spPr/>
      <dgm:t>
        <a:bodyPr/>
        <a:lstStyle/>
        <a:p>
          <a:endParaRPr lang="en-US"/>
        </a:p>
      </dgm:t>
    </dgm:pt>
    <dgm:pt modelId="{093074A6-24CA-4DE6-8AE5-879CBFE1276B}" type="sibTrans" cxnId="{79251419-3924-4222-8ACF-189F75076F63}">
      <dgm:prSet/>
      <dgm:spPr/>
      <dgm:t>
        <a:bodyPr/>
        <a:lstStyle/>
        <a:p>
          <a:endParaRPr lang="en-US"/>
        </a:p>
      </dgm:t>
    </dgm:pt>
    <dgm:pt modelId="{7F97141B-F9D6-4687-9075-30975D76AC0C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3600" dirty="0"/>
            <a:t>10am-12 EST</a:t>
          </a:r>
        </a:p>
      </dgm:t>
    </dgm:pt>
    <dgm:pt modelId="{E8938964-5D8E-4E6F-ABB0-4D1AA0C5E378}" type="parTrans" cxnId="{BB79E556-128E-4366-A541-605A7437DC6A}">
      <dgm:prSet/>
      <dgm:spPr/>
      <dgm:t>
        <a:bodyPr/>
        <a:lstStyle/>
        <a:p>
          <a:endParaRPr lang="en-US"/>
        </a:p>
      </dgm:t>
    </dgm:pt>
    <dgm:pt modelId="{3F9D559B-266B-482E-8B7E-EFCE05FD9DFC}" type="sibTrans" cxnId="{BB79E556-128E-4366-A541-605A7437DC6A}">
      <dgm:prSet/>
      <dgm:spPr/>
      <dgm:t>
        <a:bodyPr/>
        <a:lstStyle/>
        <a:p>
          <a:endParaRPr lang="en-US"/>
        </a:p>
      </dgm:t>
    </dgm:pt>
    <dgm:pt modelId="{46143A0B-1AE7-484D-B29F-9438F5DB13B6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3600" dirty="0"/>
            <a:t>5-7pm GMT</a:t>
          </a:r>
        </a:p>
      </dgm:t>
    </dgm:pt>
    <dgm:pt modelId="{16757123-5846-4232-B073-4517D7F9E974}" type="parTrans" cxnId="{03B95E74-B111-4C35-B219-E5F4BEAEE856}">
      <dgm:prSet/>
      <dgm:spPr/>
      <dgm:t>
        <a:bodyPr/>
        <a:lstStyle/>
        <a:p>
          <a:endParaRPr lang="en-US"/>
        </a:p>
      </dgm:t>
    </dgm:pt>
    <dgm:pt modelId="{2EF58CA8-7CF0-4CCC-A883-8C13576D0B99}" type="sibTrans" cxnId="{03B95E74-B111-4C35-B219-E5F4BEAEE856}">
      <dgm:prSet/>
      <dgm:spPr/>
      <dgm:t>
        <a:bodyPr/>
        <a:lstStyle/>
        <a:p>
          <a:endParaRPr lang="en-US"/>
        </a:p>
      </dgm:t>
    </dgm:pt>
    <dgm:pt modelId="{FE30788D-DCE9-4BAB-A0ED-69A9DA156B0F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3600" dirty="0"/>
            <a:t>12-2pm EST</a:t>
          </a:r>
        </a:p>
      </dgm:t>
    </dgm:pt>
    <dgm:pt modelId="{FEE8BA19-B898-4247-A210-BCB019EF8488}" type="parTrans" cxnId="{E5F66E0F-D5BB-4841-9944-55D85CCD4259}">
      <dgm:prSet/>
      <dgm:spPr/>
      <dgm:t>
        <a:bodyPr/>
        <a:lstStyle/>
        <a:p>
          <a:endParaRPr lang="en-US"/>
        </a:p>
      </dgm:t>
    </dgm:pt>
    <dgm:pt modelId="{CBB45C8D-E806-4E66-AA3C-1AA953A4C665}" type="sibTrans" cxnId="{E5F66E0F-D5BB-4841-9944-55D85CCD4259}">
      <dgm:prSet/>
      <dgm:spPr/>
      <dgm:t>
        <a:bodyPr/>
        <a:lstStyle/>
        <a:p>
          <a:endParaRPr lang="en-US"/>
        </a:p>
      </dgm:t>
    </dgm:pt>
    <dgm:pt modelId="{364D635A-CC2A-448A-AB67-D53ADE620298}" type="pres">
      <dgm:prSet presAssocID="{B2AF6AD9-527A-4F8D-AF7E-E3077882F04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BDC769D-140E-4653-BB02-06D8D394ADF0}" type="pres">
      <dgm:prSet presAssocID="{92038BDC-F1D8-42DD-88FD-CBD1197E4000}" presName="vertOne" presStyleCnt="0"/>
      <dgm:spPr/>
    </dgm:pt>
    <dgm:pt modelId="{DB12D192-E3AF-4AA8-A234-6F3D92895AA9}" type="pres">
      <dgm:prSet presAssocID="{92038BDC-F1D8-42DD-88FD-CBD1197E4000}" presName="txOne" presStyleLbl="node0" presStyleIdx="0" presStyleCnt="1" custLinFactY="-19361" custLinFactNeighborX="-14167" custLinFactNeighborY="-100000">
        <dgm:presLayoutVars>
          <dgm:chPref val="3"/>
        </dgm:presLayoutVars>
      </dgm:prSet>
      <dgm:spPr/>
    </dgm:pt>
    <dgm:pt modelId="{54D9B05A-6129-4862-85D9-D95AFEE126F6}" type="pres">
      <dgm:prSet presAssocID="{92038BDC-F1D8-42DD-88FD-CBD1197E4000}" presName="parTransOne" presStyleCnt="0"/>
      <dgm:spPr/>
    </dgm:pt>
    <dgm:pt modelId="{77A888C0-9301-47C6-BAD5-A0F350209C45}" type="pres">
      <dgm:prSet presAssocID="{92038BDC-F1D8-42DD-88FD-CBD1197E4000}" presName="horzOne" presStyleCnt="0"/>
      <dgm:spPr/>
    </dgm:pt>
    <dgm:pt modelId="{1982A48F-C621-43D8-8957-321F1F2BB8D2}" type="pres">
      <dgm:prSet presAssocID="{B6E7C124-DA93-48D0-A9CD-B5D0FB80C76B}" presName="vertTwo" presStyleCnt="0"/>
      <dgm:spPr/>
    </dgm:pt>
    <dgm:pt modelId="{CB1B026B-B875-40BB-9D0C-5F72F8CB57D4}" type="pres">
      <dgm:prSet presAssocID="{B6E7C124-DA93-48D0-A9CD-B5D0FB80C76B}" presName="txTwo" presStyleLbl="node2" presStyleIdx="0" presStyleCnt="2" custLinFactNeighborY="9724">
        <dgm:presLayoutVars>
          <dgm:chPref val="3"/>
        </dgm:presLayoutVars>
      </dgm:prSet>
      <dgm:spPr/>
    </dgm:pt>
    <dgm:pt modelId="{CDA46C48-63AF-4BB8-B413-98CBED158054}" type="pres">
      <dgm:prSet presAssocID="{B6E7C124-DA93-48D0-A9CD-B5D0FB80C76B}" presName="parTransTwo" presStyleCnt="0"/>
      <dgm:spPr/>
    </dgm:pt>
    <dgm:pt modelId="{ACB5426C-A60A-4943-9BD4-40C934EDE787}" type="pres">
      <dgm:prSet presAssocID="{B6E7C124-DA93-48D0-A9CD-B5D0FB80C76B}" presName="horzTwo" presStyleCnt="0"/>
      <dgm:spPr/>
    </dgm:pt>
    <dgm:pt modelId="{AA69416E-3EA8-4FED-B1B7-8840C2AFE064}" type="pres">
      <dgm:prSet presAssocID="{46143A0B-1AE7-484D-B29F-9438F5DB13B6}" presName="vertThree" presStyleCnt="0"/>
      <dgm:spPr/>
    </dgm:pt>
    <dgm:pt modelId="{615F2F9F-87AA-460D-B6E9-F46930C95B57}" type="pres">
      <dgm:prSet presAssocID="{46143A0B-1AE7-484D-B29F-9438F5DB13B6}" presName="txThree" presStyleLbl="node3" presStyleIdx="0" presStyleCnt="4">
        <dgm:presLayoutVars>
          <dgm:chPref val="3"/>
        </dgm:presLayoutVars>
      </dgm:prSet>
      <dgm:spPr/>
    </dgm:pt>
    <dgm:pt modelId="{EA2BD6A5-C180-4BB3-BB23-597A45C35E7E}" type="pres">
      <dgm:prSet presAssocID="{46143A0B-1AE7-484D-B29F-9438F5DB13B6}" presName="horzThree" presStyleCnt="0"/>
      <dgm:spPr/>
    </dgm:pt>
    <dgm:pt modelId="{6DC7F280-D8FF-4EAE-9AB2-365A922ACAD5}" type="pres">
      <dgm:prSet presAssocID="{2EF58CA8-7CF0-4CCC-A883-8C13576D0B99}" presName="sibSpaceThree" presStyleCnt="0"/>
      <dgm:spPr/>
    </dgm:pt>
    <dgm:pt modelId="{41CC5179-8459-4E29-9CFB-19AC12ED1BDD}" type="pres">
      <dgm:prSet presAssocID="{FE30788D-DCE9-4BAB-A0ED-69A9DA156B0F}" presName="vertThree" presStyleCnt="0"/>
      <dgm:spPr/>
    </dgm:pt>
    <dgm:pt modelId="{3A0F6B2A-6CCB-418C-8AFD-097493EBEA14}" type="pres">
      <dgm:prSet presAssocID="{FE30788D-DCE9-4BAB-A0ED-69A9DA156B0F}" presName="txThree" presStyleLbl="node3" presStyleIdx="1" presStyleCnt="4">
        <dgm:presLayoutVars>
          <dgm:chPref val="3"/>
        </dgm:presLayoutVars>
      </dgm:prSet>
      <dgm:spPr/>
    </dgm:pt>
    <dgm:pt modelId="{C021F0AF-9AC8-4006-8EAB-FC950B637EBB}" type="pres">
      <dgm:prSet presAssocID="{FE30788D-DCE9-4BAB-A0ED-69A9DA156B0F}" presName="horzThree" presStyleCnt="0"/>
      <dgm:spPr/>
    </dgm:pt>
    <dgm:pt modelId="{A7A5230C-1FC1-4541-B090-29522D4F934E}" type="pres">
      <dgm:prSet presAssocID="{B286D0B1-168E-4C07-8957-C64E1F53F92F}" presName="sibSpaceTwo" presStyleCnt="0"/>
      <dgm:spPr/>
    </dgm:pt>
    <dgm:pt modelId="{F7BCE680-6952-4F22-B53E-28B02CE7BA29}" type="pres">
      <dgm:prSet presAssocID="{6DD137A6-6C94-4440-A72B-E32DB352D9FB}" presName="vertTwo" presStyleCnt="0"/>
      <dgm:spPr/>
    </dgm:pt>
    <dgm:pt modelId="{B44971DA-F4E4-48A8-9A80-67FCA1382821}" type="pres">
      <dgm:prSet presAssocID="{6DD137A6-6C94-4440-A72B-E32DB352D9FB}" presName="txTwo" presStyleLbl="node2" presStyleIdx="1" presStyleCnt="2">
        <dgm:presLayoutVars>
          <dgm:chPref val="3"/>
        </dgm:presLayoutVars>
      </dgm:prSet>
      <dgm:spPr/>
    </dgm:pt>
    <dgm:pt modelId="{FFE89ADF-22FC-4928-B9A9-08319F46C928}" type="pres">
      <dgm:prSet presAssocID="{6DD137A6-6C94-4440-A72B-E32DB352D9FB}" presName="parTransTwo" presStyleCnt="0"/>
      <dgm:spPr/>
    </dgm:pt>
    <dgm:pt modelId="{DF3F578B-B6B3-426B-93A3-1F07E4781605}" type="pres">
      <dgm:prSet presAssocID="{6DD137A6-6C94-4440-A72B-E32DB352D9FB}" presName="horzTwo" presStyleCnt="0"/>
      <dgm:spPr/>
    </dgm:pt>
    <dgm:pt modelId="{77462B1E-5C6E-4493-935B-96578804619B}" type="pres">
      <dgm:prSet presAssocID="{82976B96-2EEA-4733-A1F2-076C3C375B94}" presName="vertThree" presStyleCnt="0"/>
      <dgm:spPr/>
    </dgm:pt>
    <dgm:pt modelId="{1E75B9D0-C1BE-49D2-9B86-67594F0E7EB1}" type="pres">
      <dgm:prSet presAssocID="{82976B96-2EEA-4733-A1F2-076C3C375B94}" presName="txThree" presStyleLbl="node3" presStyleIdx="2" presStyleCnt="4">
        <dgm:presLayoutVars>
          <dgm:chPref val="3"/>
        </dgm:presLayoutVars>
      </dgm:prSet>
      <dgm:spPr/>
    </dgm:pt>
    <dgm:pt modelId="{B32E4AC2-3CE3-404A-BDCD-0EE9252541EC}" type="pres">
      <dgm:prSet presAssocID="{82976B96-2EEA-4733-A1F2-076C3C375B94}" presName="horzThree" presStyleCnt="0"/>
      <dgm:spPr/>
    </dgm:pt>
    <dgm:pt modelId="{02AD8865-3CDD-48AC-99D0-5331C75D46FE}" type="pres">
      <dgm:prSet presAssocID="{093074A6-24CA-4DE6-8AE5-879CBFE1276B}" presName="sibSpaceThree" presStyleCnt="0"/>
      <dgm:spPr/>
    </dgm:pt>
    <dgm:pt modelId="{9CC87BBA-9861-4D87-8DCE-0A3146FE3AA0}" type="pres">
      <dgm:prSet presAssocID="{7F97141B-F9D6-4687-9075-30975D76AC0C}" presName="vertThree" presStyleCnt="0"/>
      <dgm:spPr/>
    </dgm:pt>
    <dgm:pt modelId="{09997FF4-8747-44BE-B168-403125536992}" type="pres">
      <dgm:prSet presAssocID="{7F97141B-F9D6-4687-9075-30975D76AC0C}" presName="txThree" presStyleLbl="node3" presStyleIdx="3" presStyleCnt="4">
        <dgm:presLayoutVars>
          <dgm:chPref val="3"/>
        </dgm:presLayoutVars>
      </dgm:prSet>
      <dgm:spPr/>
    </dgm:pt>
    <dgm:pt modelId="{AD0B85A3-FBA4-463B-92E7-BC0974278908}" type="pres">
      <dgm:prSet presAssocID="{7F97141B-F9D6-4687-9075-30975D76AC0C}" presName="horzThree" presStyleCnt="0"/>
      <dgm:spPr/>
    </dgm:pt>
  </dgm:ptLst>
  <dgm:cxnLst>
    <dgm:cxn modelId="{E5F66E0F-D5BB-4841-9944-55D85CCD4259}" srcId="{B6E7C124-DA93-48D0-A9CD-B5D0FB80C76B}" destId="{FE30788D-DCE9-4BAB-A0ED-69A9DA156B0F}" srcOrd="1" destOrd="0" parTransId="{FEE8BA19-B898-4247-A210-BCB019EF8488}" sibTransId="{CBB45C8D-E806-4E66-AA3C-1AA953A4C665}"/>
    <dgm:cxn modelId="{96352B10-CDF6-4B37-AFA8-2E2971E6E6F0}" type="presOf" srcId="{82976B96-2EEA-4733-A1F2-076C3C375B94}" destId="{1E75B9D0-C1BE-49D2-9B86-67594F0E7EB1}" srcOrd="0" destOrd="0" presId="urn:microsoft.com/office/officeart/2005/8/layout/hierarchy4"/>
    <dgm:cxn modelId="{79251419-3924-4222-8ACF-189F75076F63}" srcId="{6DD137A6-6C94-4440-A72B-E32DB352D9FB}" destId="{82976B96-2EEA-4733-A1F2-076C3C375B94}" srcOrd="0" destOrd="0" parTransId="{39AE8A34-3E37-44D5-921E-EE40ACB1F45F}" sibTransId="{093074A6-24CA-4DE6-8AE5-879CBFE1276B}"/>
    <dgm:cxn modelId="{D400006F-2F0C-457C-93EB-7C3685689428}" type="presOf" srcId="{FE30788D-DCE9-4BAB-A0ED-69A9DA156B0F}" destId="{3A0F6B2A-6CCB-418C-8AFD-097493EBEA14}" srcOrd="0" destOrd="0" presId="urn:microsoft.com/office/officeart/2005/8/layout/hierarchy4"/>
    <dgm:cxn modelId="{03B95E74-B111-4C35-B219-E5F4BEAEE856}" srcId="{B6E7C124-DA93-48D0-A9CD-B5D0FB80C76B}" destId="{46143A0B-1AE7-484D-B29F-9438F5DB13B6}" srcOrd="0" destOrd="0" parTransId="{16757123-5846-4232-B073-4517D7F9E974}" sibTransId="{2EF58CA8-7CF0-4CCC-A883-8C13576D0B99}"/>
    <dgm:cxn modelId="{BB79E556-128E-4366-A541-605A7437DC6A}" srcId="{6DD137A6-6C94-4440-A72B-E32DB352D9FB}" destId="{7F97141B-F9D6-4687-9075-30975D76AC0C}" srcOrd="1" destOrd="0" parTransId="{E8938964-5D8E-4E6F-ABB0-4D1AA0C5E378}" sibTransId="{3F9D559B-266B-482E-8B7E-EFCE05FD9DFC}"/>
    <dgm:cxn modelId="{E03FFC8C-1F54-4BE8-813E-E836378A4DD2}" type="presOf" srcId="{92038BDC-F1D8-42DD-88FD-CBD1197E4000}" destId="{DB12D192-E3AF-4AA8-A234-6F3D92895AA9}" srcOrd="0" destOrd="0" presId="urn:microsoft.com/office/officeart/2005/8/layout/hierarchy4"/>
    <dgm:cxn modelId="{3527B691-9C1D-4270-9269-C49712B14B86}" srcId="{92038BDC-F1D8-42DD-88FD-CBD1197E4000}" destId="{B6E7C124-DA93-48D0-A9CD-B5D0FB80C76B}" srcOrd="0" destOrd="0" parTransId="{5E50AEEB-BB71-4594-BB3E-1BB751B77BF8}" sibTransId="{B286D0B1-168E-4C07-8957-C64E1F53F92F}"/>
    <dgm:cxn modelId="{EEFE48A5-907A-4F37-9C9B-EEEA4765959B}" type="presOf" srcId="{B6E7C124-DA93-48D0-A9CD-B5D0FB80C76B}" destId="{CB1B026B-B875-40BB-9D0C-5F72F8CB57D4}" srcOrd="0" destOrd="0" presId="urn:microsoft.com/office/officeart/2005/8/layout/hierarchy4"/>
    <dgm:cxn modelId="{9821D1A9-2B0E-417E-92FF-015A08F961C0}" type="presOf" srcId="{B2AF6AD9-527A-4F8D-AF7E-E3077882F044}" destId="{364D635A-CC2A-448A-AB67-D53ADE620298}" srcOrd="0" destOrd="0" presId="urn:microsoft.com/office/officeart/2005/8/layout/hierarchy4"/>
    <dgm:cxn modelId="{E67C31AA-0E7E-4867-B942-61EC3A3092AA}" type="presOf" srcId="{46143A0B-1AE7-484D-B29F-9438F5DB13B6}" destId="{615F2F9F-87AA-460D-B6E9-F46930C95B57}" srcOrd="0" destOrd="0" presId="urn:microsoft.com/office/officeart/2005/8/layout/hierarchy4"/>
    <dgm:cxn modelId="{BF2396C8-6BD6-4C47-BCF0-169F236C02B6}" srcId="{92038BDC-F1D8-42DD-88FD-CBD1197E4000}" destId="{6DD137A6-6C94-4440-A72B-E32DB352D9FB}" srcOrd="1" destOrd="0" parTransId="{E4F736C4-B45A-4DCC-BB61-4E51C64B00F7}" sibTransId="{51D2BAE9-83DD-4243-BB1F-28B028BDDD80}"/>
    <dgm:cxn modelId="{963342D4-632B-4280-BE94-BE5EE345850C}" type="presOf" srcId="{7F97141B-F9D6-4687-9075-30975D76AC0C}" destId="{09997FF4-8747-44BE-B168-403125536992}" srcOrd="0" destOrd="0" presId="urn:microsoft.com/office/officeart/2005/8/layout/hierarchy4"/>
    <dgm:cxn modelId="{EFECC0D7-9B71-473A-A87C-F5E03EF2B0B4}" type="presOf" srcId="{6DD137A6-6C94-4440-A72B-E32DB352D9FB}" destId="{B44971DA-F4E4-48A8-9A80-67FCA1382821}" srcOrd="0" destOrd="0" presId="urn:microsoft.com/office/officeart/2005/8/layout/hierarchy4"/>
    <dgm:cxn modelId="{9F97F4EC-4DDC-4CF4-99CC-DE4B7488EB5F}" srcId="{B2AF6AD9-527A-4F8D-AF7E-E3077882F044}" destId="{92038BDC-F1D8-42DD-88FD-CBD1197E4000}" srcOrd="0" destOrd="0" parTransId="{5C998AE2-0A30-41CA-88B7-4212E3E978E1}" sibTransId="{CE31E938-B3F6-4FE0-84C5-2E8663510311}"/>
    <dgm:cxn modelId="{EECEA83F-3B08-41F4-9204-54E8FC5BA6CB}" type="presParOf" srcId="{364D635A-CC2A-448A-AB67-D53ADE620298}" destId="{1BDC769D-140E-4653-BB02-06D8D394ADF0}" srcOrd="0" destOrd="0" presId="urn:microsoft.com/office/officeart/2005/8/layout/hierarchy4"/>
    <dgm:cxn modelId="{56FAB7B1-FB0B-4366-A5EB-D1C3B8EAEAC4}" type="presParOf" srcId="{1BDC769D-140E-4653-BB02-06D8D394ADF0}" destId="{DB12D192-E3AF-4AA8-A234-6F3D92895AA9}" srcOrd="0" destOrd="0" presId="urn:microsoft.com/office/officeart/2005/8/layout/hierarchy4"/>
    <dgm:cxn modelId="{20C2CE7B-ADC5-43C2-8715-EAF31027B10C}" type="presParOf" srcId="{1BDC769D-140E-4653-BB02-06D8D394ADF0}" destId="{54D9B05A-6129-4862-85D9-D95AFEE126F6}" srcOrd="1" destOrd="0" presId="urn:microsoft.com/office/officeart/2005/8/layout/hierarchy4"/>
    <dgm:cxn modelId="{AE03BBCC-B229-48E2-BF4B-5E09006D9203}" type="presParOf" srcId="{1BDC769D-140E-4653-BB02-06D8D394ADF0}" destId="{77A888C0-9301-47C6-BAD5-A0F350209C45}" srcOrd="2" destOrd="0" presId="urn:microsoft.com/office/officeart/2005/8/layout/hierarchy4"/>
    <dgm:cxn modelId="{55B21D94-068B-4E70-8DBD-DA303801ECDD}" type="presParOf" srcId="{77A888C0-9301-47C6-BAD5-A0F350209C45}" destId="{1982A48F-C621-43D8-8957-321F1F2BB8D2}" srcOrd="0" destOrd="0" presId="urn:microsoft.com/office/officeart/2005/8/layout/hierarchy4"/>
    <dgm:cxn modelId="{00AAC89B-F898-468E-AFD9-9F205D64C12D}" type="presParOf" srcId="{1982A48F-C621-43D8-8957-321F1F2BB8D2}" destId="{CB1B026B-B875-40BB-9D0C-5F72F8CB57D4}" srcOrd="0" destOrd="0" presId="urn:microsoft.com/office/officeart/2005/8/layout/hierarchy4"/>
    <dgm:cxn modelId="{C6B2ED07-C025-42E0-8908-478B7F5FFA3A}" type="presParOf" srcId="{1982A48F-C621-43D8-8957-321F1F2BB8D2}" destId="{CDA46C48-63AF-4BB8-B413-98CBED158054}" srcOrd="1" destOrd="0" presId="urn:microsoft.com/office/officeart/2005/8/layout/hierarchy4"/>
    <dgm:cxn modelId="{2A34D3A7-C763-4A5A-85DD-ABA454BC4FF5}" type="presParOf" srcId="{1982A48F-C621-43D8-8957-321F1F2BB8D2}" destId="{ACB5426C-A60A-4943-9BD4-40C934EDE787}" srcOrd="2" destOrd="0" presId="urn:microsoft.com/office/officeart/2005/8/layout/hierarchy4"/>
    <dgm:cxn modelId="{E811C34B-16CC-436A-A778-F6C06E584C8B}" type="presParOf" srcId="{ACB5426C-A60A-4943-9BD4-40C934EDE787}" destId="{AA69416E-3EA8-4FED-B1B7-8840C2AFE064}" srcOrd="0" destOrd="0" presId="urn:microsoft.com/office/officeart/2005/8/layout/hierarchy4"/>
    <dgm:cxn modelId="{121EDA45-3995-46D0-B87B-EC0031A9BFC2}" type="presParOf" srcId="{AA69416E-3EA8-4FED-B1B7-8840C2AFE064}" destId="{615F2F9F-87AA-460D-B6E9-F46930C95B57}" srcOrd="0" destOrd="0" presId="urn:microsoft.com/office/officeart/2005/8/layout/hierarchy4"/>
    <dgm:cxn modelId="{A1FEEF42-43A9-4B02-87DA-22D4FF7493D2}" type="presParOf" srcId="{AA69416E-3EA8-4FED-B1B7-8840C2AFE064}" destId="{EA2BD6A5-C180-4BB3-BB23-597A45C35E7E}" srcOrd="1" destOrd="0" presId="urn:microsoft.com/office/officeart/2005/8/layout/hierarchy4"/>
    <dgm:cxn modelId="{13DB3D14-5D2A-44A8-9EB6-2E7B30A75706}" type="presParOf" srcId="{ACB5426C-A60A-4943-9BD4-40C934EDE787}" destId="{6DC7F280-D8FF-4EAE-9AB2-365A922ACAD5}" srcOrd="1" destOrd="0" presId="urn:microsoft.com/office/officeart/2005/8/layout/hierarchy4"/>
    <dgm:cxn modelId="{9F20654E-F8F8-4270-A482-E9D1C57603E3}" type="presParOf" srcId="{ACB5426C-A60A-4943-9BD4-40C934EDE787}" destId="{41CC5179-8459-4E29-9CFB-19AC12ED1BDD}" srcOrd="2" destOrd="0" presId="urn:microsoft.com/office/officeart/2005/8/layout/hierarchy4"/>
    <dgm:cxn modelId="{2F78F0A0-B858-46A6-8F23-D70BCC7ECC5A}" type="presParOf" srcId="{41CC5179-8459-4E29-9CFB-19AC12ED1BDD}" destId="{3A0F6B2A-6CCB-418C-8AFD-097493EBEA14}" srcOrd="0" destOrd="0" presId="urn:microsoft.com/office/officeart/2005/8/layout/hierarchy4"/>
    <dgm:cxn modelId="{72F488C5-25DC-481D-B812-EEB6C5A9721D}" type="presParOf" srcId="{41CC5179-8459-4E29-9CFB-19AC12ED1BDD}" destId="{C021F0AF-9AC8-4006-8EAB-FC950B637EBB}" srcOrd="1" destOrd="0" presId="urn:microsoft.com/office/officeart/2005/8/layout/hierarchy4"/>
    <dgm:cxn modelId="{4AD845F0-F6B9-43A6-A165-352609503065}" type="presParOf" srcId="{77A888C0-9301-47C6-BAD5-A0F350209C45}" destId="{A7A5230C-1FC1-4541-B090-29522D4F934E}" srcOrd="1" destOrd="0" presId="urn:microsoft.com/office/officeart/2005/8/layout/hierarchy4"/>
    <dgm:cxn modelId="{B525DFE2-BB43-48F9-93CF-5DBDD9B8AAF6}" type="presParOf" srcId="{77A888C0-9301-47C6-BAD5-A0F350209C45}" destId="{F7BCE680-6952-4F22-B53E-28B02CE7BA29}" srcOrd="2" destOrd="0" presId="urn:microsoft.com/office/officeart/2005/8/layout/hierarchy4"/>
    <dgm:cxn modelId="{BCF354A7-0A6B-4618-B265-38A537F3E22D}" type="presParOf" srcId="{F7BCE680-6952-4F22-B53E-28B02CE7BA29}" destId="{B44971DA-F4E4-48A8-9A80-67FCA1382821}" srcOrd="0" destOrd="0" presId="urn:microsoft.com/office/officeart/2005/8/layout/hierarchy4"/>
    <dgm:cxn modelId="{2BE2C855-4776-44AB-88BC-3BB8C45EEA24}" type="presParOf" srcId="{F7BCE680-6952-4F22-B53E-28B02CE7BA29}" destId="{FFE89ADF-22FC-4928-B9A9-08319F46C928}" srcOrd="1" destOrd="0" presId="urn:microsoft.com/office/officeart/2005/8/layout/hierarchy4"/>
    <dgm:cxn modelId="{62C8BB50-8C27-4FF9-9BEF-F14C7DF235FA}" type="presParOf" srcId="{F7BCE680-6952-4F22-B53E-28B02CE7BA29}" destId="{DF3F578B-B6B3-426B-93A3-1F07E4781605}" srcOrd="2" destOrd="0" presId="urn:microsoft.com/office/officeart/2005/8/layout/hierarchy4"/>
    <dgm:cxn modelId="{7FDDA8B4-1B2C-4C73-A57D-E639535F2DC3}" type="presParOf" srcId="{DF3F578B-B6B3-426B-93A3-1F07E4781605}" destId="{77462B1E-5C6E-4493-935B-96578804619B}" srcOrd="0" destOrd="0" presId="urn:microsoft.com/office/officeart/2005/8/layout/hierarchy4"/>
    <dgm:cxn modelId="{CE80A9C0-4BB7-442C-B2BE-5D121BC594EA}" type="presParOf" srcId="{77462B1E-5C6E-4493-935B-96578804619B}" destId="{1E75B9D0-C1BE-49D2-9B86-67594F0E7EB1}" srcOrd="0" destOrd="0" presId="urn:microsoft.com/office/officeart/2005/8/layout/hierarchy4"/>
    <dgm:cxn modelId="{1082432F-9F49-4785-B6DB-C1AC88E37CC8}" type="presParOf" srcId="{77462B1E-5C6E-4493-935B-96578804619B}" destId="{B32E4AC2-3CE3-404A-BDCD-0EE9252541EC}" srcOrd="1" destOrd="0" presId="urn:microsoft.com/office/officeart/2005/8/layout/hierarchy4"/>
    <dgm:cxn modelId="{F773C066-B5D7-4748-8BFB-9FCE78F3DF1C}" type="presParOf" srcId="{DF3F578B-B6B3-426B-93A3-1F07E4781605}" destId="{02AD8865-3CDD-48AC-99D0-5331C75D46FE}" srcOrd="1" destOrd="0" presId="urn:microsoft.com/office/officeart/2005/8/layout/hierarchy4"/>
    <dgm:cxn modelId="{E9E30537-3E82-4977-9296-5539D8267B93}" type="presParOf" srcId="{DF3F578B-B6B3-426B-93A3-1F07E4781605}" destId="{9CC87BBA-9861-4D87-8DCE-0A3146FE3AA0}" srcOrd="2" destOrd="0" presId="urn:microsoft.com/office/officeart/2005/8/layout/hierarchy4"/>
    <dgm:cxn modelId="{679F2A0D-6C43-42BE-A465-6538428C5A73}" type="presParOf" srcId="{9CC87BBA-9861-4D87-8DCE-0A3146FE3AA0}" destId="{09997FF4-8747-44BE-B168-403125536992}" srcOrd="0" destOrd="0" presId="urn:microsoft.com/office/officeart/2005/8/layout/hierarchy4"/>
    <dgm:cxn modelId="{0EA17767-5E8E-47DF-9F6C-6442BF4C4418}" type="presParOf" srcId="{9CC87BBA-9861-4D87-8DCE-0A3146FE3AA0}" destId="{AD0B85A3-FBA4-463B-92E7-BC097427890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8BD5E8-B824-45BE-BC93-874614838FA4}" type="doc">
      <dgm:prSet loTypeId="urn:microsoft.com/office/officeart/2005/8/layout/vProcess5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3659DCC-8784-498D-8E01-225F930D44A9}">
      <dgm:prSet/>
      <dgm:spPr/>
      <dgm:t>
        <a:bodyPr/>
        <a:lstStyle/>
        <a:p>
          <a:r>
            <a:rPr lang="en-IE" dirty="0"/>
            <a:t>Post the issue in </a:t>
          </a:r>
          <a:r>
            <a:rPr lang="en-IE" dirty="0" err="1"/>
            <a:t>Gitter</a:t>
          </a:r>
          <a:r>
            <a:rPr lang="en-IE" dirty="0"/>
            <a:t>; think of it as asking a question in a traditional classroom.  Include any screen shots, screen recordings, </a:t>
          </a:r>
          <a:r>
            <a:rPr lang="en-IE" dirty="0" err="1"/>
            <a:t>etc</a:t>
          </a:r>
          <a:r>
            <a:rPr lang="en-IE" dirty="0"/>
            <a:t> you think might help solve the problem.</a:t>
          </a:r>
        </a:p>
      </dgm:t>
    </dgm:pt>
    <dgm:pt modelId="{E261CBAA-B6D4-4AA0-B2F3-3C339650B299}" type="parTrans" cxnId="{B7B24D8E-A6E4-48CB-9FA8-294CFE5463BA}">
      <dgm:prSet/>
      <dgm:spPr/>
      <dgm:t>
        <a:bodyPr/>
        <a:lstStyle/>
        <a:p>
          <a:endParaRPr lang="en-US"/>
        </a:p>
      </dgm:t>
    </dgm:pt>
    <dgm:pt modelId="{4DBF9227-E44A-4620-B6E6-1CA9B0F0E998}" type="sibTrans" cxnId="{B7B24D8E-A6E4-48CB-9FA8-294CFE5463BA}">
      <dgm:prSet/>
      <dgm:spPr/>
      <dgm:t>
        <a:bodyPr/>
        <a:lstStyle/>
        <a:p>
          <a:endParaRPr lang="en-US"/>
        </a:p>
      </dgm:t>
    </dgm:pt>
    <dgm:pt modelId="{739C43DC-2F2B-4AF0-A813-297C68DAF948}">
      <dgm:prSet/>
      <dgm:spPr/>
      <dgm:t>
        <a:bodyPr/>
        <a:lstStyle/>
        <a:p>
          <a:r>
            <a:rPr lang="en-IE" dirty="0"/>
            <a:t>We encourage classmates to help each other, so if you know the answer to another student’s issue, please do respond.</a:t>
          </a:r>
        </a:p>
      </dgm:t>
    </dgm:pt>
    <dgm:pt modelId="{5CF0DC82-C983-4B9F-870F-82B0B56705DF}" type="parTrans" cxnId="{DE616924-2268-46BE-806C-8BD1AFB5F569}">
      <dgm:prSet/>
      <dgm:spPr/>
      <dgm:t>
        <a:bodyPr/>
        <a:lstStyle/>
        <a:p>
          <a:endParaRPr lang="en-US"/>
        </a:p>
      </dgm:t>
    </dgm:pt>
    <dgm:pt modelId="{CFB89751-39F5-4F7A-978B-5901DAA1751B}" type="sibTrans" cxnId="{DE616924-2268-46BE-806C-8BD1AFB5F569}">
      <dgm:prSet/>
      <dgm:spPr/>
      <dgm:t>
        <a:bodyPr/>
        <a:lstStyle/>
        <a:p>
          <a:endParaRPr lang="en-US"/>
        </a:p>
      </dgm:t>
    </dgm:pt>
    <dgm:pt modelId="{70D53FA9-8978-46D9-B0A1-0492F2BF78B8}">
      <dgm:prSet/>
      <dgm:spPr/>
      <dgm:t>
        <a:bodyPr/>
        <a:lstStyle/>
        <a:p>
          <a:r>
            <a:rPr lang="en-IE" dirty="0"/>
            <a:t>All our responses will be via </a:t>
          </a:r>
          <a:r>
            <a:rPr lang="en-IE" dirty="0" err="1"/>
            <a:t>Gitter</a:t>
          </a:r>
          <a:r>
            <a:rPr lang="en-IE" dirty="0"/>
            <a:t> so that all students can see the resolution.</a:t>
          </a:r>
        </a:p>
      </dgm:t>
    </dgm:pt>
    <dgm:pt modelId="{56E300D1-ED13-4525-8F12-F9E5FE9284BA}" type="parTrans" cxnId="{FB687163-533D-45FF-9C5F-70F3671882F7}">
      <dgm:prSet/>
      <dgm:spPr/>
      <dgm:t>
        <a:bodyPr/>
        <a:lstStyle/>
        <a:p>
          <a:endParaRPr lang="en-US"/>
        </a:p>
      </dgm:t>
    </dgm:pt>
    <dgm:pt modelId="{7D63BB23-9539-4BF5-BD62-DE2EA73254BA}" type="sibTrans" cxnId="{FB687163-533D-45FF-9C5F-70F3671882F7}">
      <dgm:prSet/>
      <dgm:spPr/>
      <dgm:t>
        <a:bodyPr/>
        <a:lstStyle/>
        <a:p>
          <a:endParaRPr lang="en-US"/>
        </a:p>
      </dgm:t>
    </dgm:pt>
    <dgm:pt modelId="{E446EF0A-CF1A-4527-BAA1-80DBCDF7238F}">
      <dgm:prSet/>
      <dgm:spPr/>
      <dgm:t>
        <a:bodyPr/>
        <a:lstStyle/>
        <a:p>
          <a:r>
            <a:rPr lang="en-IE" dirty="0"/>
            <a:t>Note:  </a:t>
          </a:r>
          <a:r>
            <a:rPr lang="en-IE" dirty="0" err="1"/>
            <a:t>pivate</a:t>
          </a:r>
          <a:r>
            <a:rPr lang="en-IE" dirty="0"/>
            <a:t> chat is also possible with us in </a:t>
          </a:r>
          <a:r>
            <a:rPr lang="en-IE" dirty="0" err="1"/>
            <a:t>Gitter</a:t>
          </a:r>
          <a:r>
            <a:rPr lang="en-IE" dirty="0"/>
            <a:t>…message (or email) the lecturer delivering that week.</a:t>
          </a:r>
        </a:p>
      </dgm:t>
    </dgm:pt>
    <dgm:pt modelId="{E61C67A3-4EB1-454E-A0B5-43DD35D482D3}" type="parTrans" cxnId="{AC5CB868-BE31-4DBC-9567-1E2016983319}">
      <dgm:prSet/>
      <dgm:spPr/>
      <dgm:t>
        <a:bodyPr/>
        <a:lstStyle/>
        <a:p>
          <a:endParaRPr lang="en-US"/>
        </a:p>
      </dgm:t>
    </dgm:pt>
    <dgm:pt modelId="{255ABC3F-9757-4DE2-8C13-CB58A7DDAD03}" type="sibTrans" cxnId="{AC5CB868-BE31-4DBC-9567-1E2016983319}">
      <dgm:prSet/>
      <dgm:spPr/>
      <dgm:t>
        <a:bodyPr/>
        <a:lstStyle/>
        <a:p>
          <a:endParaRPr lang="en-US"/>
        </a:p>
      </dgm:t>
    </dgm:pt>
    <dgm:pt modelId="{401CC711-EBFB-4EEC-B38A-7E8F759882A1}" type="pres">
      <dgm:prSet presAssocID="{5B8BD5E8-B824-45BE-BC93-874614838FA4}" presName="outerComposite" presStyleCnt="0">
        <dgm:presLayoutVars>
          <dgm:chMax val="5"/>
          <dgm:dir/>
          <dgm:resizeHandles val="exact"/>
        </dgm:presLayoutVars>
      </dgm:prSet>
      <dgm:spPr/>
    </dgm:pt>
    <dgm:pt modelId="{B657A194-CD37-41F4-95F3-F5B6B7D008FB}" type="pres">
      <dgm:prSet presAssocID="{5B8BD5E8-B824-45BE-BC93-874614838FA4}" presName="dummyMaxCanvas" presStyleCnt="0">
        <dgm:presLayoutVars/>
      </dgm:prSet>
      <dgm:spPr/>
    </dgm:pt>
    <dgm:pt modelId="{FF92F59C-83FD-4788-8539-BB03FE6CC4E7}" type="pres">
      <dgm:prSet presAssocID="{5B8BD5E8-B824-45BE-BC93-874614838FA4}" presName="FourNodes_1" presStyleLbl="node1" presStyleIdx="0" presStyleCnt="4">
        <dgm:presLayoutVars>
          <dgm:bulletEnabled val="1"/>
        </dgm:presLayoutVars>
      </dgm:prSet>
      <dgm:spPr/>
    </dgm:pt>
    <dgm:pt modelId="{C2378C63-87D4-4592-92AF-BE97845D04EB}" type="pres">
      <dgm:prSet presAssocID="{5B8BD5E8-B824-45BE-BC93-874614838FA4}" presName="FourNodes_2" presStyleLbl="node1" presStyleIdx="1" presStyleCnt="4">
        <dgm:presLayoutVars>
          <dgm:bulletEnabled val="1"/>
        </dgm:presLayoutVars>
      </dgm:prSet>
      <dgm:spPr/>
    </dgm:pt>
    <dgm:pt modelId="{B476F58D-3A2D-446A-849C-B2440F79A480}" type="pres">
      <dgm:prSet presAssocID="{5B8BD5E8-B824-45BE-BC93-874614838FA4}" presName="FourNodes_3" presStyleLbl="node1" presStyleIdx="2" presStyleCnt="4">
        <dgm:presLayoutVars>
          <dgm:bulletEnabled val="1"/>
        </dgm:presLayoutVars>
      </dgm:prSet>
      <dgm:spPr/>
    </dgm:pt>
    <dgm:pt modelId="{EC791A96-9B29-4152-89AC-7A13814D75B0}" type="pres">
      <dgm:prSet presAssocID="{5B8BD5E8-B824-45BE-BC93-874614838FA4}" presName="FourNodes_4" presStyleLbl="node1" presStyleIdx="3" presStyleCnt="4">
        <dgm:presLayoutVars>
          <dgm:bulletEnabled val="1"/>
        </dgm:presLayoutVars>
      </dgm:prSet>
      <dgm:spPr/>
    </dgm:pt>
    <dgm:pt modelId="{18F7F985-8C18-4E32-BB96-47378CF06578}" type="pres">
      <dgm:prSet presAssocID="{5B8BD5E8-B824-45BE-BC93-874614838FA4}" presName="FourConn_1-2" presStyleLbl="fgAccFollowNode1" presStyleIdx="0" presStyleCnt="3">
        <dgm:presLayoutVars>
          <dgm:bulletEnabled val="1"/>
        </dgm:presLayoutVars>
      </dgm:prSet>
      <dgm:spPr/>
    </dgm:pt>
    <dgm:pt modelId="{59A4C3DD-6939-4ED4-9CE9-C60D0B175F8B}" type="pres">
      <dgm:prSet presAssocID="{5B8BD5E8-B824-45BE-BC93-874614838FA4}" presName="FourConn_2-3" presStyleLbl="fgAccFollowNode1" presStyleIdx="1" presStyleCnt="3">
        <dgm:presLayoutVars>
          <dgm:bulletEnabled val="1"/>
        </dgm:presLayoutVars>
      </dgm:prSet>
      <dgm:spPr/>
    </dgm:pt>
    <dgm:pt modelId="{6591C12E-C19F-4126-953B-037183AEE35D}" type="pres">
      <dgm:prSet presAssocID="{5B8BD5E8-B824-45BE-BC93-874614838FA4}" presName="FourConn_3-4" presStyleLbl="fgAccFollowNode1" presStyleIdx="2" presStyleCnt="3">
        <dgm:presLayoutVars>
          <dgm:bulletEnabled val="1"/>
        </dgm:presLayoutVars>
      </dgm:prSet>
      <dgm:spPr/>
    </dgm:pt>
    <dgm:pt modelId="{8F8AEC1E-151E-4FC0-95A4-20C84BEE4F65}" type="pres">
      <dgm:prSet presAssocID="{5B8BD5E8-B824-45BE-BC93-874614838FA4}" presName="FourNodes_1_text" presStyleLbl="node1" presStyleIdx="3" presStyleCnt="4">
        <dgm:presLayoutVars>
          <dgm:bulletEnabled val="1"/>
        </dgm:presLayoutVars>
      </dgm:prSet>
      <dgm:spPr/>
    </dgm:pt>
    <dgm:pt modelId="{039F5FDB-F42C-454A-9A5A-75E9B4B7E5A6}" type="pres">
      <dgm:prSet presAssocID="{5B8BD5E8-B824-45BE-BC93-874614838FA4}" presName="FourNodes_2_text" presStyleLbl="node1" presStyleIdx="3" presStyleCnt="4">
        <dgm:presLayoutVars>
          <dgm:bulletEnabled val="1"/>
        </dgm:presLayoutVars>
      </dgm:prSet>
      <dgm:spPr/>
    </dgm:pt>
    <dgm:pt modelId="{A4A00707-BCD5-4817-9E4B-6F5A42D92180}" type="pres">
      <dgm:prSet presAssocID="{5B8BD5E8-B824-45BE-BC93-874614838FA4}" presName="FourNodes_3_text" presStyleLbl="node1" presStyleIdx="3" presStyleCnt="4">
        <dgm:presLayoutVars>
          <dgm:bulletEnabled val="1"/>
        </dgm:presLayoutVars>
      </dgm:prSet>
      <dgm:spPr/>
    </dgm:pt>
    <dgm:pt modelId="{B89404E6-54CF-4B4F-8DD9-7A484D65F079}" type="pres">
      <dgm:prSet presAssocID="{5B8BD5E8-B824-45BE-BC93-874614838FA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4AA2503-B54C-45AA-A38A-20852037F678}" type="presOf" srcId="{70D53FA9-8978-46D9-B0A1-0492F2BF78B8}" destId="{B476F58D-3A2D-446A-849C-B2440F79A480}" srcOrd="0" destOrd="0" presId="urn:microsoft.com/office/officeart/2005/8/layout/vProcess5"/>
    <dgm:cxn modelId="{16D6EE05-2266-44A4-9B64-49FF6E8390BB}" type="presOf" srcId="{7D63BB23-9539-4BF5-BD62-DE2EA73254BA}" destId="{6591C12E-C19F-4126-953B-037183AEE35D}" srcOrd="0" destOrd="0" presId="urn:microsoft.com/office/officeart/2005/8/layout/vProcess5"/>
    <dgm:cxn modelId="{DE616924-2268-46BE-806C-8BD1AFB5F569}" srcId="{5B8BD5E8-B824-45BE-BC93-874614838FA4}" destId="{739C43DC-2F2B-4AF0-A813-297C68DAF948}" srcOrd="1" destOrd="0" parTransId="{5CF0DC82-C983-4B9F-870F-82B0B56705DF}" sibTransId="{CFB89751-39F5-4F7A-978B-5901DAA1751B}"/>
    <dgm:cxn modelId="{BEA31026-130F-45B3-819F-07D18DFFBC87}" type="presOf" srcId="{23659DCC-8784-498D-8E01-225F930D44A9}" destId="{FF92F59C-83FD-4788-8539-BB03FE6CC4E7}" srcOrd="0" destOrd="0" presId="urn:microsoft.com/office/officeart/2005/8/layout/vProcess5"/>
    <dgm:cxn modelId="{FE06E733-AC00-498C-8EFB-BD443EECA22F}" type="presOf" srcId="{E446EF0A-CF1A-4527-BAA1-80DBCDF7238F}" destId="{EC791A96-9B29-4152-89AC-7A13814D75B0}" srcOrd="0" destOrd="0" presId="urn:microsoft.com/office/officeart/2005/8/layout/vProcess5"/>
    <dgm:cxn modelId="{3C2B033C-F51D-4F2F-B14F-3A75A70DB2E6}" type="presOf" srcId="{739C43DC-2F2B-4AF0-A813-297C68DAF948}" destId="{039F5FDB-F42C-454A-9A5A-75E9B4B7E5A6}" srcOrd="1" destOrd="0" presId="urn:microsoft.com/office/officeart/2005/8/layout/vProcess5"/>
    <dgm:cxn modelId="{FB687163-533D-45FF-9C5F-70F3671882F7}" srcId="{5B8BD5E8-B824-45BE-BC93-874614838FA4}" destId="{70D53FA9-8978-46D9-B0A1-0492F2BF78B8}" srcOrd="2" destOrd="0" parTransId="{56E300D1-ED13-4525-8F12-F9E5FE9284BA}" sibTransId="{7D63BB23-9539-4BF5-BD62-DE2EA73254BA}"/>
    <dgm:cxn modelId="{AC5CB868-BE31-4DBC-9567-1E2016983319}" srcId="{5B8BD5E8-B824-45BE-BC93-874614838FA4}" destId="{E446EF0A-CF1A-4527-BAA1-80DBCDF7238F}" srcOrd="3" destOrd="0" parTransId="{E61C67A3-4EB1-454E-A0B5-43DD35D482D3}" sibTransId="{255ABC3F-9757-4DE2-8C13-CB58A7DDAD03}"/>
    <dgm:cxn modelId="{13B2854A-7FC4-490D-AC12-7E8FE004D120}" type="presOf" srcId="{4DBF9227-E44A-4620-B6E6-1CA9B0F0E998}" destId="{18F7F985-8C18-4E32-BB96-47378CF06578}" srcOrd="0" destOrd="0" presId="urn:microsoft.com/office/officeart/2005/8/layout/vProcess5"/>
    <dgm:cxn modelId="{B7B24D8E-A6E4-48CB-9FA8-294CFE5463BA}" srcId="{5B8BD5E8-B824-45BE-BC93-874614838FA4}" destId="{23659DCC-8784-498D-8E01-225F930D44A9}" srcOrd="0" destOrd="0" parTransId="{E261CBAA-B6D4-4AA0-B2F3-3C339650B299}" sibTransId="{4DBF9227-E44A-4620-B6E6-1CA9B0F0E998}"/>
    <dgm:cxn modelId="{80EC31A1-D31C-41D6-A5C9-15B34CA1D222}" type="presOf" srcId="{739C43DC-2F2B-4AF0-A813-297C68DAF948}" destId="{C2378C63-87D4-4592-92AF-BE97845D04EB}" srcOrd="0" destOrd="0" presId="urn:microsoft.com/office/officeart/2005/8/layout/vProcess5"/>
    <dgm:cxn modelId="{05D8FBA2-8F50-4D50-8952-10AE497BE5E0}" type="presOf" srcId="{E446EF0A-CF1A-4527-BAA1-80DBCDF7238F}" destId="{B89404E6-54CF-4B4F-8DD9-7A484D65F079}" srcOrd="1" destOrd="0" presId="urn:microsoft.com/office/officeart/2005/8/layout/vProcess5"/>
    <dgm:cxn modelId="{64B481C5-6891-4A4C-8251-217C5DA4EC97}" type="presOf" srcId="{CFB89751-39F5-4F7A-978B-5901DAA1751B}" destId="{59A4C3DD-6939-4ED4-9CE9-C60D0B175F8B}" srcOrd="0" destOrd="0" presId="urn:microsoft.com/office/officeart/2005/8/layout/vProcess5"/>
    <dgm:cxn modelId="{069D57C6-9B50-48A9-BC46-62DAB61A45C1}" type="presOf" srcId="{5B8BD5E8-B824-45BE-BC93-874614838FA4}" destId="{401CC711-EBFB-4EEC-B38A-7E8F759882A1}" srcOrd="0" destOrd="0" presId="urn:microsoft.com/office/officeart/2005/8/layout/vProcess5"/>
    <dgm:cxn modelId="{1C3CACF7-9893-4E9A-97D5-C3579D42A986}" type="presOf" srcId="{70D53FA9-8978-46D9-B0A1-0492F2BF78B8}" destId="{A4A00707-BCD5-4817-9E4B-6F5A42D92180}" srcOrd="1" destOrd="0" presId="urn:microsoft.com/office/officeart/2005/8/layout/vProcess5"/>
    <dgm:cxn modelId="{F1B25BFD-D0A5-455F-92FD-7CBF828D75F1}" type="presOf" srcId="{23659DCC-8784-498D-8E01-225F930D44A9}" destId="{8F8AEC1E-151E-4FC0-95A4-20C84BEE4F65}" srcOrd="1" destOrd="0" presId="urn:microsoft.com/office/officeart/2005/8/layout/vProcess5"/>
    <dgm:cxn modelId="{039C1DC9-C6D0-4EAF-8705-668C01987FCF}" type="presParOf" srcId="{401CC711-EBFB-4EEC-B38A-7E8F759882A1}" destId="{B657A194-CD37-41F4-95F3-F5B6B7D008FB}" srcOrd="0" destOrd="0" presId="urn:microsoft.com/office/officeart/2005/8/layout/vProcess5"/>
    <dgm:cxn modelId="{5454269C-B3B6-4ABB-AD42-AE04502A8FDF}" type="presParOf" srcId="{401CC711-EBFB-4EEC-B38A-7E8F759882A1}" destId="{FF92F59C-83FD-4788-8539-BB03FE6CC4E7}" srcOrd="1" destOrd="0" presId="urn:microsoft.com/office/officeart/2005/8/layout/vProcess5"/>
    <dgm:cxn modelId="{3BA66642-4408-4A14-845A-852436299157}" type="presParOf" srcId="{401CC711-EBFB-4EEC-B38A-7E8F759882A1}" destId="{C2378C63-87D4-4592-92AF-BE97845D04EB}" srcOrd="2" destOrd="0" presId="urn:microsoft.com/office/officeart/2005/8/layout/vProcess5"/>
    <dgm:cxn modelId="{8667EA5B-D0AD-4FFA-81EC-12CAE5E6CDD1}" type="presParOf" srcId="{401CC711-EBFB-4EEC-B38A-7E8F759882A1}" destId="{B476F58D-3A2D-446A-849C-B2440F79A480}" srcOrd="3" destOrd="0" presId="urn:microsoft.com/office/officeart/2005/8/layout/vProcess5"/>
    <dgm:cxn modelId="{B18DEFB9-05BE-44C4-B555-77F623F4D95D}" type="presParOf" srcId="{401CC711-EBFB-4EEC-B38A-7E8F759882A1}" destId="{EC791A96-9B29-4152-89AC-7A13814D75B0}" srcOrd="4" destOrd="0" presId="urn:microsoft.com/office/officeart/2005/8/layout/vProcess5"/>
    <dgm:cxn modelId="{3F7C5311-3330-4290-B0D5-D8324ADE1D72}" type="presParOf" srcId="{401CC711-EBFB-4EEC-B38A-7E8F759882A1}" destId="{18F7F985-8C18-4E32-BB96-47378CF06578}" srcOrd="5" destOrd="0" presId="urn:microsoft.com/office/officeart/2005/8/layout/vProcess5"/>
    <dgm:cxn modelId="{DC0616E8-B173-41F8-AFB8-3037CA93C782}" type="presParOf" srcId="{401CC711-EBFB-4EEC-B38A-7E8F759882A1}" destId="{59A4C3DD-6939-4ED4-9CE9-C60D0B175F8B}" srcOrd="6" destOrd="0" presId="urn:microsoft.com/office/officeart/2005/8/layout/vProcess5"/>
    <dgm:cxn modelId="{61CBDFAC-4105-42B3-B738-E5C898876E17}" type="presParOf" srcId="{401CC711-EBFB-4EEC-B38A-7E8F759882A1}" destId="{6591C12E-C19F-4126-953B-037183AEE35D}" srcOrd="7" destOrd="0" presId="urn:microsoft.com/office/officeart/2005/8/layout/vProcess5"/>
    <dgm:cxn modelId="{650E4C7F-CCB3-4111-ACB8-659A984FAB8F}" type="presParOf" srcId="{401CC711-EBFB-4EEC-B38A-7E8F759882A1}" destId="{8F8AEC1E-151E-4FC0-95A4-20C84BEE4F65}" srcOrd="8" destOrd="0" presId="urn:microsoft.com/office/officeart/2005/8/layout/vProcess5"/>
    <dgm:cxn modelId="{814F22C2-D723-486B-A616-4B03924A85E6}" type="presParOf" srcId="{401CC711-EBFB-4EEC-B38A-7E8F759882A1}" destId="{039F5FDB-F42C-454A-9A5A-75E9B4B7E5A6}" srcOrd="9" destOrd="0" presId="urn:microsoft.com/office/officeart/2005/8/layout/vProcess5"/>
    <dgm:cxn modelId="{6E1C14EA-B492-41D2-9FD3-3A11DAB28E61}" type="presParOf" srcId="{401CC711-EBFB-4EEC-B38A-7E8F759882A1}" destId="{A4A00707-BCD5-4817-9E4B-6F5A42D92180}" srcOrd="10" destOrd="0" presId="urn:microsoft.com/office/officeart/2005/8/layout/vProcess5"/>
    <dgm:cxn modelId="{E52FF1C3-E6B7-49C7-B09C-12022FA8A60A}" type="presParOf" srcId="{401CC711-EBFB-4EEC-B38A-7E8F759882A1}" destId="{B89404E6-54CF-4B4F-8DD9-7A484D65F07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8BD5E8-B824-45BE-BC93-874614838FA4}" type="doc">
      <dgm:prSet loTypeId="urn:microsoft.com/office/officeart/2005/8/layout/vProcess5" loCatId="process" qsTypeId="urn:microsoft.com/office/officeart/2005/8/quickstyle/simple3" qsCatId="simple" csTypeId="urn:microsoft.com/office/officeart/2005/8/colors/colorful5" csCatId="colorful" phldr="1"/>
      <dgm:spPr/>
    </dgm:pt>
    <dgm:pt modelId="{EC37F64A-DC3E-4D9B-8CE9-78C3B91BECAD}">
      <dgm:prSet phldrT="[Text]" custT="1"/>
      <dgm:spPr/>
      <dgm:t>
        <a:bodyPr/>
        <a:lstStyle/>
        <a:p>
          <a:r>
            <a:rPr lang="en-IE" sz="3200" dirty="0"/>
            <a:t>Search FAQ in Moodle (very embryonic release)</a:t>
          </a:r>
        </a:p>
      </dgm:t>
    </dgm:pt>
    <dgm:pt modelId="{DB1A702B-52EE-4F93-88A9-25839B708B65}" type="parTrans" cxnId="{39A6C20B-8376-4C96-83C4-C71B6A6C2C1D}">
      <dgm:prSet/>
      <dgm:spPr/>
      <dgm:t>
        <a:bodyPr/>
        <a:lstStyle/>
        <a:p>
          <a:endParaRPr lang="en-US" sz="2400"/>
        </a:p>
      </dgm:t>
    </dgm:pt>
    <dgm:pt modelId="{E8FA846E-8B21-48B6-AD6D-5153972EA150}" type="sibTrans" cxnId="{39A6C20B-8376-4C96-83C4-C71B6A6C2C1D}">
      <dgm:prSet custT="1"/>
      <dgm:spPr/>
      <dgm:t>
        <a:bodyPr/>
        <a:lstStyle/>
        <a:p>
          <a:endParaRPr lang="en-US" sz="3600"/>
        </a:p>
      </dgm:t>
    </dgm:pt>
    <dgm:pt modelId="{15717481-C6BA-468E-8887-14B60E6DF850}">
      <dgm:prSet custT="1"/>
      <dgm:spPr/>
      <dgm:t>
        <a:bodyPr/>
        <a:lstStyle/>
        <a:p>
          <a:r>
            <a:rPr lang="en-IE" sz="3200" dirty="0"/>
            <a:t>Search Chatroom (Adobe/</a:t>
          </a:r>
          <a:r>
            <a:rPr lang="en-IE" sz="3200" dirty="0" err="1"/>
            <a:t>Gitter</a:t>
          </a:r>
          <a:r>
            <a:rPr lang="en-IE" sz="3200" dirty="0"/>
            <a:t>)</a:t>
          </a:r>
        </a:p>
      </dgm:t>
    </dgm:pt>
    <dgm:pt modelId="{4E1C1F79-8DED-4FD1-ABA1-082E1ADFDB29}" type="parTrans" cxnId="{99259E90-1499-4C36-B84F-A1AD6043A667}">
      <dgm:prSet/>
      <dgm:spPr/>
      <dgm:t>
        <a:bodyPr/>
        <a:lstStyle/>
        <a:p>
          <a:endParaRPr lang="en-US" sz="2400"/>
        </a:p>
      </dgm:t>
    </dgm:pt>
    <dgm:pt modelId="{7D0FF406-F763-4710-85B6-22E036B730EE}" type="sibTrans" cxnId="{99259E90-1499-4C36-B84F-A1AD6043A667}">
      <dgm:prSet custT="1"/>
      <dgm:spPr/>
      <dgm:t>
        <a:bodyPr/>
        <a:lstStyle/>
        <a:p>
          <a:endParaRPr lang="en-US" sz="3600"/>
        </a:p>
      </dgm:t>
    </dgm:pt>
    <dgm:pt modelId="{675810EB-5C83-4EED-B1E7-FC307B2BFB9B}">
      <dgm:prSet custT="1"/>
      <dgm:spPr/>
      <dgm:t>
        <a:bodyPr/>
        <a:lstStyle/>
        <a:p>
          <a:r>
            <a:rPr lang="en-IE" sz="3200" dirty="0"/>
            <a:t>Search </a:t>
          </a:r>
          <a:r>
            <a:rPr lang="en-IE" sz="3200" dirty="0" err="1"/>
            <a:t>StackOverflow</a:t>
          </a:r>
          <a:r>
            <a:rPr lang="en-IE" sz="3200" dirty="0"/>
            <a:t> (or equivalent)</a:t>
          </a:r>
          <a:endParaRPr lang="en-US" sz="3200" dirty="0"/>
        </a:p>
      </dgm:t>
    </dgm:pt>
    <dgm:pt modelId="{AC200DFF-372D-4B3E-93BE-3025B9D24A4F}" type="parTrans" cxnId="{244F170F-0ADF-4282-A324-15CD30252641}">
      <dgm:prSet/>
      <dgm:spPr/>
      <dgm:t>
        <a:bodyPr/>
        <a:lstStyle/>
        <a:p>
          <a:endParaRPr lang="en-US" sz="2400"/>
        </a:p>
      </dgm:t>
    </dgm:pt>
    <dgm:pt modelId="{7267510A-250B-40A3-97B7-D2431321F333}" type="sibTrans" cxnId="{244F170F-0ADF-4282-A324-15CD30252641}">
      <dgm:prSet custT="1"/>
      <dgm:spPr/>
      <dgm:t>
        <a:bodyPr/>
        <a:lstStyle/>
        <a:p>
          <a:endParaRPr lang="en-US" sz="3600"/>
        </a:p>
      </dgm:t>
    </dgm:pt>
    <dgm:pt modelId="{6CE881A4-1CFB-426B-9B5F-E827BF896C39}">
      <dgm:prSet custT="1"/>
      <dgm:spPr/>
      <dgm:t>
        <a:bodyPr/>
        <a:lstStyle/>
        <a:p>
          <a:r>
            <a:rPr lang="en-US" sz="3200" dirty="0"/>
            <a:t>Contact lecturers directly (email / </a:t>
          </a:r>
          <a:r>
            <a:rPr lang="en-US" sz="3200" dirty="0" err="1"/>
            <a:t>Gitter</a:t>
          </a:r>
          <a:r>
            <a:rPr lang="en-US" sz="3200" dirty="0"/>
            <a:t> pm)</a:t>
          </a:r>
        </a:p>
      </dgm:t>
    </dgm:pt>
    <dgm:pt modelId="{175E96DA-4007-495C-A8EA-82A0F8D3E19B}" type="parTrans" cxnId="{20DCF2DB-E747-430A-BE8E-41AE4104ECBB}">
      <dgm:prSet/>
      <dgm:spPr/>
      <dgm:t>
        <a:bodyPr/>
        <a:lstStyle/>
        <a:p>
          <a:endParaRPr lang="en-US" sz="2400"/>
        </a:p>
      </dgm:t>
    </dgm:pt>
    <dgm:pt modelId="{0975945D-2854-467C-9C21-0CE38F35A373}" type="sibTrans" cxnId="{20DCF2DB-E747-430A-BE8E-41AE4104ECBB}">
      <dgm:prSet/>
      <dgm:spPr/>
      <dgm:t>
        <a:bodyPr/>
        <a:lstStyle/>
        <a:p>
          <a:endParaRPr lang="en-US" sz="2400"/>
        </a:p>
      </dgm:t>
    </dgm:pt>
    <dgm:pt modelId="{DFDA6F2A-4249-42E1-AF32-2AFE077653E3}">
      <dgm:prSet custT="1"/>
      <dgm:spPr/>
      <dgm:t>
        <a:bodyPr/>
        <a:lstStyle/>
        <a:p>
          <a:r>
            <a:rPr lang="en-IE" sz="3200" dirty="0"/>
            <a:t>Post the issue in Chatroom (Adobe/</a:t>
          </a:r>
          <a:r>
            <a:rPr lang="en-IE" sz="3200" dirty="0" err="1"/>
            <a:t>Gitter</a:t>
          </a:r>
          <a:r>
            <a:rPr lang="en-IE" sz="3200" dirty="0"/>
            <a:t>)</a:t>
          </a:r>
          <a:endParaRPr lang="en-US" sz="3200" dirty="0"/>
        </a:p>
      </dgm:t>
    </dgm:pt>
    <dgm:pt modelId="{CC88D5FE-4504-419D-A0C6-83D035825FDC}" type="parTrans" cxnId="{D05391EC-33E9-4C13-8566-60020B2812C4}">
      <dgm:prSet/>
      <dgm:spPr/>
      <dgm:t>
        <a:bodyPr/>
        <a:lstStyle/>
        <a:p>
          <a:endParaRPr lang="en-US" sz="2400"/>
        </a:p>
      </dgm:t>
    </dgm:pt>
    <dgm:pt modelId="{760BD3EC-36F3-468B-9FCA-B81523911D34}" type="sibTrans" cxnId="{D05391EC-33E9-4C13-8566-60020B2812C4}">
      <dgm:prSet custT="1"/>
      <dgm:spPr/>
      <dgm:t>
        <a:bodyPr/>
        <a:lstStyle/>
        <a:p>
          <a:endParaRPr lang="en-US" sz="3600"/>
        </a:p>
      </dgm:t>
    </dgm:pt>
    <dgm:pt modelId="{401CC711-EBFB-4EEC-B38A-7E8F759882A1}" type="pres">
      <dgm:prSet presAssocID="{5B8BD5E8-B824-45BE-BC93-874614838FA4}" presName="outerComposite" presStyleCnt="0">
        <dgm:presLayoutVars>
          <dgm:chMax val="5"/>
          <dgm:dir/>
          <dgm:resizeHandles val="exact"/>
        </dgm:presLayoutVars>
      </dgm:prSet>
      <dgm:spPr/>
    </dgm:pt>
    <dgm:pt modelId="{B657A194-CD37-41F4-95F3-F5B6B7D008FB}" type="pres">
      <dgm:prSet presAssocID="{5B8BD5E8-B824-45BE-BC93-874614838FA4}" presName="dummyMaxCanvas" presStyleCnt="0">
        <dgm:presLayoutVars/>
      </dgm:prSet>
      <dgm:spPr/>
    </dgm:pt>
    <dgm:pt modelId="{93A10777-BECD-42A0-AD99-E486C0F573F8}" type="pres">
      <dgm:prSet presAssocID="{5B8BD5E8-B824-45BE-BC93-874614838FA4}" presName="FiveNodes_1" presStyleLbl="node1" presStyleIdx="0" presStyleCnt="5">
        <dgm:presLayoutVars>
          <dgm:bulletEnabled val="1"/>
        </dgm:presLayoutVars>
      </dgm:prSet>
      <dgm:spPr/>
    </dgm:pt>
    <dgm:pt modelId="{061404DB-A780-4588-AB60-560567D1A2D2}" type="pres">
      <dgm:prSet presAssocID="{5B8BD5E8-B824-45BE-BC93-874614838FA4}" presName="FiveNodes_2" presStyleLbl="node1" presStyleIdx="1" presStyleCnt="5">
        <dgm:presLayoutVars>
          <dgm:bulletEnabled val="1"/>
        </dgm:presLayoutVars>
      </dgm:prSet>
      <dgm:spPr/>
    </dgm:pt>
    <dgm:pt modelId="{3368B13A-4CFA-4B92-86F0-FD38DDF77815}" type="pres">
      <dgm:prSet presAssocID="{5B8BD5E8-B824-45BE-BC93-874614838FA4}" presName="FiveNodes_3" presStyleLbl="node1" presStyleIdx="2" presStyleCnt="5">
        <dgm:presLayoutVars>
          <dgm:bulletEnabled val="1"/>
        </dgm:presLayoutVars>
      </dgm:prSet>
      <dgm:spPr/>
    </dgm:pt>
    <dgm:pt modelId="{4ACBC073-6458-4687-9899-65E258554730}" type="pres">
      <dgm:prSet presAssocID="{5B8BD5E8-B824-45BE-BC93-874614838FA4}" presName="FiveNodes_4" presStyleLbl="node1" presStyleIdx="3" presStyleCnt="5">
        <dgm:presLayoutVars>
          <dgm:bulletEnabled val="1"/>
        </dgm:presLayoutVars>
      </dgm:prSet>
      <dgm:spPr/>
    </dgm:pt>
    <dgm:pt modelId="{352B7AAD-D291-42A7-991A-51058A71A008}" type="pres">
      <dgm:prSet presAssocID="{5B8BD5E8-B824-45BE-BC93-874614838FA4}" presName="FiveNodes_5" presStyleLbl="node1" presStyleIdx="4" presStyleCnt="5">
        <dgm:presLayoutVars>
          <dgm:bulletEnabled val="1"/>
        </dgm:presLayoutVars>
      </dgm:prSet>
      <dgm:spPr/>
    </dgm:pt>
    <dgm:pt modelId="{573E01D0-EC79-44BD-A112-C6990E4FC6F0}" type="pres">
      <dgm:prSet presAssocID="{5B8BD5E8-B824-45BE-BC93-874614838FA4}" presName="FiveConn_1-2" presStyleLbl="fgAccFollowNode1" presStyleIdx="0" presStyleCnt="4">
        <dgm:presLayoutVars>
          <dgm:bulletEnabled val="1"/>
        </dgm:presLayoutVars>
      </dgm:prSet>
      <dgm:spPr/>
    </dgm:pt>
    <dgm:pt modelId="{D7B05905-DD22-498B-96D1-97123B8270B3}" type="pres">
      <dgm:prSet presAssocID="{5B8BD5E8-B824-45BE-BC93-874614838FA4}" presName="FiveConn_2-3" presStyleLbl="fgAccFollowNode1" presStyleIdx="1" presStyleCnt="4">
        <dgm:presLayoutVars>
          <dgm:bulletEnabled val="1"/>
        </dgm:presLayoutVars>
      </dgm:prSet>
      <dgm:spPr/>
    </dgm:pt>
    <dgm:pt modelId="{6AC219E9-11D5-4B17-BADE-CE25E5503653}" type="pres">
      <dgm:prSet presAssocID="{5B8BD5E8-B824-45BE-BC93-874614838FA4}" presName="FiveConn_3-4" presStyleLbl="fgAccFollowNode1" presStyleIdx="2" presStyleCnt="4">
        <dgm:presLayoutVars>
          <dgm:bulletEnabled val="1"/>
        </dgm:presLayoutVars>
      </dgm:prSet>
      <dgm:spPr/>
    </dgm:pt>
    <dgm:pt modelId="{C553A417-D223-4687-B729-13E1DC5E6365}" type="pres">
      <dgm:prSet presAssocID="{5B8BD5E8-B824-45BE-BC93-874614838FA4}" presName="FiveConn_4-5" presStyleLbl="fgAccFollowNode1" presStyleIdx="3" presStyleCnt="4">
        <dgm:presLayoutVars>
          <dgm:bulletEnabled val="1"/>
        </dgm:presLayoutVars>
      </dgm:prSet>
      <dgm:spPr/>
    </dgm:pt>
    <dgm:pt modelId="{0A5E3476-307D-4A33-AED2-5CFEC7F7023F}" type="pres">
      <dgm:prSet presAssocID="{5B8BD5E8-B824-45BE-BC93-874614838FA4}" presName="FiveNodes_1_text" presStyleLbl="node1" presStyleIdx="4" presStyleCnt="5">
        <dgm:presLayoutVars>
          <dgm:bulletEnabled val="1"/>
        </dgm:presLayoutVars>
      </dgm:prSet>
      <dgm:spPr/>
    </dgm:pt>
    <dgm:pt modelId="{00D0DBE4-B2A0-4428-97C7-9085DEDCDE2D}" type="pres">
      <dgm:prSet presAssocID="{5B8BD5E8-B824-45BE-BC93-874614838FA4}" presName="FiveNodes_2_text" presStyleLbl="node1" presStyleIdx="4" presStyleCnt="5">
        <dgm:presLayoutVars>
          <dgm:bulletEnabled val="1"/>
        </dgm:presLayoutVars>
      </dgm:prSet>
      <dgm:spPr/>
    </dgm:pt>
    <dgm:pt modelId="{5C82BC7F-508E-489D-82C0-A9CECBCEA8A1}" type="pres">
      <dgm:prSet presAssocID="{5B8BD5E8-B824-45BE-BC93-874614838FA4}" presName="FiveNodes_3_text" presStyleLbl="node1" presStyleIdx="4" presStyleCnt="5">
        <dgm:presLayoutVars>
          <dgm:bulletEnabled val="1"/>
        </dgm:presLayoutVars>
      </dgm:prSet>
      <dgm:spPr/>
    </dgm:pt>
    <dgm:pt modelId="{C1EB0197-AE83-4CCD-9530-07E16D1715F5}" type="pres">
      <dgm:prSet presAssocID="{5B8BD5E8-B824-45BE-BC93-874614838FA4}" presName="FiveNodes_4_text" presStyleLbl="node1" presStyleIdx="4" presStyleCnt="5">
        <dgm:presLayoutVars>
          <dgm:bulletEnabled val="1"/>
        </dgm:presLayoutVars>
      </dgm:prSet>
      <dgm:spPr/>
    </dgm:pt>
    <dgm:pt modelId="{F6D14F2D-A794-41EB-A02C-EE6A69A414C3}" type="pres">
      <dgm:prSet presAssocID="{5B8BD5E8-B824-45BE-BC93-874614838FA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39A6C20B-8376-4C96-83C4-C71B6A6C2C1D}" srcId="{5B8BD5E8-B824-45BE-BC93-874614838FA4}" destId="{EC37F64A-DC3E-4D9B-8CE9-78C3B91BECAD}" srcOrd="0" destOrd="0" parTransId="{DB1A702B-52EE-4F93-88A9-25839B708B65}" sibTransId="{E8FA846E-8B21-48B6-AD6D-5153972EA150}"/>
    <dgm:cxn modelId="{244F170F-0ADF-4282-A324-15CD30252641}" srcId="{5B8BD5E8-B824-45BE-BC93-874614838FA4}" destId="{675810EB-5C83-4EED-B1E7-FC307B2BFB9B}" srcOrd="2" destOrd="0" parTransId="{AC200DFF-372D-4B3E-93BE-3025B9D24A4F}" sibTransId="{7267510A-250B-40A3-97B7-D2431321F333}"/>
    <dgm:cxn modelId="{ACE72B1D-EF2B-4F85-8AA8-0480933A3412}" type="presOf" srcId="{E8FA846E-8B21-48B6-AD6D-5153972EA150}" destId="{573E01D0-EC79-44BD-A112-C6990E4FC6F0}" srcOrd="0" destOrd="0" presId="urn:microsoft.com/office/officeart/2005/8/layout/vProcess5"/>
    <dgm:cxn modelId="{52D5685C-DC2A-46DC-9E6A-C50CE5E9D28E}" type="presOf" srcId="{6CE881A4-1CFB-426B-9B5F-E827BF896C39}" destId="{F6D14F2D-A794-41EB-A02C-EE6A69A414C3}" srcOrd="1" destOrd="0" presId="urn:microsoft.com/office/officeart/2005/8/layout/vProcess5"/>
    <dgm:cxn modelId="{0DF4185E-3174-4C41-A772-77414C75DB39}" type="presOf" srcId="{15717481-C6BA-468E-8887-14B60E6DF850}" destId="{061404DB-A780-4588-AB60-560567D1A2D2}" srcOrd="0" destOrd="0" presId="urn:microsoft.com/office/officeart/2005/8/layout/vProcess5"/>
    <dgm:cxn modelId="{31376B55-0B76-49E3-8843-623BBDBF80CB}" type="presOf" srcId="{675810EB-5C83-4EED-B1E7-FC307B2BFB9B}" destId="{5C82BC7F-508E-489D-82C0-A9CECBCEA8A1}" srcOrd="1" destOrd="0" presId="urn:microsoft.com/office/officeart/2005/8/layout/vProcess5"/>
    <dgm:cxn modelId="{30717259-DD35-4EEB-B594-8EE309BDCE64}" type="presOf" srcId="{DFDA6F2A-4249-42E1-AF32-2AFE077653E3}" destId="{4ACBC073-6458-4687-9899-65E258554730}" srcOrd="0" destOrd="0" presId="urn:microsoft.com/office/officeart/2005/8/layout/vProcess5"/>
    <dgm:cxn modelId="{99259E90-1499-4C36-B84F-A1AD6043A667}" srcId="{5B8BD5E8-B824-45BE-BC93-874614838FA4}" destId="{15717481-C6BA-468E-8887-14B60E6DF850}" srcOrd="1" destOrd="0" parTransId="{4E1C1F79-8DED-4FD1-ABA1-082E1ADFDB29}" sibTransId="{7D0FF406-F763-4710-85B6-22E036B730EE}"/>
    <dgm:cxn modelId="{50695E97-17C6-42DF-A772-6F9A41C14007}" type="presOf" srcId="{6CE881A4-1CFB-426B-9B5F-E827BF896C39}" destId="{352B7AAD-D291-42A7-991A-51058A71A008}" srcOrd="0" destOrd="0" presId="urn:microsoft.com/office/officeart/2005/8/layout/vProcess5"/>
    <dgm:cxn modelId="{6A13B6A2-EC33-4BE0-86BC-6F958C89683B}" type="presOf" srcId="{675810EB-5C83-4EED-B1E7-FC307B2BFB9B}" destId="{3368B13A-4CFA-4B92-86F0-FD38DDF77815}" srcOrd="0" destOrd="0" presId="urn:microsoft.com/office/officeart/2005/8/layout/vProcess5"/>
    <dgm:cxn modelId="{7B453EBD-9530-4810-8471-B24D1EB6A751}" type="presOf" srcId="{7D0FF406-F763-4710-85B6-22E036B730EE}" destId="{D7B05905-DD22-498B-96D1-97123B8270B3}" srcOrd="0" destOrd="0" presId="urn:microsoft.com/office/officeart/2005/8/layout/vProcess5"/>
    <dgm:cxn modelId="{805C47C1-3325-42BB-94DF-A9DFF355EE03}" type="presOf" srcId="{EC37F64A-DC3E-4D9B-8CE9-78C3B91BECAD}" destId="{93A10777-BECD-42A0-AD99-E486C0F573F8}" srcOrd="0" destOrd="0" presId="urn:microsoft.com/office/officeart/2005/8/layout/vProcess5"/>
    <dgm:cxn modelId="{38CF36C3-56EA-462A-8C29-955155C36EF0}" type="presOf" srcId="{15717481-C6BA-468E-8887-14B60E6DF850}" destId="{00D0DBE4-B2A0-4428-97C7-9085DEDCDE2D}" srcOrd="1" destOrd="0" presId="urn:microsoft.com/office/officeart/2005/8/layout/vProcess5"/>
    <dgm:cxn modelId="{069D57C6-9B50-48A9-BC46-62DAB61A45C1}" type="presOf" srcId="{5B8BD5E8-B824-45BE-BC93-874614838FA4}" destId="{401CC711-EBFB-4EEC-B38A-7E8F759882A1}" srcOrd="0" destOrd="0" presId="urn:microsoft.com/office/officeart/2005/8/layout/vProcess5"/>
    <dgm:cxn modelId="{D16717C9-0A35-4958-B9C4-DA24ADB210E0}" type="presOf" srcId="{EC37F64A-DC3E-4D9B-8CE9-78C3B91BECAD}" destId="{0A5E3476-307D-4A33-AED2-5CFEC7F7023F}" srcOrd="1" destOrd="0" presId="urn:microsoft.com/office/officeart/2005/8/layout/vProcess5"/>
    <dgm:cxn modelId="{0B3924D0-3EC3-43B8-A253-C80483B47508}" type="presOf" srcId="{7267510A-250B-40A3-97B7-D2431321F333}" destId="{6AC219E9-11D5-4B17-BADE-CE25E5503653}" srcOrd="0" destOrd="0" presId="urn:microsoft.com/office/officeart/2005/8/layout/vProcess5"/>
    <dgm:cxn modelId="{10CB94D0-D80C-4449-BA8B-043941B9EA95}" type="presOf" srcId="{DFDA6F2A-4249-42E1-AF32-2AFE077653E3}" destId="{C1EB0197-AE83-4CCD-9530-07E16D1715F5}" srcOrd="1" destOrd="0" presId="urn:microsoft.com/office/officeart/2005/8/layout/vProcess5"/>
    <dgm:cxn modelId="{20DCF2DB-E747-430A-BE8E-41AE4104ECBB}" srcId="{5B8BD5E8-B824-45BE-BC93-874614838FA4}" destId="{6CE881A4-1CFB-426B-9B5F-E827BF896C39}" srcOrd="4" destOrd="0" parTransId="{175E96DA-4007-495C-A8EA-82A0F8D3E19B}" sibTransId="{0975945D-2854-467C-9C21-0CE38F35A373}"/>
    <dgm:cxn modelId="{D25CDEE6-700F-4C61-A91F-888F4D93D120}" type="presOf" srcId="{760BD3EC-36F3-468B-9FCA-B81523911D34}" destId="{C553A417-D223-4687-B729-13E1DC5E6365}" srcOrd="0" destOrd="0" presId="urn:microsoft.com/office/officeart/2005/8/layout/vProcess5"/>
    <dgm:cxn modelId="{D05391EC-33E9-4C13-8566-60020B2812C4}" srcId="{5B8BD5E8-B824-45BE-BC93-874614838FA4}" destId="{DFDA6F2A-4249-42E1-AF32-2AFE077653E3}" srcOrd="3" destOrd="0" parTransId="{CC88D5FE-4504-419D-A0C6-83D035825FDC}" sibTransId="{760BD3EC-36F3-468B-9FCA-B81523911D34}"/>
    <dgm:cxn modelId="{039C1DC9-C6D0-4EAF-8705-668C01987FCF}" type="presParOf" srcId="{401CC711-EBFB-4EEC-B38A-7E8F759882A1}" destId="{B657A194-CD37-41F4-95F3-F5B6B7D008FB}" srcOrd="0" destOrd="0" presId="urn:microsoft.com/office/officeart/2005/8/layout/vProcess5"/>
    <dgm:cxn modelId="{6606C981-D1C4-4595-839C-A4DC943947E8}" type="presParOf" srcId="{401CC711-EBFB-4EEC-B38A-7E8F759882A1}" destId="{93A10777-BECD-42A0-AD99-E486C0F573F8}" srcOrd="1" destOrd="0" presId="urn:microsoft.com/office/officeart/2005/8/layout/vProcess5"/>
    <dgm:cxn modelId="{91FBBB26-7C1F-439F-9F16-E6E6A76D841B}" type="presParOf" srcId="{401CC711-EBFB-4EEC-B38A-7E8F759882A1}" destId="{061404DB-A780-4588-AB60-560567D1A2D2}" srcOrd="2" destOrd="0" presId="urn:microsoft.com/office/officeart/2005/8/layout/vProcess5"/>
    <dgm:cxn modelId="{F5554448-008D-46C5-A649-43FBA25E1C7F}" type="presParOf" srcId="{401CC711-EBFB-4EEC-B38A-7E8F759882A1}" destId="{3368B13A-4CFA-4B92-86F0-FD38DDF77815}" srcOrd="3" destOrd="0" presId="urn:microsoft.com/office/officeart/2005/8/layout/vProcess5"/>
    <dgm:cxn modelId="{6A1B9FE5-BCF6-4AB0-90EE-7E84819107A5}" type="presParOf" srcId="{401CC711-EBFB-4EEC-B38A-7E8F759882A1}" destId="{4ACBC073-6458-4687-9899-65E258554730}" srcOrd="4" destOrd="0" presId="urn:microsoft.com/office/officeart/2005/8/layout/vProcess5"/>
    <dgm:cxn modelId="{BE2C1B88-2EEC-4475-BD90-B13C8BE5170C}" type="presParOf" srcId="{401CC711-EBFB-4EEC-B38A-7E8F759882A1}" destId="{352B7AAD-D291-42A7-991A-51058A71A008}" srcOrd="5" destOrd="0" presId="urn:microsoft.com/office/officeart/2005/8/layout/vProcess5"/>
    <dgm:cxn modelId="{CF816951-EBEA-4680-9D15-68790A39D3DF}" type="presParOf" srcId="{401CC711-EBFB-4EEC-B38A-7E8F759882A1}" destId="{573E01D0-EC79-44BD-A112-C6990E4FC6F0}" srcOrd="6" destOrd="0" presId="urn:microsoft.com/office/officeart/2005/8/layout/vProcess5"/>
    <dgm:cxn modelId="{FFFD6513-7C9F-49BC-A58C-F6EBCDCD36C6}" type="presParOf" srcId="{401CC711-EBFB-4EEC-B38A-7E8F759882A1}" destId="{D7B05905-DD22-498B-96D1-97123B8270B3}" srcOrd="7" destOrd="0" presId="urn:microsoft.com/office/officeart/2005/8/layout/vProcess5"/>
    <dgm:cxn modelId="{E837BCD2-01CE-49D4-BFEF-6466A87E9B48}" type="presParOf" srcId="{401CC711-EBFB-4EEC-B38A-7E8F759882A1}" destId="{6AC219E9-11D5-4B17-BADE-CE25E5503653}" srcOrd="8" destOrd="0" presId="urn:microsoft.com/office/officeart/2005/8/layout/vProcess5"/>
    <dgm:cxn modelId="{823AEE75-CAE5-44DF-9B16-9A6B04C685F0}" type="presParOf" srcId="{401CC711-EBFB-4EEC-B38A-7E8F759882A1}" destId="{C553A417-D223-4687-B729-13E1DC5E6365}" srcOrd="9" destOrd="0" presId="urn:microsoft.com/office/officeart/2005/8/layout/vProcess5"/>
    <dgm:cxn modelId="{4F8452E8-41B6-47AD-8E4F-23743F54D0CB}" type="presParOf" srcId="{401CC711-EBFB-4EEC-B38A-7E8F759882A1}" destId="{0A5E3476-307D-4A33-AED2-5CFEC7F7023F}" srcOrd="10" destOrd="0" presId="urn:microsoft.com/office/officeart/2005/8/layout/vProcess5"/>
    <dgm:cxn modelId="{FE04876A-E663-4A3F-A04B-1A7E21627EDF}" type="presParOf" srcId="{401CC711-EBFB-4EEC-B38A-7E8F759882A1}" destId="{00D0DBE4-B2A0-4428-97C7-9085DEDCDE2D}" srcOrd="11" destOrd="0" presId="urn:microsoft.com/office/officeart/2005/8/layout/vProcess5"/>
    <dgm:cxn modelId="{F7EEC326-1C66-4AE7-8FC6-2FF9C32DBEDF}" type="presParOf" srcId="{401CC711-EBFB-4EEC-B38A-7E8F759882A1}" destId="{5C82BC7F-508E-489D-82C0-A9CECBCEA8A1}" srcOrd="12" destOrd="0" presId="urn:microsoft.com/office/officeart/2005/8/layout/vProcess5"/>
    <dgm:cxn modelId="{FB044867-90B4-4017-8402-D39300AFC22A}" type="presParOf" srcId="{401CC711-EBFB-4EEC-B38A-7E8F759882A1}" destId="{C1EB0197-AE83-4CCD-9530-07E16D1715F5}" srcOrd="13" destOrd="0" presId="urn:microsoft.com/office/officeart/2005/8/layout/vProcess5"/>
    <dgm:cxn modelId="{567D2C1D-9108-48B1-9418-8CE1EC39AE18}" type="presParOf" srcId="{401CC711-EBFB-4EEC-B38A-7E8F759882A1}" destId="{F6D14F2D-A794-41EB-A02C-EE6A69A414C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12D192-E3AF-4AA8-A234-6F3D92895AA9}">
      <dsp:nvSpPr>
        <dsp:cNvPr id="0" name=""/>
        <dsp:cNvSpPr/>
      </dsp:nvSpPr>
      <dsp:spPr>
        <a:xfrm>
          <a:off x="0" y="0"/>
          <a:ext cx="8663466" cy="1823155"/>
        </a:xfrm>
        <a:prstGeom prst="roundRect">
          <a:avLst>
            <a:gd name="adj" fmla="val 10000"/>
          </a:avLst>
        </a:prstGeom>
        <a:solidFill>
          <a:srgbClr val="00206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12 weeks of delivery</a:t>
          </a:r>
        </a:p>
      </dsp:txBody>
      <dsp:txXfrm>
        <a:off x="53398" y="53398"/>
        <a:ext cx="8556670" cy="1716359"/>
      </dsp:txXfrm>
    </dsp:sp>
    <dsp:sp modelId="{CB1B026B-B875-40BB-9D0C-5F72F8CB57D4}">
      <dsp:nvSpPr>
        <dsp:cNvPr id="0" name=""/>
        <dsp:cNvSpPr/>
      </dsp:nvSpPr>
      <dsp:spPr>
        <a:xfrm>
          <a:off x="3200" y="1993269"/>
          <a:ext cx="4244433" cy="1823155"/>
        </a:xfrm>
        <a:prstGeom prst="roundRect">
          <a:avLst>
            <a:gd name="adj" fmla="val 10000"/>
          </a:avLst>
        </a:prstGeom>
        <a:solidFill>
          <a:srgbClr val="C00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Lecture (Wed)</a:t>
          </a:r>
        </a:p>
      </dsp:txBody>
      <dsp:txXfrm>
        <a:off x="56598" y="2046667"/>
        <a:ext cx="4137637" cy="1716359"/>
      </dsp:txXfrm>
    </dsp:sp>
    <dsp:sp modelId="{615F2F9F-87AA-460D-B6E9-F46930C95B57}">
      <dsp:nvSpPr>
        <dsp:cNvPr id="0" name=""/>
        <dsp:cNvSpPr/>
      </dsp:nvSpPr>
      <dsp:spPr>
        <a:xfrm>
          <a:off x="3200" y="3954678"/>
          <a:ext cx="2078566" cy="1823155"/>
        </a:xfrm>
        <a:prstGeom prst="roundRect">
          <a:avLst>
            <a:gd name="adj" fmla="val 10000"/>
          </a:avLst>
        </a:prstGeom>
        <a:solidFill>
          <a:srgbClr val="C00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5-7pm GMT</a:t>
          </a:r>
        </a:p>
      </dsp:txBody>
      <dsp:txXfrm>
        <a:off x="56598" y="4008076"/>
        <a:ext cx="1971770" cy="1716359"/>
      </dsp:txXfrm>
    </dsp:sp>
    <dsp:sp modelId="{3A0F6B2A-6CCB-418C-8AFD-097493EBEA14}">
      <dsp:nvSpPr>
        <dsp:cNvPr id="0" name=""/>
        <dsp:cNvSpPr/>
      </dsp:nvSpPr>
      <dsp:spPr>
        <a:xfrm>
          <a:off x="2169066" y="3954678"/>
          <a:ext cx="2078566" cy="1823155"/>
        </a:xfrm>
        <a:prstGeom prst="roundRect">
          <a:avLst>
            <a:gd name="adj" fmla="val 10000"/>
          </a:avLst>
        </a:prstGeom>
        <a:solidFill>
          <a:srgbClr val="C00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12-2pm EST</a:t>
          </a:r>
        </a:p>
      </dsp:txBody>
      <dsp:txXfrm>
        <a:off x="2222464" y="4008076"/>
        <a:ext cx="1971770" cy="1716359"/>
      </dsp:txXfrm>
    </dsp:sp>
    <dsp:sp modelId="{B44971DA-F4E4-48A8-9A80-67FCA1382821}">
      <dsp:nvSpPr>
        <dsp:cNvPr id="0" name=""/>
        <dsp:cNvSpPr/>
      </dsp:nvSpPr>
      <dsp:spPr>
        <a:xfrm>
          <a:off x="4422233" y="1978377"/>
          <a:ext cx="4244433" cy="1823155"/>
        </a:xfrm>
        <a:prstGeom prst="roundRect">
          <a:avLst>
            <a:gd name="adj" fmla="val 10000"/>
          </a:avLst>
        </a:prstGeom>
        <a:solidFill>
          <a:srgbClr val="7030A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Lab (Thurs)</a:t>
          </a:r>
        </a:p>
      </dsp:txBody>
      <dsp:txXfrm>
        <a:off x="4475631" y="2031775"/>
        <a:ext cx="4137637" cy="1716359"/>
      </dsp:txXfrm>
    </dsp:sp>
    <dsp:sp modelId="{1E75B9D0-C1BE-49D2-9B86-67594F0E7EB1}">
      <dsp:nvSpPr>
        <dsp:cNvPr id="0" name=""/>
        <dsp:cNvSpPr/>
      </dsp:nvSpPr>
      <dsp:spPr>
        <a:xfrm>
          <a:off x="4422233" y="3954678"/>
          <a:ext cx="2078566" cy="1823155"/>
        </a:xfrm>
        <a:prstGeom prst="roundRect">
          <a:avLst>
            <a:gd name="adj" fmla="val 10000"/>
          </a:avLst>
        </a:prstGeom>
        <a:solidFill>
          <a:srgbClr val="7030A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3-5pm GMT</a:t>
          </a:r>
        </a:p>
      </dsp:txBody>
      <dsp:txXfrm>
        <a:off x="4475631" y="4008076"/>
        <a:ext cx="1971770" cy="1716359"/>
      </dsp:txXfrm>
    </dsp:sp>
    <dsp:sp modelId="{09997FF4-8747-44BE-B168-403125536992}">
      <dsp:nvSpPr>
        <dsp:cNvPr id="0" name=""/>
        <dsp:cNvSpPr/>
      </dsp:nvSpPr>
      <dsp:spPr>
        <a:xfrm>
          <a:off x="6588099" y="3954678"/>
          <a:ext cx="2078566" cy="1823155"/>
        </a:xfrm>
        <a:prstGeom prst="roundRect">
          <a:avLst>
            <a:gd name="adj" fmla="val 10000"/>
          </a:avLst>
        </a:prstGeom>
        <a:solidFill>
          <a:srgbClr val="7030A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10am-12 EST</a:t>
          </a:r>
        </a:p>
      </dsp:txBody>
      <dsp:txXfrm>
        <a:off x="6641497" y="4008076"/>
        <a:ext cx="1971770" cy="17163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2F59C-83FD-4788-8539-BB03FE6CC4E7}">
      <dsp:nvSpPr>
        <dsp:cNvPr id="0" name=""/>
        <dsp:cNvSpPr/>
      </dsp:nvSpPr>
      <dsp:spPr>
        <a:xfrm>
          <a:off x="0" y="0"/>
          <a:ext cx="9741440" cy="14531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Post the issue in </a:t>
          </a:r>
          <a:r>
            <a:rPr lang="en-IE" sz="2600" kern="1200" dirty="0" err="1"/>
            <a:t>Gitter</a:t>
          </a:r>
          <a:r>
            <a:rPr lang="en-IE" sz="2600" kern="1200" dirty="0"/>
            <a:t>; think of it as asking a question in a traditional classroom.  Include any screen shots, screen recordings, </a:t>
          </a:r>
          <a:r>
            <a:rPr lang="en-IE" sz="2600" kern="1200" dirty="0" err="1"/>
            <a:t>etc</a:t>
          </a:r>
          <a:r>
            <a:rPr lang="en-IE" sz="2600" kern="1200" dirty="0"/>
            <a:t> you think might help solve the problem.</a:t>
          </a:r>
        </a:p>
      </dsp:txBody>
      <dsp:txXfrm>
        <a:off x="42562" y="42562"/>
        <a:ext cx="8050552" cy="1368056"/>
      </dsp:txXfrm>
    </dsp:sp>
    <dsp:sp modelId="{C2378C63-87D4-4592-92AF-BE97845D04EB}">
      <dsp:nvSpPr>
        <dsp:cNvPr id="0" name=""/>
        <dsp:cNvSpPr/>
      </dsp:nvSpPr>
      <dsp:spPr>
        <a:xfrm>
          <a:off x="815845" y="1717395"/>
          <a:ext cx="9741440" cy="14531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4418274"/>
                <a:satOff val="-13642"/>
                <a:lumOff val="-5752"/>
                <a:alphaOff val="0"/>
                <a:tint val="50000"/>
                <a:satMod val="300000"/>
              </a:schemeClr>
            </a:gs>
            <a:gs pos="35000">
              <a:schemeClr val="accent5">
                <a:hueOff val="4418274"/>
                <a:satOff val="-13642"/>
                <a:lumOff val="-5752"/>
                <a:alphaOff val="0"/>
                <a:tint val="37000"/>
                <a:satMod val="300000"/>
              </a:schemeClr>
            </a:gs>
            <a:gs pos="100000">
              <a:schemeClr val="accent5">
                <a:hueOff val="4418274"/>
                <a:satOff val="-13642"/>
                <a:lumOff val="-575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We encourage classmates to help each other, so if you know the answer to another student’s issue, please do respond.</a:t>
          </a:r>
        </a:p>
      </dsp:txBody>
      <dsp:txXfrm>
        <a:off x="858407" y="1759957"/>
        <a:ext cx="7895903" cy="1368056"/>
      </dsp:txXfrm>
    </dsp:sp>
    <dsp:sp modelId="{B476F58D-3A2D-446A-849C-B2440F79A480}">
      <dsp:nvSpPr>
        <dsp:cNvPr id="0" name=""/>
        <dsp:cNvSpPr/>
      </dsp:nvSpPr>
      <dsp:spPr>
        <a:xfrm>
          <a:off x="1619514" y="3434790"/>
          <a:ext cx="9741440" cy="14531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8836547"/>
                <a:satOff val="-27285"/>
                <a:lumOff val="-11503"/>
                <a:alphaOff val="0"/>
                <a:tint val="50000"/>
                <a:satMod val="300000"/>
              </a:schemeClr>
            </a:gs>
            <a:gs pos="35000">
              <a:schemeClr val="accent5">
                <a:hueOff val="8836547"/>
                <a:satOff val="-27285"/>
                <a:lumOff val="-11503"/>
                <a:alphaOff val="0"/>
                <a:tint val="37000"/>
                <a:satMod val="300000"/>
              </a:schemeClr>
            </a:gs>
            <a:gs pos="100000">
              <a:schemeClr val="accent5">
                <a:hueOff val="8836547"/>
                <a:satOff val="-27285"/>
                <a:lumOff val="-1150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All our responses will be via </a:t>
          </a:r>
          <a:r>
            <a:rPr lang="en-IE" sz="2600" kern="1200" dirty="0" err="1"/>
            <a:t>Gitter</a:t>
          </a:r>
          <a:r>
            <a:rPr lang="en-IE" sz="2600" kern="1200" dirty="0"/>
            <a:t> so that all students can see the resolution.</a:t>
          </a:r>
        </a:p>
      </dsp:txBody>
      <dsp:txXfrm>
        <a:off x="1662076" y="3477352"/>
        <a:ext cx="7908080" cy="1368056"/>
      </dsp:txXfrm>
    </dsp:sp>
    <dsp:sp modelId="{EC791A96-9B29-4152-89AC-7A13814D75B0}">
      <dsp:nvSpPr>
        <dsp:cNvPr id="0" name=""/>
        <dsp:cNvSpPr/>
      </dsp:nvSpPr>
      <dsp:spPr>
        <a:xfrm>
          <a:off x="2435360" y="5152185"/>
          <a:ext cx="9741440" cy="14531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13254820"/>
                <a:satOff val="-40927"/>
                <a:lumOff val="-17255"/>
                <a:alphaOff val="0"/>
                <a:tint val="50000"/>
                <a:satMod val="300000"/>
              </a:schemeClr>
            </a:gs>
            <a:gs pos="35000">
              <a:schemeClr val="accent5">
                <a:hueOff val="13254820"/>
                <a:satOff val="-40927"/>
                <a:lumOff val="-17255"/>
                <a:alphaOff val="0"/>
                <a:tint val="37000"/>
                <a:satMod val="300000"/>
              </a:schemeClr>
            </a:gs>
            <a:gs pos="100000">
              <a:schemeClr val="accent5">
                <a:hueOff val="13254820"/>
                <a:satOff val="-40927"/>
                <a:lumOff val="-1725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Note:  </a:t>
          </a:r>
          <a:r>
            <a:rPr lang="en-IE" sz="2600" kern="1200" dirty="0" err="1"/>
            <a:t>pivate</a:t>
          </a:r>
          <a:r>
            <a:rPr lang="en-IE" sz="2600" kern="1200" dirty="0"/>
            <a:t> chat is also possible with us in </a:t>
          </a:r>
          <a:r>
            <a:rPr lang="en-IE" sz="2600" kern="1200" dirty="0" err="1"/>
            <a:t>Gitter</a:t>
          </a:r>
          <a:r>
            <a:rPr lang="en-IE" sz="2600" kern="1200" dirty="0"/>
            <a:t>…message (or email) the lecturer delivering that week.</a:t>
          </a:r>
        </a:p>
      </dsp:txBody>
      <dsp:txXfrm>
        <a:off x="2477922" y="5194747"/>
        <a:ext cx="7895903" cy="1368056"/>
      </dsp:txXfrm>
    </dsp:sp>
    <dsp:sp modelId="{18F7F985-8C18-4E32-BB96-47378CF06578}">
      <dsp:nvSpPr>
        <dsp:cNvPr id="0" name=""/>
        <dsp:cNvSpPr/>
      </dsp:nvSpPr>
      <dsp:spPr>
        <a:xfrm>
          <a:off x="8796873" y="1113004"/>
          <a:ext cx="944567" cy="94456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09401" y="1113004"/>
        <a:ext cx="519511" cy="710787"/>
      </dsp:txXfrm>
    </dsp:sp>
    <dsp:sp modelId="{59A4C3DD-6939-4ED4-9CE9-C60D0B175F8B}">
      <dsp:nvSpPr>
        <dsp:cNvPr id="0" name=""/>
        <dsp:cNvSpPr/>
      </dsp:nvSpPr>
      <dsp:spPr>
        <a:xfrm>
          <a:off x="9612719" y="2830399"/>
          <a:ext cx="944567" cy="94456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6762343"/>
            <a:satOff val="-18674"/>
            <a:lumOff val="-2255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825247" y="2830399"/>
        <a:ext cx="519511" cy="710787"/>
      </dsp:txXfrm>
    </dsp:sp>
    <dsp:sp modelId="{6591C12E-C19F-4126-953B-037183AEE35D}">
      <dsp:nvSpPr>
        <dsp:cNvPr id="0" name=""/>
        <dsp:cNvSpPr/>
      </dsp:nvSpPr>
      <dsp:spPr>
        <a:xfrm>
          <a:off x="10416387" y="4547794"/>
          <a:ext cx="944567" cy="94456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13524685"/>
            <a:satOff val="-37349"/>
            <a:lumOff val="-4509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0628915" y="4547794"/>
        <a:ext cx="519511" cy="7107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A10777-BECD-42A0-AD99-E486C0F573F8}">
      <dsp:nvSpPr>
        <dsp:cNvPr id="0" name=""/>
        <dsp:cNvSpPr/>
      </dsp:nvSpPr>
      <dsp:spPr>
        <a:xfrm>
          <a:off x="0" y="0"/>
          <a:ext cx="9320690" cy="10403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200" kern="1200" dirty="0"/>
            <a:t>Search FAQ in Moodle (very embryonic release)</a:t>
          </a:r>
        </a:p>
      </dsp:txBody>
      <dsp:txXfrm>
        <a:off x="30472" y="30472"/>
        <a:ext cx="8076309" cy="979439"/>
      </dsp:txXfrm>
    </dsp:sp>
    <dsp:sp modelId="{061404DB-A780-4588-AB60-560567D1A2D2}">
      <dsp:nvSpPr>
        <dsp:cNvPr id="0" name=""/>
        <dsp:cNvSpPr/>
      </dsp:nvSpPr>
      <dsp:spPr>
        <a:xfrm>
          <a:off x="696025" y="1184881"/>
          <a:ext cx="9320690" cy="10403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3313705"/>
                <a:satOff val="-10232"/>
                <a:lumOff val="-4314"/>
                <a:alphaOff val="0"/>
                <a:tint val="50000"/>
                <a:satMod val="300000"/>
              </a:schemeClr>
            </a:gs>
            <a:gs pos="35000">
              <a:schemeClr val="accent5">
                <a:hueOff val="3313705"/>
                <a:satOff val="-10232"/>
                <a:lumOff val="-4314"/>
                <a:alphaOff val="0"/>
                <a:tint val="37000"/>
                <a:satMod val="300000"/>
              </a:schemeClr>
            </a:gs>
            <a:gs pos="100000">
              <a:schemeClr val="accent5">
                <a:hueOff val="3313705"/>
                <a:satOff val="-10232"/>
                <a:lumOff val="-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200" kern="1200" dirty="0"/>
            <a:t>Search Chatroom (Adobe/</a:t>
          </a:r>
          <a:r>
            <a:rPr lang="en-IE" sz="3200" kern="1200" dirty="0" err="1"/>
            <a:t>Gitter</a:t>
          </a:r>
          <a:r>
            <a:rPr lang="en-IE" sz="3200" kern="1200" dirty="0"/>
            <a:t>)</a:t>
          </a:r>
        </a:p>
      </dsp:txBody>
      <dsp:txXfrm>
        <a:off x="726497" y="1215353"/>
        <a:ext cx="7887471" cy="979439"/>
      </dsp:txXfrm>
    </dsp:sp>
    <dsp:sp modelId="{3368B13A-4CFA-4B92-86F0-FD38DDF77815}">
      <dsp:nvSpPr>
        <dsp:cNvPr id="0" name=""/>
        <dsp:cNvSpPr/>
      </dsp:nvSpPr>
      <dsp:spPr>
        <a:xfrm>
          <a:off x="1392051" y="2369763"/>
          <a:ext cx="9320690" cy="10403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6627410"/>
                <a:satOff val="-20464"/>
                <a:lumOff val="-8628"/>
                <a:alphaOff val="0"/>
                <a:tint val="50000"/>
                <a:satMod val="300000"/>
              </a:schemeClr>
            </a:gs>
            <a:gs pos="35000">
              <a:schemeClr val="accent5">
                <a:hueOff val="6627410"/>
                <a:satOff val="-20464"/>
                <a:lumOff val="-8628"/>
                <a:alphaOff val="0"/>
                <a:tint val="37000"/>
                <a:satMod val="300000"/>
              </a:schemeClr>
            </a:gs>
            <a:gs pos="100000">
              <a:schemeClr val="accent5">
                <a:hueOff val="6627410"/>
                <a:satOff val="-20464"/>
                <a:lumOff val="-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200" kern="1200" dirty="0"/>
            <a:t>Search </a:t>
          </a:r>
          <a:r>
            <a:rPr lang="en-IE" sz="3200" kern="1200" dirty="0" err="1"/>
            <a:t>StackOverflow</a:t>
          </a:r>
          <a:r>
            <a:rPr lang="en-IE" sz="3200" kern="1200" dirty="0"/>
            <a:t> (or equivalent)</a:t>
          </a:r>
          <a:endParaRPr lang="en-US" sz="3200" kern="1200" dirty="0"/>
        </a:p>
      </dsp:txBody>
      <dsp:txXfrm>
        <a:off x="1422523" y="2400235"/>
        <a:ext cx="7887471" cy="979439"/>
      </dsp:txXfrm>
    </dsp:sp>
    <dsp:sp modelId="{4ACBC073-6458-4687-9899-65E258554730}">
      <dsp:nvSpPr>
        <dsp:cNvPr id="0" name=""/>
        <dsp:cNvSpPr/>
      </dsp:nvSpPr>
      <dsp:spPr>
        <a:xfrm>
          <a:off x="2088076" y="3554645"/>
          <a:ext cx="9320690" cy="10403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9941115"/>
                <a:satOff val="-30695"/>
                <a:lumOff val="-12941"/>
                <a:alphaOff val="0"/>
                <a:tint val="50000"/>
                <a:satMod val="300000"/>
              </a:schemeClr>
            </a:gs>
            <a:gs pos="35000">
              <a:schemeClr val="accent5">
                <a:hueOff val="9941115"/>
                <a:satOff val="-30695"/>
                <a:lumOff val="-12941"/>
                <a:alphaOff val="0"/>
                <a:tint val="37000"/>
                <a:satMod val="300000"/>
              </a:schemeClr>
            </a:gs>
            <a:gs pos="100000">
              <a:schemeClr val="accent5">
                <a:hueOff val="9941115"/>
                <a:satOff val="-30695"/>
                <a:lumOff val="-1294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200" kern="1200" dirty="0"/>
            <a:t>Post the issue in Chatroom (Adobe/</a:t>
          </a:r>
          <a:r>
            <a:rPr lang="en-IE" sz="3200" kern="1200" dirty="0" err="1"/>
            <a:t>Gitter</a:t>
          </a:r>
          <a:r>
            <a:rPr lang="en-IE" sz="3200" kern="1200" dirty="0"/>
            <a:t>)</a:t>
          </a:r>
          <a:endParaRPr lang="en-US" sz="3200" kern="1200" dirty="0"/>
        </a:p>
      </dsp:txBody>
      <dsp:txXfrm>
        <a:off x="2118548" y="3585117"/>
        <a:ext cx="7887471" cy="979439"/>
      </dsp:txXfrm>
    </dsp:sp>
    <dsp:sp modelId="{352B7AAD-D291-42A7-991A-51058A71A008}">
      <dsp:nvSpPr>
        <dsp:cNvPr id="0" name=""/>
        <dsp:cNvSpPr/>
      </dsp:nvSpPr>
      <dsp:spPr>
        <a:xfrm>
          <a:off x="2784102" y="4739527"/>
          <a:ext cx="9320690" cy="10403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13254820"/>
                <a:satOff val="-40927"/>
                <a:lumOff val="-17255"/>
                <a:alphaOff val="0"/>
                <a:tint val="50000"/>
                <a:satMod val="300000"/>
              </a:schemeClr>
            </a:gs>
            <a:gs pos="35000">
              <a:schemeClr val="accent5">
                <a:hueOff val="13254820"/>
                <a:satOff val="-40927"/>
                <a:lumOff val="-17255"/>
                <a:alphaOff val="0"/>
                <a:tint val="37000"/>
                <a:satMod val="300000"/>
              </a:schemeClr>
            </a:gs>
            <a:gs pos="100000">
              <a:schemeClr val="accent5">
                <a:hueOff val="13254820"/>
                <a:satOff val="-40927"/>
                <a:lumOff val="-1725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Contact lecturers directly (email / </a:t>
          </a:r>
          <a:r>
            <a:rPr lang="en-US" sz="3200" kern="1200" dirty="0" err="1"/>
            <a:t>Gitter</a:t>
          </a:r>
          <a:r>
            <a:rPr lang="en-US" sz="3200" kern="1200" dirty="0"/>
            <a:t> pm)</a:t>
          </a:r>
        </a:p>
      </dsp:txBody>
      <dsp:txXfrm>
        <a:off x="2814574" y="4769999"/>
        <a:ext cx="7887471" cy="979439"/>
      </dsp:txXfrm>
    </dsp:sp>
    <dsp:sp modelId="{573E01D0-EC79-44BD-A112-C6990E4FC6F0}">
      <dsp:nvSpPr>
        <dsp:cNvPr id="0" name=""/>
        <dsp:cNvSpPr/>
      </dsp:nvSpPr>
      <dsp:spPr>
        <a:xfrm>
          <a:off x="8644441" y="760058"/>
          <a:ext cx="676249" cy="67624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796597" y="760058"/>
        <a:ext cx="371937" cy="508877"/>
      </dsp:txXfrm>
    </dsp:sp>
    <dsp:sp modelId="{D7B05905-DD22-498B-96D1-97123B8270B3}">
      <dsp:nvSpPr>
        <dsp:cNvPr id="0" name=""/>
        <dsp:cNvSpPr/>
      </dsp:nvSpPr>
      <dsp:spPr>
        <a:xfrm>
          <a:off x="9340466" y="1944940"/>
          <a:ext cx="676249" cy="67624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4508229"/>
            <a:satOff val="-12450"/>
            <a:lumOff val="-1503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492622" y="1944940"/>
        <a:ext cx="371937" cy="508877"/>
      </dsp:txXfrm>
    </dsp:sp>
    <dsp:sp modelId="{6AC219E9-11D5-4B17-BADE-CE25E5503653}">
      <dsp:nvSpPr>
        <dsp:cNvPr id="0" name=""/>
        <dsp:cNvSpPr/>
      </dsp:nvSpPr>
      <dsp:spPr>
        <a:xfrm>
          <a:off x="10036492" y="3112482"/>
          <a:ext cx="676249" cy="67624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9016458"/>
            <a:satOff val="-24899"/>
            <a:lumOff val="-3006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0188648" y="3112482"/>
        <a:ext cx="371937" cy="508877"/>
      </dsp:txXfrm>
    </dsp:sp>
    <dsp:sp modelId="{C553A417-D223-4687-B729-13E1DC5E6365}">
      <dsp:nvSpPr>
        <dsp:cNvPr id="0" name=""/>
        <dsp:cNvSpPr/>
      </dsp:nvSpPr>
      <dsp:spPr>
        <a:xfrm>
          <a:off x="10732517" y="4308923"/>
          <a:ext cx="676249" cy="67624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13524685"/>
            <a:satOff val="-37349"/>
            <a:lumOff val="-4509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0884673" y="4308923"/>
        <a:ext cx="371937" cy="508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049885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58779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pic" idx="13"/>
          </p:nvPr>
        </p:nvSpPr>
        <p:spPr>
          <a:xfrm>
            <a:off x="533400" y="508000"/>
            <a:ext cx="11938000" cy="79629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 flipH="1">
            <a:off x="64896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6489696" y="4476750"/>
            <a:ext cx="5994408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pic" sz="half" idx="13"/>
          </p:nvPr>
        </p:nvSpPr>
        <p:spPr>
          <a:xfrm>
            <a:off x="508000" y="520700"/>
            <a:ext cx="5816600" cy="79629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pic" sz="quarter" idx="14"/>
          </p:nvPr>
        </p:nvSpPr>
        <p:spPr>
          <a:xfrm>
            <a:off x="6667500" y="520700"/>
            <a:ext cx="5816600" cy="3810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pic" sz="quarter" idx="15"/>
          </p:nvPr>
        </p:nvSpPr>
        <p:spPr>
          <a:xfrm>
            <a:off x="6667500" y="4660900"/>
            <a:ext cx="5816600" cy="38227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flipH="1">
            <a:off x="90677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9067796" y="30924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9067796" y="58737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pic" idx="13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pic" sz="quarter" idx="14"/>
          </p:nvPr>
        </p:nvSpPr>
        <p:spPr>
          <a:xfrm>
            <a:off x="9220200" y="3289300"/>
            <a:ext cx="3276600" cy="24384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pic" sz="quarter" idx="15"/>
          </p:nvPr>
        </p:nvSpPr>
        <p:spPr>
          <a:xfrm>
            <a:off x="9220200" y="6019800"/>
            <a:ext cx="3276600" cy="24638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pic" sz="quarter" idx="16"/>
          </p:nvPr>
        </p:nvSpPr>
        <p:spPr>
          <a:xfrm>
            <a:off x="9220200" y="508000"/>
            <a:ext cx="3276600" cy="24638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Shape 1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9" name="Shape 189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" name="Shape 1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hape 1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259613" y="9194800"/>
            <a:ext cx="320601" cy="31803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9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75819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8425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571500" y="1320800"/>
            <a:ext cx="50800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sz="quarter" idx="1"/>
          </p:nvPr>
        </p:nvSpPr>
        <p:spPr>
          <a:xfrm>
            <a:off x="571500" y="5016500"/>
            <a:ext cx="5080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5080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647700" y="1968500"/>
            <a:ext cx="4876867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8425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510743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H="1">
            <a:off x="6502399" y="1803400"/>
            <a:ext cx="1" cy="43180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pic" sz="quarter" idx="13"/>
          </p:nvPr>
        </p:nvSpPr>
        <p:spPr>
          <a:xfrm>
            <a:off x="6667500" y="1803400"/>
            <a:ext cx="5816600" cy="4318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pic" sz="quarter" idx="14"/>
          </p:nvPr>
        </p:nvSpPr>
        <p:spPr>
          <a:xfrm>
            <a:off x="520700" y="1803400"/>
            <a:ext cx="5803900" cy="4318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 flipH="1">
            <a:off x="4432299" y="1778000"/>
            <a:ext cx="1" cy="50546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sz="quarter" idx="13"/>
          </p:nvPr>
        </p:nvSpPr>
        <p:spPr>
          <a:xfrm>
            <a:off x="520700" y="1778000"/>
            <a:ext cx="3759200" cy="50546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pic" sz="half" idx="14"/>
          </p:nvPr>
        </p:nvSpPr>
        <p:spPr>
          <a:xfrm>
            <a:off x="4622800" y="1778000"/>
            <a:ext cx="7886700" cy="50546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 flipH="1">
            <a:off x="6489699" y="508000"/>
            <a:ext cx="1" cy="801373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pic" sz="half" idx="13"/>
          </p:nvPr>
        </p:nvSpPr>
        <p:spPr>
          <a:xfrm>
            <a:off x="469900" y="457200"/>
            <a:ext cx="5842000" cy="80645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pic" sz="half" idx="14"/>
          </p:nvPr>
        </p:nvSpPr>
        <p:spPr>
          <a:xfrm>
            <a:off x="6654800" y="508000"/>
            <a:ext cx="5829300" cy="80137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hape 1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 flipH="1">
            <a:off x="44449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 flipH="1">
            <a:off x="85470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pic" sz="quarter" idx="13"/>
          </p:nvPr>
        </p:nvSpPr>
        <p:spPr>
          <a:xfrm>
            <a:off x="508000" y="1778000"/>
            <a:ext cx="3784600" cy="50673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pic" sz="quarter" idx="14"/>
          </p:nvPr>
        </p:nvSpPr>
        <p:spPr>
          <a:xfrm>
            <a:off x="8724900" y="1778000"/>
            <a:ext cx="3759200" cy="50673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sz="quarter" idx="15"/>
          </p:nvPr>
        </p:nvSpPr>
        <p:spPr>
          <a:xfrm>
            <a:off x="4622800" y="1778000"/>
            <a:ext cx="3784600" cy="50673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Shape 1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 defTabSz="584200">
              <a:defRPr sz="1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70" r:id="rId15"/>
  </p:sldLayoutIdLst>
  <p:transition spd="med"/>
  <p:hf hdr="0" ftr="0" dt="0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266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711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155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600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044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489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2933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378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3822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deleastar@wit.i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-ict.wit.ie/mod/adobeconnect/view.php?id=29" TargetMode="External"/><Relationship Id="rId2" Type="http://schemas.openxmlformats.org/officeDocument/2006/relationships/hyperlink" Target="https://adbconnect.wit.ie/agile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wit-computing-msc-2017.github.io/agil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edeleastar@wit.ie" TargetMode="External"/><Relationship Id="rId2" Type="http://schemas.openxmlformats.org/officeDocument/2006/relationships/hyperlink" Target="https://www.wit.ie/about_wit/contact_us/staff_directory/eamonn_deleastar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sdrohan@wit.ie" TargetMode="External"/><Relationship Id="rId4" Type="http://schemas.openxmlformats.org/officeDocument/2006/relationships/hyperlink" Target="https://www.wit.ie/about_wit/contact_us/staff_directory/siobhan_droha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1565" y="4745849"/>
            <a:ext cx="2734168" cy="1282418"/>
          </a:xfrm>
        </p:spPr>
        <p:txBody>
          <a:bodyPr>
            <a:noAutofit/>
          </a:bodyPr>
          <a:lstStyle/>
          <a:p>
            <a:pPr marL="0" indent="0" algn="r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Produced </a:t>
            </a:r>
          </a:p>
          <a:p>
            <a:pPr marL="0" indent="0" algn="r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by:</a:t>
            </a:r>
          </a:p>
        </p:txBody>
      </p:sp>
      <p:pic>
        <p:nvPicPr>
          <p:cNvPr id="614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30" y="8383130"/>
            <a:ext cx="5364480" cy="120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669753" y="3866445"/>
            <a:ext cx="11665296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149" name="Shape 240"/>
          <p:cNvSpPr txBox="1">
            <a:spLocks/>
          </p:cNvSpPr>
          <p:nvPr/>
        </p:nvSpPr>
        <p:spPr bwMode="auto">
          <a:xfrm>
            <a:off x="3680178" y="4671344"/>
            <a:ext cx="8351521" cy="198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>
            <a:lvl1pPr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  <a:lvl2pPr marL="711200" indent="-266700"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2pPr>
            <a:lvl3pPr marL="1155700" indent="-266700"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3pPr>
            <a:lvl4pPr marL="1600200" indent="-266700"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4pPr>
            <a:lvl5pPr marL="2044700" indent="-266700"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5pPr>
            <a:lvl6pPr marL="2501900" indent="-266700" defTabSz="584200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6pPr>
            <a:lvl7pPr marL="2959100" indent="-266700" defTabSz="584200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7pPr>
            <a:lvl8pPr marL="3416300" indent="-266700" defTabSz="584200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8pPr>
            <a:lvl9pPr marL="3873500" indent="-266700" defTabSz="584200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9pPr>
          </a:lstStyle>
          <a:p>
            <a:pPr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IE" altLang="en-US" sz="3413" dirty="0" err="1">
                <a:sym typeface="Helvetica Neue" charset="0"/>
              </a:rPr>
              <a:t>Dr.</a:t>
            </a:r>
            <a:r>
              <a:rPr lang="en-IE" altLang="en-US" sz="3413" dirty="0">
                <a:sym typeface="Helvetica Neue" charset="0"/>
              </a:rPr>
              <a:t> Siobhan Drohan (</a:t>
            </a:r>
            <a:r>
              <a:rPr lang="en-IE" altLang="en-US" sz="3413" dirty="0">
                <a:sym typeface="Helvetica Neue" charset="0"/>
                <a:hlinkClick r:id="rId3"/>
              </a:rPr>
              <a:t>sdrohan@wit.ie)</a:t>
            </a:r>
          </a:p>
          <a:p>
            <a:pPr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IE" altLang="en-US" sz="3413" dirty="0">
                <a:sym typeface="Helvetica Neue" charset="0"/>
              </a:rPr>
              <a:t>Eamonn de Leastar	(</a:t>
            </a:r>
            <a:r>
              <a:rPr lang="en-IE" altLang="en-US" sz="3413" dirty="0">
                <a:sym typeface="Helvetica Neue" charset="0"/>
                <a:hlinkClick r:id="rId3"/>
              </a:rPr>
              <a:t>edeleastar@wit.ie</a:t>
            </a:r>
            <a:r>
              <a:rPr lang="en-IE" altLang="en-US" sz="3413" dirty="0">
                <a:sym typeface="Helvetica Neue" charset="0"/>
              </a:rPr>
              <a:t>)</a:t>
            </a:r>
          </a:p>
        </p:txBody>
      </p:sp>
      <p:pic>
        <p:nvPicPr>
          <p:cNvPr id="6150" name="Picture 9" descr="[&quot;Waterford Institute of Technology&quot;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472" y="8800818"/>
            <a:ext cx="4928728" cy="652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670561" y="1395308"/>
            <a:ext cx="11428871" cy="2506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249" tIns="72249" rIns="72249" bIns="72249" anchor="ctr">
            <a:normAutofit/>
          </a:bodyPr>
          <a:lstStyle>
            <a:lvl1pPr marL="38100" algn="ctr" defTabSz="449263" rtl="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 charset="0"/>
              </a:defRPr>
            </a:lvl1pPr>
            <a:lvl2pPr marL="38100" algn="ctr" defTabSz="449263" rtl="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2pPr>
            <a:lvl3pPr marL="38100" algn="ctr" defTabSz="449263" rtl="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3pPr>
            <a:lvl4pPr marL="38100" algn="ctr" defTabSz="449263" rtl="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4pPr>
            <a:lvl5pPr marL="38100" algn="ctr" defTabSz="449263" rtl="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5pPr>
            <a:lvl6pPr marL="495300" algn="ctr" defTabSz="449263" rtl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6pPr>
            <a:lvl7pPr marL="952500" algn="ctr" defTabSz="449263" rtl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7pPr>
            <a:lvl8pPr marL="1409700" algn="ctr" defTabSz="449263" rtl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8pPr>
            <a:lvl9pPr marL="1866900" algn="ctr" defTabSz="449263" rtl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9pPr>
          </a:lstStyle>
          <a:p>
            <a:pPr algn="l">
              <a:defRPr/>
            </a:pPr>
            <a:r>
              <a:rPr lang="en-IE" sz="5689" dirty="0"/>
              <a:t>Introduction to the Module</a:t>
            </a:r>
            <a:endParaRPr lang="en-IE" sz="5689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255250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sz="4400" i="1" dirty="0"/>
              <a:t>Assignment submission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10</a:t>
            </a:fld>
            <a:endParaRPr lang="en-IE"/>
          </a:p>
        </p:txBody>
      </p:sp>
      <p:pic>
        <p:nvPicPr>
          <p:cNvPr id="6" name="Picture 4" descr="Image result for moodl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864" y="3292624"/>
            <a:ext cx="5040560" cy="128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056" y="5020816"/>
            <a:ext cx="7083508" cy="20444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0274042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i="1" dirty="0"/>
              <a:t>Ethos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Self-directed learning outside of lectures / labs.</a:t>
            </a:r>
          </a:p>
          <a:p>
            <a:r>
              <a:rPr lang="en-IE" dirty="0"/>
              <a:t>Inquisitive and motivated.</a:t>
            </a:r>
          </a:p>
          <a:p>
            <a:r>
              <a:rPr lang="en-IE" dirty="0"/>
              <a:t>Helpful to peers.</a:t>
            </a:r>
          </a:p>
          <a:p>
            <a:r>
              <a:rPr lang="en-IE" dirty="0"/>
              <a:t>Engagement and staying current with the module.</a:t>
            </a:r>
          </a:p>
          <a:p>
            <a:r>
              <a:rPr lang="en-IE" dirty="0"/>
              <a:t>All work submitted must be your own work.  </a:t>
            </a:r>
          </a:p>
          <a:p>
            <a:pPr lvl="1"/>
            <a:r>
              <a:rPr lang="en-IE" dirty="0"/>
              <a:t>Note:  all code/approaches given in the module by us can be re-used / re-purposed in your assignments.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148354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i="1" dirty="0"/>
              <a:t>Links (so far)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Adobe Connect:  </a:t>
            </a:r>
            <a:r>
              <a:rPr lang="en-IE" dirty="0">
                <a:hlinkClick r:id="rId2"/>
              </a:rPr>
              <a:t>https://adbconnect.wit.ie/agile</a:t>
            </a:r>
            <a:endParaRPr lang="en-IE" dirty="0">
              <a:hlinkClick r:id="rId3"/>
            </a:endParaRPr>
          </a:p>
          <a:p>
            <a:r>
              <a:rPr lang="en-IE" dirty="0"/>
              <a:t>GitHub: </a:t>
            </a:r>
            <a:r>
              <a:rPr lang="en-IE" dirty="0">
                <a:hlinkClick r:id="rId4"/>
              </a:rPr>
              <a:t>https://wit-computing-msc-2017.github.io/agile</a:t>
            </a:r>
            <a:endParaRPr lang="en-IE" dirty="0"/>
          </a:p>
          <a:p>
            <a:r>
              <a:rPr lang="en-IE" dirty="0"/>
              <a:t>Stack Overflow:  </a:t>
            </a:r>
            <a:r>
              <a:rPr lang="en-IE" dirty="0">
                <a:hlinkClick r:id="rId5"/>
              </a:rPr>
              <a:t>https://stackoverflow.com/</a:t>
            </a:r>
            <a:r>
              <a:rPr lang="en-IE" dirty="0"/>
              <a:t> </a:t>
            </a:r>
          </a:p>
          <a:p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1805104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Agenda</a:t>
            </a:r>
            <a:endParaRPr dirty="0"/>
          </a:p>
        </p:txBody>
      </p:sp>
      <p:sp>
        <p:nvSpPr>
          <p:cNvPr id="246" name="Shape 2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lang="en-IE" sz="3200" i="1" dirty="0"/>
              <a:t> - Introducing your lecturers</a:t>
            </a:r>
          </a:p>
          <a:p>
            <a:pPr marL="0" indent="0">
              <a:buSzTx/>
              <a:buNone/>
            </a:pPr>
            <a:r>
              <a:rPr lang="en-IE" sz="3200" i="1" dirty="0"/>
              <a:t> - Structure of the module</a:t>
            </a:r>
          </a:p>
          <a:p>
            <a:pPr marL="0" indent="0">
              <a:buSzTx/>
              <a:buNone/>
            </a:pPr>
            <a:r>
              <a:rPr lang="en-IE" sz="3200" i="1" dirty="0"/>
              <a:t> - Troubleshooting labs</a:t>
            </a:r>
          </a:p>
          <a:p>
            <a:pPr marL="0" indent="0">
              <a:buSzTx/>
              <a:buNone/>
            </a:pPr>
            <a:r>
              <a:rPr lang="en-IE" sz="3200" i="1" dirty="0"/>
              <a:t> - Module assessment </a:t>
            </a:r>
          </a:p>
          <a:p>
            <a:pPr marL="0" indent="0">
              <a:buSzTx/>
              <a:buNone/>
            </a:pPr>
            <a:r>
              <a:rPr lang="en-IE" sz="3200" i="1" dirty="0"/>
              <a:t> - Ethos, links and 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2</a:t>
            </a:fld>
            <a:endParaRPr lang="en-IE"/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i="1" dirty="0"/>
              <a:t>Introducing your lecturers</a:t>
            </a:r>
            <a:endParaRPr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3</a:t>
            </a:fld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2195596" cy="6565900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Mr. Eamonn de Leastar:</a:t>
            </a:r>
          </a:p>
          <a:p>
            <a:r>
              <a:rPr lang="en-IE" dirty="0"/>
              <a:t>Profile: </a:t>
            </a:r>
            <a:r>
              <a:rPr lang="en-IE" sz="2500" dirty="0">
                <a:hlinkClick r:id="rId2"/>
              </a:rPr>
              <a:t>https://www.wit.ie/about_wit/contact_us/staff_directory/eamonn_deleastar</a:t>
            </a:r>
            <a:r>
              <a:rPr lang="en-IE" sz="2300" dirty="0"/>
              <a:t> </a:t>
            </a:r>
          </a:p>
          <a:p>
            <a:r>
              <a:rPr lang="en-IE" dirty="0"/>
              <a:t>Email:  </a:t>
            </a:r>
            <a:r>
              <a:rPr lang="en-IE" dirty="0">
                <a:hlinkClick r:id="rId3"/>
              </a:rPr>
              <a:t>edeleastar@wit.ie</a:t>
            </a:r>
            <a:endParaRPr lang="en-IE" dirty="0"/>
          </a:p>
          <a:p>
            <a:pPr marL="0" indent="0">
              <a:buNone/>
            </a:pPr>
            <a:r>
              <a:rPr lang="en-IE" dirty="0" err="1"/>
              <a:t>Dr.</a:t>
            </a:r>
            <a:r>
              <a:rPr lang="en-IE" dirty="0"/>
              <a:t> </a:t>
            </a:r>
            <a:r>
              <a:rPr lang="en-IE" dirty="0" err="1"/>
              <a:t>Siobhán</a:t>
            </a:r>
            <a:r>
              <a:rPr lang="en-IE" dirty="0"/>
              <a:t> Drohan: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Profile: </a:t>
            </a:r>
            <a:r>
              <a:rPr lang="en-IE" dirty="0">
                <a:hlinkClick r:id="rId4"/>
              </a:rPr>
              <a:t>https://www.wit.ie/about_wit/contact_us/staff_directory/siobhan_drohan</a:t>
            </a:r>
            <a:r>
              <a:rPr lang="en-I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 Email: </a:t>
            </a:r>
            <a:r>
              <a:rPr lang="en-IE" dirty="0">
                <a:hlinkClick r:id="rId5"/>
              </a:rPr>
              <a:t>sdrohan@wit.ie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2431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i="1" dirty="0"/>
              <a:t>Structure of the module</a:t>
            </a:r>
            <a:endParaRPr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4</a:t>
            </a:fld>
            <a:endParaRPr lang="en-IE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44095261"/>
              </p:ext>
            </p:extLst>
          </p:nvPr>
        </p:nvGraphicFramePr>
        <p:xfrm>
          <a:off x="1029792" y="2697289"/>
          <a:ext cx="8669867" cy="5779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Image result for world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784" y="6627440"/>
            <a:ext cx="206692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38023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i="1" dirty="0"/>
              <a:t>Structure of the module</a:t>
            </a:r>
            <a:endParaRPr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5</a:t>
            </a:fld>
            <a:endParaRPr lang="en-IE"/>
          </a:p>
        </p:txBody>
      </p:sp>
      <p:pic>
        <p:nvPicPr>
          <p:cNvPr id="2050" name="Picture 2" descr="Image result for gitt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512" y="6925546"/>
            <a:ext cx="3142044" cy="226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oodl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68" y="2582705"/>
            <a:ext cx="5040560" cy="128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adobe conn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699" y="4228728"/>
            <a:ext cx="9334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githu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816" y="6970018"/>
            <a:ext cx="6005885" cy="222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90098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i="1" dirty="0"/>
              <a:t>Structure of the module</a:t>
            </a:r>
            <a:endParaRPr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6</a:t>
            </a:fld>
            <a:endParaRPr lang="en-IE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207571"/>
              </p:ext>
            </p:extLst>
          </p:nvPr>
        </p:nvGraphicFramePr>
        <p:xfrm>
          <a:off x="207393" y="1855610"/>
          <a:ext cx="12559703" cy="7341670"/>
        </p:xfrm>
        <a:graphic>
          <a:graphicData uri="http://schemas.openxmlformats.org/drawingml/2006/table">
            <a:tbl>
              <a:tblPr firstRow="1" bandRow="1">
                <a:tableStyleId>{8F44A2F1-9E1F-4B54-A3A2-5F16C0AD49E2}</a:tableStyleId>
              </a:tblPr>
              <a:tblGrid>
                <a:gridCol w="1794243">
                  <a:extLst>
                    <a:ext uri="{9D8B030D-6E8A-4147-A177-3AD203B41FA5}">
                      <a16:colId xmlns:a16="http://schemas.microsoft.com/office/drawing/2014/main" val="192819239"/>
                    </a:ext>
                  </a:extLst>
                </a:gridCol>
                <a:gridCol w="5406556">
                  <a:extLst>
                    <a:ext uri="{9D8B030D-6E8A-4147-A177-3AD203B41FA5}">
                      <a16:colId xmlns:a16="http://schemas.microsoft.com/office/drawing/2014/main" val="1164610584"/>
                    </a:ext>
                  </a:extLst>
                </a:gridCol>
                <a:gridCol w="2274065">
                  <a:extLst>
                    <a:ext uri="{9D8B030D-6E8A-4147-A177-3AD203B41FA5}">
                      <a16:colId xmlns:a16="http://schemas.microsoft.com/office/drawing/2014/main" val="1642166295"/>
                    </a:ext>
                  </a:extLst>
                </a:gridCol>
                <a:gridCol w="3084839">
                  <a:extLst>
                    <a:ext uri="{9D8B030D-6E8A-4147-A177-3AD203B41FA5}">
                      <a16:colId xmlns:a16="http://schemas.microsoft.com/office/drawing/2014/main" val="3931486696"/>
                    </a:ext>
                  </a:extLst>
                </a:gridCol>
              </a:tblGrid>
              <a:tr h="524405">
                <a:tc>
                  <a:txBody>
                    <a:bodyPr/>
                    <a:lstStyle/>
                    <a:p>
                      <a:r>
                        <a:rPr lang="en-IE" sz="2000" b="1" dirty="0"/>
                        <a:t>Week Starting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2000" b="1" dirty="0"/>
                        <a:t>Topic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2000" b="1" dirty="0"/>
                        <a:t>Delivered</a:t>
                      </a:r>
                      <a:r>
                        <a:rPr lang="en-IE" sz="2000" b="1" baseline="0" dirty="0"/>
                        <a:t> by</a:t>
                      </a:r>
                      <a:endParaRPr lang="en-IE" sz="20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2000" b="1" dirty="0"/>
                        <a:t>Assessment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4991"/>
                  </a:ext>
                </a:extLst>
              </a:tr>
              <a:tr h="524405">
                <a:tc>
                  <a:txBody>
                    <a:bodyPr/>
                    <a:lstStyle/>
                    <a:p>
                      <a:r>
                        <a:rPr lang="en-IE" sz="2000" dirty="0"/>
                        <a:t>1 (18</a:t>
                      </a:r>
                      <a:r>
                        <a:rPr lang="en-IE" sz="2000" baseline="30000" dirty="0"/>
                        <a:t>th</a:t>
                      </a:r>
                      <a:r>
                        <a:rPr lang="en-IE" sz="2000" dirty="0"/>
                        <a:t> Sept)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2000" dirty="0"/>
                        <a:t>Paradigms</a:t>
                      </a:r>
                      <a:r>
                        <a:rPr lang="en-IE" sz="2000" baseline="0" dirty="0"/>
                        <a:t> &amp; Languages </a:t>
                      </a:r>
                      <a:endParaRPr lang="en-IE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000" dirty="0"/>
                        <a:t>Eamonn &amp; </a:t>
                      </a:r>
                      <a:r>
                        <a:rPr lang="en-IE" sz="2000" dirty="0" err="1"/>
                        <a:t>Siobhán</a:t>
                      </a:r>
                      <a:endParaRPr lang="en-IE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E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474545"/>
                  </a:ext>
                </a:extLst>
              </a:tr>
              <a:tr h="524405">
                <a:tc>
                  <a:txBody>
                    <a:bodyPr/>
                    <a:lstStyle/>
                    <a:p>
                      <a:r>
                        <a:rPr lang="en-IE" sz="2000" dirty="0"/>
                        <a:t>2 (25</a:t>
                      </a:r>
                      <a:r>
                        <a:rPr lang="en-IE" sz="2000" baseline="30000" dirty="0"/>
                        <a:t>th</a:t>
                      </a:r>
                      <a:r>
                        <a:rPr lang="en-IE" sz="2000" dirty="0"/>
                        <a:t> Sept)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2000" dirty="0"/>
                        <a:t>Java 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2000" dirty="0" err="1"/>
                        <a:t>Siobhán</a:t>
                      </a:r>
                      <a:endParaRPr lang="en-IE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000" dirty="0"/>
                        <a:t>Assignment 1 spec</a:t>
                      </a:r>
                      <a:r>
                        <a:rPr lang="en-IE" sz="2000" baseline="0" dirty="0"/>
                        <a:t> released</a:t>
                      </a:r>
                      <a:endParaRPr lang="en-IE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502458"/>
                  </a:ext>
                </a:extLst>
              </a:tr>
              <a:tr h="524405">
                <a:tc>
                  <a:txBody>
                    <a:bodyPr/>
                    <a:lstStyle/>
                    <a:p>
                      <a:r>
                        <a:rPr lang="en-IE" sz="2000" dirty="0"/>
                        <a:t>3 (2</a:t>
                      </a:r>
                      <a:r>
                        <a:rPr lang="en-IE" sz="2000" baseline="30000" dirty="0"/>
                        <a:t>nd</a:t>
                      </a:r>
                      <a:r>
                        <a:rPr lang="en-IE" sz="2000" dirty="0"/>
                        <a:t> Oct) 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2000" dirty="0"/>
                        <a:t>Inheritance</a:t>
                      </a:r>
                      <a:r>
                        <a:rPr lang="en-IE" sz="2000" baseline="0" dirty="0"/>
                        <a:t> &amp; Collections</a:t>
                      </a:r>
                      <a:endParaRPr lang="en-IE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2000" dirty="0"/>
                        <a:t>Eamonn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E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66433"/>
                  </a:ext>
                </a:extLst>
              </a:tr>
              <a:tr h="524405">
                <a:tc>
                  <a:txBody>
                    <a:bodyPr/>
                    <a:lstStyle/>
                    <a:p>
                      <a:r>
                        <a:rPr lang="en-IE" sz="2000" dirty="0"/>
                        <a:t>4 (9</a:t>
                      </a:r>
                      <a:r>
                        <a:rPr lang="en-IE" sz="2000" baseline="30000" dirty="0"/>
                        <a:t>th</a:t>
                      </a:r>
                      <a:r>
                        <a:rPr lang="en-IE" sz="2000" dirty="0"/>
                        <a:t> Oct)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2000" dirty="0"/>
                        <a:t>Serialisation</a:t>
                      </a:r>
                      <a:r>
                        <a:rPr lang="en-IE" sz="2000" baseline="0" dirty="0"/>
                        <a:t> &amp; Test Driven Development (TDD) I</a:t>
                      </a:r>
                      <a:endParaRPr lang="en-IE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2000" dirty="0" err="1"/>
                        <a:t>Siobhán</a:t>
                      </a:r>
                      <a:endParaRPr lang="en-IE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E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722460"/>
                  </a:ext>
                </a:extLst>
              </a:tr>
              <a:tr h="524405">
                <a:tc>
                  <a:txBody>
                    <a:bodyPr/>
                    <a:lstStyle/>
                    <a:p>
                      <a:r>
                        <a:rPr lang="en-IE" sz="2000" dirty="0"/>
                        <a:t>5 (16</a:t>
                      </a:r>
                      <a:r>
                        <a:rPr lang="en-IE" sz="2000" baseline="30000" dirty="0"/>
                        <a:t>th</a:t>
                      </a:r>
                      <a:r>
                        <a:rPr lang="en-IE" sz="2000" dirty="0"/>
                        <a:t> Oct)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2000" baseline="0" dirty="0"/>
                        <a:t>TDD II</a:t>
                      </a:r>
                      <a:endParaRPr lang="en-IE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2000" dirty="0"/>
                        <a:t>Eamonn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E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464014"/>
                  </a:ext>
                </a:extLst>
              </a:tr>
              <a:tr h="524405">
                <a:tc>
                  <a:txBody>
                    <a:bodyPr/>
                    <a:lstStyle/>
                    <a:p>
                      <a:r>
                        <a:rPr lang="en-IE" sz="2000" dirty="0"/>
                        <a:t>6 (23</a:t>
                      </a:r>
                      <a:r>
                        <a:rPr lang="en-IE" sz="2000" baseline="30000" dirty="0"/>
                        <a:t>rd</a:t>
                      </a:r>
                      <a:r>
                        <a:rPr lang="en-IE" sz="2000" dirty="0"/>
                        <a:t> Oct)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2000" dirty="0"/>
                        <a:t>Exceptions &amp; Maven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2000" dirty="0" err="1"/>
                        <a:t>Siobhán</a:t>
                      </a:r>
                      <a:endParaRPr lang="en-IE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E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828034"/>
                  </a:ext>
                </a:extLst>
              </a:tr>
              <a:tr h="524405">
                <a:tc>
                  <a:txBody>
                    <a:bodyPr/>
                    <a:lstStyle/>
                    <a:p>
                      <a:r>
                        <a:rPr lang="en-IE" sz="2000" b="0" dirty="0">
                          <a:solidFill>
                            <a:schemeClr val="tx1"/>
                          </a:solidFill>
                        </a:rPr>
                        <a:t>MIDTERM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2000" dirty="0">
                          <a:solidFill>
                            <a:schemeClr val="tx1"/>
                          </a:solidFill>
                        </a:rPr>
                        <a:t>MIDTERM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2000" dirty="0">
                          <a:solidFill>
                            <a:schemeClr val="tx1"/>
                          </a:solidFill>
                        </a:rPr>
                        <a:t>MIDTERM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000" dirty="0">
                          <a:solidFill>
                            <a:schemeClr val="tx1"/>
                          </a:solidFill>
                        </a:rPr>
                        <a:t>Assignment</a:t>
                      </a:r>
                      <a:r>
                        <a:rPr lang="en-IE" sz="2000" baseline="0" dirty="0">
                          <a:solidFill>
                            <a:schemeClr val="tx1"/>
                          </a:solidFill>
                        </a:rPr>
                        <a:t> 1 due Sunday</a:t>
                      </a:r>
                      <a:endParaRPr lang="en-IE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767007"/>
                  </a:ext>
                </a:extLst>
              </a:tr>
              <a:tr h="524405">
                <a:tc>
                  <a:txBody>
                    <a:bodyPr/>
                    <a:lstStyle/>
                    <a:p>
                      <a:r>
                        <a:rPr lang="en-IE" sz="2000" dirty="0"/>
                        <a:t>7 (6</a:t>
                      </a:r>
                      <a:r>
                        <a:rPr lang="en-IE" sz="2000" baseline="30000" dirty="0"/>
                        <a:t>th</a:t>
                      </a:r>
                      <a:r>
                        <a:rPr lang="en-IE" sz="2000" dirty="0"/>
                        <a:t> Nov)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2000" baseline="0" dirty="0">
                          <a:solidFill>
                            <a:schemeClr val="tx1"/>
                          </a:solidFill>
                        </a:rPr>
                        <a:t>TDD III</a:t>
                      </a:r>
                      <a:endParaRPr lang="en-IE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2000" dirty="0">
                          <a:solidFill>
                            <a:schemeClr val="tx1"/>
                          </a:solidFill>
                        </a:rPr>
                        <a:t>Eamonn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2000" dirty="0"/>
                        <a:t>Assignment 2 spec</a:t>
                      </a:r>
                      <a:r>
                        <a:rPr lang="en-IE" sz="2000" baseline="0" dirty="0"/>
                        <a:t> released</a:t>
                      </a:r>
                      <a:endParaRPr lang="en-IE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3036582"/>
                  </a:ext>
                </a:extLst>
              </a:tr>
              <a:tr h="524405">
                <a:tc>
                  <a:txBody>
                    <a:bodyPr/>
                    <a:lstStyle/>
                    <a:p>
                      <a:r>
                        <a:rPr lang="en-IE" sz="2000" dirty="0"/>
                        <a:t>8</a:t>
                      </a:r>
                      <a:r>
                        <a:rPr lang="en-IE" sz="2000" baseline="0" dirty="0"/>
                        <a:t> </a:t>
                      </a:r>
                      <a:r>
                        <a:rPr lang="en-IE" sz="2000" dirty="0"/>
                        <a:t>(13</a:t>
                      </a:r>
                      <a:r>
                        <a:rPr lang="en-IE" sz="2000" baseline="30000" dirty="0"/>
                        <a:t>th</a:t>
                      </a:r>
                      <a:r>
                        <a:rPr lang="en-IE" sz="2000" dirty="0"/>
                        <a:t> Nov)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2000" dirty="0">
                          <a:solidFill>
                            <a:schemeClr val="tx1"/>
                          </a:solidFill>
                        </a:rPr>
                        <a:t>Frameworks</a:t>
                      </a:r>
                      <a:r>
                        <a:rPr lang="en-IE" sz="2000" baseline="0" dirty="0">
                          <a:solidFill>
                            <a:schemeClr val="tx1"/>
                          </a:solidFill>
                        </a:rPr>
                        <a:t> &amp; Cloud</a:t>
                      </a:r>
                      <a:endParaRPr lang="en-IE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2000" dirty="0" err="1"/>
                        <a:t>Siobhán</a:t>
                      </a:r>
                      <a:endParaRPr lang="en-IE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E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416022"/>
                  </a:ext>
                </a:extLst>
              </a:tr>
              <a:tr h="524405">
                <a:tc>
                  <a:txBody>
                    <a:bodyPr/>
                    <a:lstStyle/>
                    <a:p>
                      <a:r>
                        <a:rPr lang="en-IE" sz="2000" dirty="0"/>
                        <a:t>9 (20</a:t>
                      </a:r>
                      <a:r>
                        <a:rPr lang="en-IE" sz="2000" baseline="30000" dirty="0"/>
                        <a:t>th</a:t>
                      </a:r>
                      <a:r>
                        <a:rPr lang="en-IE" sz="2000" dirty="0"/>
                        <a:t> Nov)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2000" dirty="0">
                          <a:solidFill>
                            <a:schemeClr val="tx1"/>
                          </a:solidFill>
                        </a:rPr>
                        <a:t>Single</a:t>
                      </a:r>
                      <a:r>
                        <a:rPr lang="en-IE" sz="2000" baseline="0" dirty="0">
                          <a:solidFill>
                            <a:schemeClr val="tx1"/>
                          </a:solidFill>
                        </a:rPr>
                        <a:t> Responsibility Principle (SOLID)</a:t>
                      </a:r>
                      <a:endParaRPr lang="en-IE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2000" dirty="0"/>
                        <a:t>Eamonn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E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867706"/>
                  </a:ext>
                </a:extLst>
              </a:tr>
              <a:tr h="524405">
                <a:tc>
                  <a:txBody>
                    <a:bodyPr/>
                    <a:lstStyle/>
                    <a:p>
                      <a:r>
                        <a:rPr lang="en-IE" sz="2000" dirty="0"/>
                        <a:t>10 (27</a:t>
                      </a:r>
                      <a:r>
                        <a:rPr lang="en-IE" sz="2000" baseline="30000" dirty="0"/>
                        <a:t>th</a:t>
                      </a:r>
                      <a:r>
                        <a:rPr lang="en-IE" sz="2000" dirty="0"/>
                        <a:t> Nov)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2000" dirty="0">
                          <a:solidFill>
                            <a:schemeClr val="tx1"/>
                          </a:solidFill>
                        </a:rPr>
                        <a:t>Open Closed Principle</a:t>
                      </a:r>
                      <a:r>
                        <a:rPr lang="en-IE" sz="2000" baseline="0" dirty="0">
                          <a:solidFill>
                            <a:schemeClr val="tx1"/>
                          </a:solidFill>
                        </a:rPr>
                        <a:t> (SOLID) &amp; Play Testing</a:t>
                      </a:r>
                      <a:endParaRPr lang="en-IE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2000" dirty="0" err="1"/>
                        <a:t>Siobhán</a:t>
                      </a:r>
                      <a:endParaRPr lang="en-IE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E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5786807"/>
                  </a:ext>
                </a:extLst>
              </a:tr>
              <a:tr h="524405">
                <a:tc>
                  <a:txBody>
                    <a:bodyPr/>
                    <a:lstStyle/>
                    <a:p>
                      <a:r>
                        <a:rPr lang="en-IE" sz="2000" dirty="0"/>
                        <a:t>11 (4</a:t>
                      </a:r>
                      <a:r>
                        <a:rPr lang="en-IE" sz="2000" baseline="30000" dirty="0"/>
                        <a:t>th</a:t>
                      </a:r>
                      <a:r>
                        <a:rPr lang="en-IE" sz="2000" dirty="0"/>
                        <a:t> Dec)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2000" dirty="0">
                          <a:solidFill>
                            <a:schemeClr val="tx1"/>
                          </a:solidFill>
                        </a:rPr>
                        <a:t>Semantic UI &amp; </a:t>
                      </a:r>
                      <a:r>
                        <a:rPr lang="en-IE" sz="2000" baseline="0" dirty="0">
                          <a:solidFill>
                            <a:schemeClr val="tx1"/>
                          </a:solidFill>
                        </a:rPr>
                        <a:t>TDD IV</a:t>
                      </a:r>
                      <a:endParaRPr lang="en-IE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2000" dirty="0"/>
                        <a:t>Eamonn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E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824781"/>
                  </a:ext>
                </a:extLst>
              </a:tr>
              <a:tr h="524405">
                <a:tc>
                  <a:txBody>
                    <a:bodyPr/>
                    <a:lstStyle/>
                    <a:p>
                      <a:r>
                        <a:rPr lang="en-IE" sz="2000" dirty="0"/>
                        <a:t>12 (11</a:t>
                      </a:r>
                      <a:r>
                        <a:rPr lang="en-IE" sz="2000" baseline="30000" dirty="0"/>
                        <a:t>th</a:t>
                      </a:r>
                      <a:r>
                        <a:rPr lang="en-IE" sz="2000" dirty="0"/>
                        <a:t> Dec)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2000" dirty="0" err="1">
                          <a:solidFill>
                            <a:schemeClr val="tx1"/>
                          </a:solidFill>
                        </a:rPr>
                        <a:t>Liskov</a:t>
                      </a:r>
                      <a:r>
                        <a:rPr lang="en-IE" sz="2000" dirty="0">
                          <a:solidFill>
                            <a:schemeClr val="tx1"/>
                          </a:solidFill>
                        </a:rPr>
                        <a:t> (SOLID) &amp;</a:t>
                      </a:r>
                      <a:r>
                        <a:rPr lang="en-IE" sz="2000" baseline="0" dirty="0">
                          <a:solidFill>
                            <a:schemeClr val="tx1"/>
                          </a:solidFill>
                        </a:rPr>
                        <a:t> Mocking</a:t>
                      </a:r>
                      <a:endParaRPr lang="en-IE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000" dirty="0"/>
                        <a:t>Eamonn &amp; </a:t>
                      </a:r>
                      <a:r>
                        <a:rPr lang="en-IE" sz="2000" dirty="0" err="1"/>
                        <a:t>Siobhán</a:t>
                      </a:r>
                      <a:endParaRPr lang="en-IE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2000" dirty="0"/>
                        <a:t>Assignment 2 due</a:t>
                      </a:r>
                      <a:r>
                        <a:rPr lang="en-IE" sz="2000" baseline="0" dirty="0"/>
                        <a:t> early Jan</a:t>
                      </a:r>
                      <a:endParaRPr lang="en-IE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9474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97348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i="1" dirty="0"/>
              <a:t>Troubleshooting labs...during the two hour session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7</a:t>
            </a:fld>
            <a:endParaRPr lang="en-IE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78607630"/>
              </p:ext>
            </p:extLst>
          </p:nvPr>
        </p:nvGraphicFramePr>
        <p:xfrm>
          <a:off x="594600" y="2356520"/>
          <a:ext cx="12176801" cy="6605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792673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i="1" dirty="0"/>
              <a:t>Troubleshooting labs…outside of two hour session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8</a:t>
            </a:fld>
            <a:endParaRPr lang="en-IE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96882526"/>
              </p:ext>
            </p:extLst>
          </p:nvPr>
        </p:nvGraphicFramePr>
        <p:xfrm>
          <a:off x="450003" y="2716560"/>
          <a:ext cx="12104793" cy="5779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847999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sz="4400" i="1" dirty="0"/>
              <a:t>Assignment structure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9</a:t>
            </a:fld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100% CA</a:t>
            </a:r>
          </a:p>
          <a:p>
            <a:r>
              <a:rPr lang="en-IE" dirty="0"/>
              <a:t>2 assignments:</a:t>
            </a:r>
          </a:p>
          <a:p>
            <a:pPr lvl="1"/>
            <a:r>
              <a:rPr lang="en-IE" dirty="0"/>
              <a:t>Assignment 1 (40%) – due end Midterm.</a:t>
            </a:r>
          </a:p>
          <a:p>
            <a:pPr lvl="1"/>
            <a:r>
              <a:rPr lang="en-IE" dirty="0"/>
              <a:t>Assignment 2 (60%) – due early January.</a:t>
            </a:r>
          </a:p>
          <a:p>
            <a:pPr lvl="2"/>
            <a:r>
              <a:rPr lang="en-IE" dirty="0"/>
              <a:t>Pre-record a 5 minute presentation / video.  PPT Template is provided.</a:t>
            </a:r>
          </a:p>
          <a:p>
            <a:pPr lvl="2"/>
            <a:r>
              <a:rPr lang="en-IE" dirty="0"/>
              <a:t>Adobe connect (private) code walkthrough.</a:t>
            </a:r>
          </a:p>
        </p:txBody>
      </p:sp>
    </p:spTree>
    <p:extLst>
      <p:ext uri="{BB962C8B-B14F-4D97-AF65-F5344CB8AC3E}">
        <p14:creationId xmlns:p14="http://schemas.microsoft.com/office/powerpoint/2010/main" val="209709144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622</Words>
  <Application>Microsoft Office PowerPoint</Application>
  <PresentationFormat>Custom</PresentationFormat>
  <Paragraphs>116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Helvetica</vt:lpstr>
      <vt:lpstr>Helvetica Neue</vt:lpstr>
      <vt:lpstr>Helvetica Neue Light</vt:lpstr>
      <vt:lpstr>Lucida Grande</vt:lpstr>
      <vt:lpstr>ModernPortfolio</vt:lpstr>
      <vt:lpstr>PowerPoint Presentation</vt:lpstr>
      <vt:lpstr>Agenda</vt:lpstr>
      <vt:lpstr>Introducing your lecturers</vt:lpstr>
      <vt:lpstr>Structure of the module</vt:lpstr>
      <vt:lpstr>Structure of the module</vt:lpstr>
      <vt:lpstr>Structure of the module</vt:lpstr>
      <vt:lpstr>Troubleshooting labs...during the two hour session</vt:lpstr>
      <vt:lpstr>Troubleshooting labs…outside of two hour session</vt:lpstr>
      <vt:lpstr>Assignment structure</vt:lpstr>
      <vt:lpstr>Assignment submission</vt:lpstr>
      <vt:lpstr>Ethos</vt:lpstr>
      <vt:lpstr>Links (so far)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</dc:title>
  <dc:creator>Siobhan Drohan</dc:creator>
  <cp:lastModifiedBy>Siobhan Drohan</cp:lastModifiedBy>
  <cp:revision>93</cp:revision>
  <dcterms:modified xsi:type="dcterms:W3CDTF">2017-09-08T11:27:35Z</dcterms:modified>
</cp:coreProperties>
</file>