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71" r:id="rId2"/>
    <p:sldId id="316" r:id="rId3"/>
    <p:sldId id="286" r:id="rId4"/>
    <p:sldId id="276" r:id="rId5"/>
    <p:sldId id="275" r:id="rId6"/>
    <p:sldId id="285" r:id="rId7"/>
    <p:sldId id="308" r:id="rId8"/>
    <p:sldId id="278" r:id="rId9"/>
    <p:sldId id="309" r:id="rId10"/>
    <p:sldId id="311" r:id="rId11"/>
    <p:sldId id="312" r:id="rId12"/>
    <p:sldId id="313" r:id="rId13"/>
    <p:sldId id="314" r:id="rId14"/>
    <p:sldId id="315" r:id="rId15"/>
    <p:sldId id="310" r:id="rId16"/>
    <p:sldId id="279" r:id="rId17"/>
    <p:sldId id="280" r:id="rId18"/>
    <p:sldId id="307" r:id="rId19"/>
    <p:sldId id="283" r:id="rId20"/>
    <p:sldId id="281" r:id="rId21"/>
    <p:sldId id="290" r:id="rId22"/>
    <p:sldId id="291" r:id="rId23"/>
    <p:sldId id="292" r:id="rId24"/>
    <p:sldId id="293" r:id="rId25"/>
    <p:sldId id="269" r:id="rId26"/>
    <p:sldId id="295" r:id="rId27"/>
    <p:sldId id="296" r:id="rId28"/>
    <p:sldId id="297" r:id="rId29"/>
    <p:sldId id="298" r:id="rId30"/>
    <p:sldId id="299" r:id="rId31"/>
    <p:sldId id="301" r:id="rId32"/>
    <p:sldId id="300" r:id="rId33"/>
    <p:sldId id="302" r:id="rId34"/>
    <p:sldId id="303" r:id="rId35"/>
    <p:sldId id="304" r:id="rId36"/>
    <p:sldId id="306" r:id="rId37"/>
    <p:sldId id="294" r:id="rId3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>
        <a:fontRef idx="major">
          <a:srgbClr val="777777"/>
        </a:fontRef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31" autoAdjust="0"/>
  </p:normalViewPr>
  <p:slideViewPr>
    <p:cSldViewPr>
      <p:cViewPr varScale="1">
        <p:scale>
          <a:sx n="49" d="100"/>
          <a:sy n="49" d="100"/>
        </p:scale>
        <p:origin x="1176" y="2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572966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576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wit.ie" TargetMode="Externa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creativecommons.org/licenses/by-nc/3.0/" TargetMode="Externa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>
                <a:solidFill>
                  <a:srgbClr val="747474"/>
                </a:solidFill>
              </a:defRPr>
            </a:lvl2pPr>
            <a:lvl3pPr>
              <a:spcBef>
                <a:spcPts val="7200"/>
              </a:spcBef>
              <a:defRPr>
                <a:solidFill>
                  <a:srgbClr val="747474"/>
                </a:solidFill>
              </a:defRPr>
            </a:lvl3pPr>
            <a:lvl4pPr>
              <a:spcBef>
                <a:spcPts val="7200"/>
              </a:spcBef>
              <a:defRPr>
                <a:solidFill>
                  <a:srgbClr val="747474"/>
                </a:solidFill>
              </a:defRPr>
            </a:lvl4pPr>
            <a:lvl5pPr>
              <a:spcBef>
                <a:spcPts val="7200"/>
              </a:spcBef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 flipH="1">
            <a:off x="6489699" y="508000"/>
            <a:ext cx="1" cy="801373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pic" sz="half" idx="13"/>
          </p:nvPr>
        </p:nvSpPr>
        <p:spPr>
          <a:xfrm>
            <a:off x="469900" y="457200"/>
            <a:ext cx="5842000" cy="8064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pic" sz="half" idx="14"/>
          </p:nvPr>
        </p:nvSpPr>
        <p:spPr>
          <a:xfrm>
            <a:off x="6654800" y="508000"/>
            <a:ext cx="5829300" cy="8013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 flipH="1">
            <a:off x="44449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 flipH="1">
            <a:off x="85470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pic" sz="quarter" idx="13"/>
          </p:nvPr>
        </p:nvSpPr>
        <p:spPr>
          <a:xfrm>
            <a:off x="508000" y="1778000"/>
            <a:ext cx="3784600" cy="506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pic" sz="quarter" idx="14"/>
          </p:nvPr>
        </p:nvSpPr>
        <p:spPr>
          <a:xfrm>
            <a:off x="8724900" y="1778000"/>
            <a:ext cx="3759200" cy="506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sz="quarter" idx="15"/>
          </p:nvPr>
        </p:nvSpPr>
        <p:spPr>
          <a:xfrm>
            <a:off x="4622800" y="1778000"/>
            <a:ext cx="3784600" cy="506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pic" idx="13"/>
          </p:nvPr>
        </p:nvSpPr>
        <p:spPr>
          <a:xfrm>
            <a:off x="533400" y="508000"/>
            <a:ext cx="11938000" cy="796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 flipH="1">
            <a:off x="64896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6489696" y="4476750"/>
            <a:ext cx="5994408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pic" sz="half" idx="13"/>
          </p:nvPr>
        </p:nvSpPr>
        <p:spPr>
          <a:xfrm>
            <a:off x="508000" y="520700"/>
            <a:ext cx="5816600" cy="796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pic" sz="quarter" idx="14"/>
          </p:nvPr>
        </p:nvSpPr>
        <p:spPr>
          <a:xfrm>
            <a:off x="6667500" y="520700"/>
            <a:ext cx="5816600" cy="381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pic" sz="quarter" idx="15"/>
          </p:nvPr>
        </p:nvSpPr>
        <p:spPr>
          <a:xfrm>
            <a:off x="6667500" y="4660900"/>
            <a:ext cx="5816600" cy="3822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H="1">
            <a:off x="90677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9067796" y="30924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9067796" y="58737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pic" idx="13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pic" sz="quarter" idx="14"/>
          </p:nvPr>
        </p:nvSpPr>
        <p:spPr>
          <a:xfrm>
            <a:off x="9220200" y="3289300"/>
            <a:ext cx="3276600" cy="2438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pic" sz="quarter" idx="15"/>
          </p:nvPr>
        </p:nvSpPr>
        <p:spPr>
          <a:xfrm>
            <a:off x="9220200" y="6019800"/>
            <a:ext cx="3276600" cy="2463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pic" sz="quarter" idx="16"/>
          </p:nvPr>
        </p:nvSpPr>
        <p:spPr>
          <a:xfrm>
            <a:off x="9220200" y="508000"/>
            <a:ext cx="3276600" cy="2463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Shape 1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hape 1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 flipV="1">
            <a:off x="908290" y="4366805"/>
            <a:ext cx="11220734" cy="67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07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236058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0800" y="8826500"/>
            <a:ext cx="1933303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/>
        </p:nvSpPr>
        <p:spPr>
          <a:xfrm>
            <a:off x="734731" y="4641850"/>
            <a:ext cx="2618842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 defTabSz="584200">
              <a:lnSpc>
                <a:spcPct val="80000"/>
              </a:lnSpc>
              <a:def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Produced </a:t>
            </a:r>
          </a:p>
          <a:p>
            <a:pPr algn="r" defTabSz="584200">
              <a:lnSpc>
                <a:spcPct val="80000"/>
              </a:lnSpc>
              <a:def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by</a:t>
            </a:r>
          </a:p>
        </p:txBody>
      </p:sp>
      <p:grpSp>
        <p:nvGrpSpPr>
          <p:cNvPr id="213" name="Group 213"/>
          <p:cNvGrpSpPr/>
          <p:nvPr/>
        </p:nvGrpSpPr>
        <p:grpSpPr>
          <a:xfrm>
            <a:off x="3708399" y="6667103"/>
            <a:ext cx="4164687" cy="1266571"/>
            <a:chOff x="0" y="5953"/>
            <a:chExt cx="4164685" cy="1266569"/>
          </a:xfrm>
        </p:grpSpPr>
        <p:sp>
          <p:nvSpPr>
            <p:cNvPr id="210" name="Shape 210"/>
            <p:cNvSpPr/>
            <p:nvPr/>
          </p:nvSpPr>
          <p:spPr>
            <a:xfrm>
              <a:off x="0" y="5953"/>
              <a:ext cx="4164686" cy="597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lnSpc>
                  <a:spcPct val="120000"/>
                </a:lnSpc>
                <a:defRPr sz="16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Department of Computing, Maths &amp; Physics</a:t>
              </a:r>
            </a:p>
            <a:p>
              <a:pPr defTabSz="584200">
                <a:lnSpc>
                  <a:spcPct val="120000"/>
                </a:lnSpc>
                <a:defRPr sz="16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Waterford Institute of Technology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0" y="692590"/>
              <a:ext cx="1265225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defRPr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http://www.wit.ie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0" y="997390"/>
              <a:ext cx="1550670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defRPr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http://elearning.wit.ie</a:t>
              </a:r>
            </a:p>
          </p:txBody>
        </p:sp>
      </p:grpSp>
      <p:sp>
        <p:nvSpPr>
          <p:cNvPr id="214" name="Shape 214"/>
          <p:cNvSpPr>
            <a:spLocks noGrp="1"/>
          </p:cNvSpPr>
          <p:nvPr>
            <p:ph type="body" sz="quarter" idx="13"/>
          </p:nvPr>
        </p:nvSpPr>
        <p:spPr>
          <a:xfrm>
            <a:off x="895350" y="3476594"/>
            <a:ext cx="11239500" cy="52344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2800">
                <a:solidFill>
                  <a:srgbClr val="606060"/>
                </a:solidFill>
              </a:defRPr>
            </a:lvl1pPr>
          </a:lstStyle>
          <a:p>
            <a:r>
              <a:t>Subtitle</a:t>
            </a:r>
          </a:p>
        </p:txBody>
      </p:sp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xfrm>
            <a:off x="889000" y="2368550"/>
            <a:ext cx="11239500" cy="1028700"/>
          </a:xfrm>
          <a:prstGeom prst="rect">
            <a:avLst/>
          </a:prstGeom>
        </p:spPr>
        <p:txBody>
          <a:bodyPr anchor="ctr"/>
          <a:lstStyle>
            <a:lvl1pPr>
              <a:defRPr sz="4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Title Text</a:t>
            </a:r>
          </a:p>
        </p:txBody>
      </p:sp>
      <p:sp>
        <p:nvSpPr>
          <p:cNvPr id="216" name="Shape 216"/>
          <p:cNvSpPr>
            <a:spLocks noGrp="1"/>
          </p:cNvSpPr>
          <p:nvPr>
            <p:ph type="body" sz="quarter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7" name="Shape 217"/>
          <p:cNvSpPr>
            <a:spLocks noGrp="1"/>
          </p:cNvSpPr>
          <p:nvPr>
            <p:ph type="sldNum" sz="quarter" idx="2"/>
          </p:nvPr>
        </p:nvSpPr>
        <p:spPr>
          <a:xfrm>
            <a:off x="6330950" y="9283700"/>
            <a:ext cx="317500" cy="342900"/>
          </a:xfrm>
          <a:prstGeom prst="rect">
            <a:avLst/>
          </a:prstGeom>
        </p:spPr>
        <p:txBody>
          <a:bodyPr/>
          <a:lstStyle>
            <a:lvl1pPr algn="ctr">
              <a:defRPr sz="1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inal &amp;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236058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0800" y="8826500"/>
            <a:ext cx="1933303" cy="457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8" name="Group 228"/>
          <p:cNvGrpSpPr/>
          <p:nvPr/>
        </p:nvGrpSpPr>
        <p:grpSpPr>
          <a:xfrm>
            <a:off x="4419600" y="3209759"/>
            <a:ext cx="4267200" cy="2801677"/>
            <a:chOff x="0" y="0"/>
            <a:chExt cx="4267200" cy="2801675"/>
          </a:xfrm>
        </p:grpSpPr>
        <p:pic>
          <p:nvPicPr>
            <p:cNvPr id="226" name="by-nc.eu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500" y="0"/>
              <a:ext cx="2962205" cy="10364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7" name="Shape 227"/>
            <p:cNvSpPr/>
            <p:nvPr/>
          </p:nvSpPr>
          <p:spPr>
            <a:xfrm>
              <a:off x="0" y="1287632"/>
              <a:ext cx="4267200" cy="1514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lnSpc>
                  <a:spcPct val="120000"/>
                </a:lnSpc>
                <a:defRPr sz="1400"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Except where otherwise noted, this content is licensed under a </a:t>
              </a:r>
              <a:r>
                <a:rPr>
                  <a:hlinkClick r:id="rId5"/>
                </a:rPr>
                <a:t>Creative Commons Attribution-NonCommercial 3.0 License</a:t>
              </a:r>
              <a:r>
                <a:t>. </a:t>
              </a:r>
            </a:p>
            <a:p>
              <a:pPr defTabSz="584200">
                <a:lnSpc>
                  <a:spcPct val="120000"/>
                </a:lnSpc>
                <a:defRPr sz="1400"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  <a:p>
              <a:pPr defTabSz="584200">
                <a:lnSpc>
                  <a:spcPct val="120000"/>
                </a:lnSpc>
                <a:defRPr sz="1400"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For more information, please see </a:t>
              </a:r>
              <a:r>
                <a:rPr>
                  <a:hlinkClick r:id="rId5"/>
                </a:rPr>
                <a:t>http://creativecommons.org/licenses/by-nc/3.0/</a:t>
              </a:r>
            </a:p>
          </p:txBody>
        </p:sp>
      </p:grp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xfrm>
            <a:off x="6330950" y="9283700"/>
            <a:ext cx="317500" cy="342900"/>
          </a:xfrm>
          <a:prstGeom prst="rect">
            <a:avLst/>
          </a:prstGeom>
        </p:spPr>
        <p:txBody>
          <a:bodyPr/>
          <a:lstStyle>
            <a:lvl1pPr algn="ctr">
              <a:defRPr sz="1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7581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842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571500" y="1320800"/>
            <a:ext cx="50800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sz="quarter" idx="1"/>
          </p:nvPr>
        </p:nvSpPr>
        <p:spPr>
          <a:xfrm>
            <a:off x="571500" y="5016500"/>
            <a:ext cx="5080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5080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647700" y="1968500"/>
            <a:ext cx="4876867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842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510743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H="1">
            <a:off x="6502399" y="1803400"/>
            <a:ext cx="1" cy="43180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pic" sz="quarter" idx="13"/>
          </p:nvPr>
        </p:nvSpPr>
        <p:spPr>
          <a:xfrm>
            <a:off x="6667500" y="1803400"/>
            <a:ext cx="5816600" cy="431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pic" sz="quarter" idx="14"/>
          </p:nvPr>
        </p:nvSpPr>
        <p:spPr>
          <a:xfrm>
            <a:off x="520700" y="1803400"/>
            <a:ext cx="5803900" cy="431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flipH="1">
            <a:off x="4432299" y="1778000"/>
            <a:ext cx="1" cy="50546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sz="quarter" idx="13"/>
          </p:nvPr>
        </p:nvSpPr>
        <p:spPr>
          <a:xfrm>
            <a:off x="520700" y="1778000"/>
            <a:ext cx="3759200" cy="505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pic" sz="half" idx="14"/>
          </p:nvPr>
        </p:nvSpPr>
        <p:spPr>
          <a:xfrm>
            <a:off x="4622800" y="1778000"/>
            <a:ext cx="7886700" cy="505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r" defTabSz="584200">
              <a:defRPr sz="1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266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711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155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600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044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489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2933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378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3822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drohan@wit.i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edeleastar@wit.i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eclipse.org/modeling/mdt/papyrus/updates/releases/oxygen" TargetMode="External"/><Relationship Id="rId2" Type="http://schemas.openxmlformats.org/officeDocument/2006/relationships/hyperlink" Target="https://www.eclipse.org/papyrus/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1" y="2212622"/>
            <a:ext cx="11428871" cy="1688818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IE" sz="5689" dirty="0"/>
              <a:t>Pacemaker Solution (Assignment 1)</a:t>
            </a:r>
            <a:endParaRPr lang="en-IE" sz="5689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565" y="4745849"/>
            <a:ext cx="2734168" cy="1282418"/>
          </a:xfrm>
        </p:spPr>
        <p:txBody>
          <a:bodyPr>
            <a:noAutofit/>
          </a:bodyPr>
          <a:lstStyle/>
          <a:p>
            <a:pPr marL="0" indent="0" algn="r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Produced </a:t>
            </a:r>
          </a:p>
          <a:p>
            <a:pPr marL="0" indent="0" algn="r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by:</a:t>
            </a:r>
          </a:p>
        </p:txBody>
      </p:sp>
      <p:pic>
        <p:nvPicPr>
          <p:cNvPr id="512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65" y="8128001"/>
            <a:ext cx="5364480" cy="120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41068" y="8367325"/>
            <a:ext cx="6048587" cy="831760"/>
          </a:xfrm>
          <a:prstGeom prst="rect">
            <a:avLst/>
          </a:prstGeom>
          <a:noFill/>
        </p:spPr>
        <p:txBody>
          <a:bodyPr lIns="130041" tIns="65021" rIns="130041" bIns="65021">
            <a:spAutoFit/>
          </a:bodyPr>
          <a:lstStyle/>
          <a:p>
            <a:pPr>
              <a:defRPr/>
            </a:pPr>
            <a:r>
              <a:rPr lang="en-IE" sz="2276" dirty="0">
                <a:solidFill>
                  <a:schemeClr val="tx2">
                    <a:lumMod val="75000"/>
                  </a:schemeClr>
                </a:solidFill>
              </a:rPr>
              <a:t>Department of Computing and Mathematics</a:t>
            </a:r>
          </a:p>
          <a:p>
            <a:pPr>
              <a:defRPr/>
            </a:pPr>
            <a:r>
              <a:rPr lang="en-IE" sz="2276" dirty="0">
                <a:solidFill>
                  <a:schemeClr val="tx2">
                    <a:lumMod val="75000"/>
                  </a:schemeClr>
                </a:solidFill>
              </a:rPr>
              <a:t>http://www.wit.ie/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69753" y="3866445"/>
            <a:ext cx="11665296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27" name="Shape 240"/>
          <p:cNvSpPr txBox="1">
            <a:spLocks/>
          </p:cNvSpPr>
          <p:nvPr/>
        </p:nvSpPr>
        <p:spPr bwMode="auto">
          <a:xfrm>
            <a:off x="4012963" y="4445566"/>
            <a:ext cx="8351521" cy="198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>
            <a:lvl1pPr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  <a:lvl2pPr marL="7112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marL="11557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marL="16002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marL="20447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25019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29591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34163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38735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pPr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IE" altLang="en-US" sz="3556" dirty="0" err="1">
                <a:sym typeface="Helvetica Neue" charset="0"/>
              </a:rPr>
              <a:t>Dr.</a:t>
            </a:r>
            <a:r>
              <a:rPr lang="en-IE" altLang="en-US" sz="3556" dirty="0">
                <a:sym typeface="Helvetica Neue" charset="0"/>
              </a:rPr>
              <a:t> </a:t>
            </a:r>
            <a:r>
              <a:rPr lang="en-IE" altLang="en-US" sz="3556" dirty="0" err="1">
                <a:sym typeface="Helvetica Neue" charset="0"/>
              </a:rPr>
              <a:t>Siobhán</a:t>
            </a:r>
            <a:r>
              <a:rPr lang="en-IE" altLang="en-US" sz="3556" dirty="0">
                <a:sym typeface="Helvetica Neue" charset="0"/>
              </a:rPr>
              <a:t> Drohan	(</a:t>
            </a:r>
            <a:r>
              <a:rPr lang="en-IE" altLang="en-US" sz="3556" dirty="0">
                <a:sym typeface="Helvetica Neue" charset="0"/>
                <a:hlinkClick r:id="rId3"/>
              </a:rPr>
              <a:t>sdrohan@wit.ie</a:t>
            </a:r>
            <a:r>
              <a:rPr lang="en-IE" altLang="en-US" sz="3556" dirty="0">
                <a:sym typeface="Helvetica Neue" charset="0"/>
              </a:rPr>
              <a:t>)</a:t>
            </a:r>
          </a:p>
          <a:p>
            <a:pPr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IE" altLang="en-US" sz="3556" dirty="0">
                <a:sym typeface="Helvetica Neue" charset="0"/>
              </a:rPr>
              <a:t>Eamonn de Leastar  	(</a:t>
            </a:r>
            <a:r>
              <a:rPr lang="en-IE" altLang="en-US" sz="3556" dirty="0">
                <a:sym typeface="Helvetica Neue" charset="0"/>
                <a:hlinkClick r:id="rId4"/>
              </a:rPr>
              <a:t>edeleastar@wit.ie</a:t>
            </a:r>
            <a:r>
              <a:rPr lang="en-IE" altLang="en-US" sz="3556" dirty="0">
                <a:sym typeface="Helvetica Neue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65362055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62CD2B7-CBF8-415D-AC67-092DD9D67571}"/>
              </a:ext>
            </a:extLst>
          </p:cNvPr>
          <p:cNvSpPr/>
          <p:nvPr/>
        </p:nvSpPr>
        <p:spPr>
          <a:xfrm>
            <a:off x="165696" y="422166"/>
            <a:ext cx="8208912" cy="747897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E" sz="2000" dirty="0"/>
              <a:t>package models;</a:t>
            </a:r>
          </a:p>
          <a:p>
            <a:endParaRPr lang="en-IE" sz="2000" dirty="0"/>
          </a:p>
          <a:p>
            <a:r>
              <a:rPr lang="en-IE" sz="2000" dirty="0"/>
              <a:t>import static </a:t>
            </a:r>
            <a:r>
              <a:rPr lang="en-IE" sz="2000" dirty="0" err="1"/>
              <a:t>com.google.common.base.MoreObjects.toStringHelper</a:t>
            </a:r>
            <a:r>
              <a:rPr lang="en-IE" sz="2000" dirty="0"/>
              <a:t>;</a:t>
            </a:r>
          </a:p>
          <a:p>
            <a:r>
              <a:rPr lang="en-IE" sz="2000" dirty="0"/>
              <a:t>import </a:t>
            </a:r>
            <a:r>
              <a:rPr lang="en-IE" sz="2000" dirty="0" err="1"/>
              <a:t>java.io.Serializable</a:t>
            </a:r>
            <a:r>
              <a:rPr lang="en-IE" sz="2000" dirty="0"/>
              <a:t>;</a:t>
            </a:r>
          </a:p>
          <a:p>
            <a:r>
              <a:rPr lang="en-IE" sz="2000" dirty="0"/>
              <a:t>import </a:t>
            </a:r>
            <a:r>
              <a:rPr lang="en-IE" sz="2000" dirty="0" err="1"/>
              <a:t>java.util.UUID</a:t>
            </a:r>
            <a:r>
              <a:rPr lang="en-IE" sz="2000" dirty="0"/>
              <a:t>;</a:t>
            </a:r>
          </a:p>
          <a:p>
            <a:r>
              <a:rPr lang="en-IE" sz="2000" dirty="0"/>
              <a:t>import </a:t>
            </a:r>
            <a:r>
              <a:rPr lang="en-IE" sz="2000" dirty="0" err="1"/>
              <a:t>com.google.common.base.Objects</a:t>
            </a:r>
            <a:r>
              <a:rPr lang="en-IE" sz="2000" dirty="0"/>
              <a:t>;</a:t>
            </a:r>
          </a:p>
          <a:p>
            <a:endParaRPr lang="en-IE" sz="2000" dirty="0"/>
          </a:p>
          <a:p>
            <a:r>
              <a:rPr lang="en-IE" sz="2000" dirty="0"/>
              <a:t>public class </a:t>
            </a:r>
            <a:r>
              <a:rPr lang="en-IE" sz="2000" b="1" dirty="0">
                <a:solidFill>
                  <a:srgbClr val="FF0000"/>
                </a:solidFill>
              </a:rPr>
              <a:t>Location</a:t>
            </a:r>
            <a:r>
              <a:rPr lang="en-IE" sz="2000" dirty="0"/>
              <a:t> implements Serializable {</a:t>
            </a:r>
          </a:p>
          <a:p>
            <a:endParaRPr lang="en-IE" sz="2000" dirty="0"/>
          </a:p>
          <a:p>
            <a:r>
              <a:rPr lang="en-IE" sz="2000" dirty="0"/>
              <a:t>  public String id;</a:t>
            </a:r>
          </a:p>
          <a:p>
            <a:r>
              <a:rPr lang="en-IE" sz="2000" dirty="0"/>
              <a:t>  public double longitude;</a:t>
            </a:r>
          </a:p>
          <a:p>
            <a:r>
              <a:rPr lang="en-IE" sz="2000" dirty="0"/>
              <a:t>  public double latitude;</a:t>
            </a:r>
          </a:p>
          <a:p>
            <a:endParaRPr lang="en-IE" sz="2000" dirty="0"/>
          </a:p>
          <a:p>
            <a:r>
              <a:rPr lang="en-IE" sz="2000" dirty="0"/>
              <a:t>  public Location() {</a:t>
            </a:r>
          </a:p>
          <a:p>
            <a:r>
              <a:rPr lang="en-IE" sz="2000" dirty="0"/>
              <a:t>  }</a:t>
            </a:r>
          </a:p>
          <a:p>
            <a:endParaRPr lang="en-IE" sz="2000" dirty="0"/>
          </a:p>
          <a:p>
            <a:r>
              <a:rPr lang="en-IE" sz="2000" dirty="0"/>
              <a:t>  public Location(double latitude, double longitude) {</a:t>
            </a:r>
          </a:p>
          <a:p>
            <a:r>
              <a:rPr lang="en-IE" sz="2000" dirty="0"/>
              <a:t>    this.id = </a:t>
            </a:r>
            <a:r>
              <a:rPr lang="en-IE" sz="2000" dirty="0" err="1"/>
              <a:t>UUID.randomUUID</a:t>
            </a:r>
            <a:r>
              <a:rPr lang="en-IE" sz="2000" dirty="0"/>
              <a:t>().</a:t>
            </a:r>
            <a:r>
              <a:rPr lang="en-IE" sz="2000" dirty="0" err="1"/>
              <a:t>toString</a:t>
            </a:r>
            <a:r>
              <a:rPr lang="en-IE" sz="2000" dirty="0"/>
              <a:t>();</a:t>
            </a:r>
          </a:p>
          <a:p>
            <a:r>
              <a:rPr lang="en-IE" sz="2000" dirty="0"/>
              <a:t>    </a:t>
            </a:r>
            <a:r>
              <a:rPr lang="en-IE" sz="2000" dirty="0" err="1"/>
              <a:t>this.latitude</a:t>
            </a:r>
            <a:r>
              <a:rPr lang="en-IE" sz="2000" dirty="0"/>
              <a:t> = latitude;</a:t>
            </a:r>
          </a:p>
          <a:p>
            <a:r>
              <a:rPr lang="en-IE" sz="2000" dirty="0"/>
              <a:t>    </a:t>
            </a:r>
            <a:r>
              <a:rPr lang="en-IE" sz="2000" dirty="0" err="1"/>
              <a:t>this.longitude</a:t>
            </a:r>
            <a:r>
              <a:rPr lang="en-IE" sz="2000" dirty="0"/>
              <a:t> = longitude;</a:t>
            </a:r>
          </a:p>
          <a:p>
            <a:r>
              <a:rPr lang="en-IE" sz="2000" dirty="0"/>
              <a:t>  }</a:t>
            </a:r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44D858-23A0-4C1D-8402-06795FA2C5C5}"/>
              </a:ext>
            </a:extLst>
          </p:cNvPr>
          <p:cNvSpPr/>
          <p:nvPr/>
        </p:nvSpPr>
        <p:spPr>
          <a:xfrm>
            <a:off x="6430392" y="1708448"/>
            <a:ext cx="6408712" cy="778674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E" sz="2000" dirty="0"/>
              <a:t> @Override</a:t>
            </a:r>
          </a:p>
          <a:p>
            <a:r>
              <a:rPr lang="en-IE" sz="2000" dirty="0"/>
              <a:t>  public </a:t>
            </a:r>
            <a:r>
              <a:rPr lang="en-IE" sz="2000" dirty="0" err="1"/>
              <a:t>boolean</a:t>
            </a:r>
            <a:r>
              <a:rPr lang="en-IE" sz="2000" dirty="0"/>
              <a:t> equals(final Object </a:t>
            </a:r>
            <a:r>
              <a:rPr lang="en-IE" sz="2000" dirty="0" err="1"/>
              <a:t>obj</a:t>
            </a:r>
            <a:r>
              <a:rPr lang="en-IE" sz="2000" dirty="0"/>
              <a:t>) {</a:t>
            </a:r>
          </a:p>
          <a:p>
            <a:r>
              <a:rPr lang="en-IE" sz="2000" dirty="0"/>
              <a:t>    if (</a:t>
            </a:r>
            <a:r>
              <a:rPr lang="en-IE" sz="2000" dirty="0" err="1"/>
              <a:t>obj</a:t>
            </a:r>
            <a:r>
              <a:rPr lang="en-IE" sz="2000" dirty="0"/>
              <a:t> </a:t>
            </a:r>
            <a:r>
              <a:rPr lang="en-IE" sz="2000" dirty="0" err="1"/>
              <a:t>instanceof</a:t>
            </a:r>
            <a:r>
              <a:rPr lang="en-IE" sz="2000" dirty="0"/>
              <a:t> Location) {</a:t>
            </a:r>
          </a:p>
          <a:p>
            <a:r>
              <a:rPr lang="en-IE" sz="2000" dirty="0"/>
              <a:t>      final Location other = (Location) </a:t>
            </a:r>
            <a:r>
              <a:rPr lang="en-IE" sz="2000" dirty="0" err="1"/>
              <a:t>obj</a:t>
            </a:r>
            <a:r>
              <a:rPr lang="en-IE" sz="2000" dirty="0"/>
              <a:t>;</a:t>
            </a:r>
          </a:p>
          <a:p>
            <a:r>
              <a:rPr lang="en-IE" sz="2000" dirty="0"/>
              <a:t>      return </a:t>
            </a:r>
            <a:r>
              <a:rPr lang="en-IE" sz="2000" dirty="0" err="1"/>
              <a:t>Objects.equal</a:t>
            </a:r>
            <a:r>
              <a:rPr lang="en-IE" sz="2000" dirty="0"/>
              <a:t>(latitude, </a:t>
            </a:r>
            <a:r>
              <a:rPr lang="en-IE" sz="2000" dirty="0" err="1"/>
              <a:t>other.latitude</a:t>
            </a:r>
            <a:r>
              <a:rPr lang="en-IE" sz="2000" dirty="0"/>
              <a:t>)</a:t>
            </a:r>
          </a:p>
          <a:p>
            <a:r>
              <a:rPr lang="en-IE" sz="2000" dirty="0"/>
              <a:t>          &amp;&amp; </a:t>
            </a:r>
            <a:r>
              <a:rPr lang="en-IE" sz="2000" dirty="0" err="1"/>
              <a:t>Objects.equal</a:t>
            </a:r>
            <a:r>
              <a:rPr lang="en-IE" sz="2000" dirty="0"/>
              <a:t>(longitude, </a:t>
            </a:r>
            <a:r>
              <a:rPr lang="en-IE" sz="2000" dirty="0" err="1"/>
              <a:t>other.longitude</a:t>
            </a:r>
            <a:r>
              <a:rPr lang="en-IE" sz="2000" dirty="0"/>
              <a:t>);</a:t>
            </a:r>
          </a:p>
          <a:p>
            <a:r>
              <a:rPr lang="en-IE" sz="2000" dirty="0"/>
              <a:t>    } else {</a:t>
            </a:r>
          </a:p>
          <a:p>
            <a:r>
              <a:rPr lang="en-IE" sz="2000" dirty="0"/>
              <a:t>      return false;</a:t>
            </a:r>
          </a:p>
          <a:p>
            <a:r>
              <a:rPr lang="en-IE" sz="2000" dirty="0"/>
              <a:t>    }</a:t>
            </a:r>
          </a:p>
          <a:p>
            <a:r>
              <a:rPr lang="en-IE" sz="2000" dirty="0"/>
              <a:t>  }</a:t>
            </a:r>
          </a:p>
          <a:p>
            <a:endParaRPr lang="en-IE" sz="2000" dirty="0"/>
          </a:p>
          <a:p>
            <a:r>
              <a:rPr lang="en-IE" sz="2000" dirty="0"/>
              <a:t>  @Override</a:t>
            </a:r>
          </a:p>
          <a:p>
            <a:r>
              <a:rPr lang="en-IE" sz="2000" dirty="0"/>
              <a:t>  public String </a:t>
            </a:r>
            <a:r>
              <a:rPr lang="en-IE" sz="2000" dirty="0" err="1"/>
              <a:t>toString</a:t>
            </a:r>
            <a:r>
              <a:rPr lang="en-IE" sz="2000" dirty="0"/>
              <a:t>() {</a:t>
            </a:r>
          </a:p>
          <a:p>
            <a:r>
              <a:rPr lang="en-IE" sz="2000" dirty="0"/>
              <a:t>    return </a:t>
            </a:r>
            <a:r>
              <a:rPr lang="en-IE" sz="2000" dirty="0" err="1"/>
              <a:t>toStringHelper</a:t>
            </a:r>
            <a:r>
              <a:rPr lang="en-IE" sz="2000" dirty="0"/>
              <a:t>(this).</a:t>
            </a:r>
            <a:r>
              <a:rPr lang="en-IE" sz="2000" dirty="0" err="1"/>
              <a:t>addValue</a:t>
            </a:r>
            <a:r>
              <a:rPr lang="en-IE" sz="2000" dirty="0"/>
              <a:t>(id)</a:t>
            </a:r>
          </a:p>
          <a:p>
            <a:r>
              <a:rPr lang="en-IE" sz="2000" dirty="0"/>
              <a:t>        .</a:t>
            </a:r>
            <a:r>
              <a:rPr lang="en-IE" sz="2000" dirty="0" err="1"/>
              <a:t>addValue</a:t>
            </a:r>
            <a:r>
              <a:rPr lang="en-IE" sz="2000" dirty="0"/>
              <a:t>(latitude)</a:t>
            </a:r>
          </a:p>
          <a:p>
            <a:r>
              <a:rPr lang="en-IE" sz="2000" dirty="0"/>
              <a:t>        .</a:t>
            </a:r>
            <a:r>
              <a:rPr lang="en-IE" sz="2000" dirty="0" err="1"/>
              <a:t>addValue</a:t>
            </a:r>
            <a:r>
              <a:rPr lang="en-IE" sz="2000" dirty="0"/>
              <a:t>(longitude)</a:t>
            </a:r>
          </a:p>
          <a:p>
            <a:r>
              <a:rPr lang="en-IE" sz="2000" dirty="0"/>
              <a:t>        .</a:t>
            </a:r>
            <a:r>
              <a:rPr lang="en-IE" sz="2000" dirty="0" err="1"/>
              <a:t>toString</a:t>
            </a:r>
            <a:r>
              <a:rPr lang="en-IE" sz="2000" dirty="0"/>
              <a:t>();</a:t>
            </a:r>
          </a:p>
          <a:p>
            <a:r>
              <a:rPr lang="en-IE" sz="2000" dirty="0"/>
              <a:t>  }</a:t>
            </a:r>
          </a:p>
          <a:p>
            <a:endParaRPr lang="en-IE" sz="2000" dirty="0"/>
          </a:p>
          <a:p>
            <a:r>
              <a:rPr lang="en-IE" sz="2000" dirty="0"/>
              <a:t>  @Override</a:t>
            </a:r>
          </a:p>
          <a:p>
            <a:r>
              <a:rPr lang="en-IE" sz="2000" dirty="0"/>
              <a:t>  public </a:t>
            </a:r>
            <a:r>
              <a:rPr lang="en-IE" sz="2000" dirty="0" err="1"/>
              <a:t>int</a:t>
            </a:r>
            <a:r>
              <a:rPr lang="en-IE" sz="2000" dirty="0"/>
              <a:t> </a:t>
            </a:r>
            <a:r>
              <a:rPr lang="en-IE" sz="2000" dirty="0" err="1"/>
              <a:t>hashCode</a:t>
            </a:r>
            <a:r>
              <a:rPr lang="en-IE" sz="2000" dirty="0"/>
              <a:t>() {</a:t>
            </a:r>
          </a:p>
          <a:p>
            <a:r>
              <a:rPr lang="en-IE" sz="2000" dirty="0"/>
              <a:t>    return </a:t>
            </a:r>
            <a:r>
              <a:rPr lang="en-IE" sz="2000" dirty="0" err="1"/>
              <a:t>Objects.hashCode</a:t>
            </a:r>
            <a:r>
              <a:rPr lang="en-IE" sz="2000" dirty="0"/>
              <a:t>(this.id, </a:t>
            </a:r>
            <a:r>
              <a:rPr lang="en-IE" sz="2000" dirty="0" err="1"/>
              <a:t>this.latitude</a:t>
            </a:r>
            <a:r>
              <a:rPr lang="en-IE" sz="2000" dirty="0"/>
              <a:t>, </a:t>
            </a:r>
          </a:p>
          <a:p>
            <a:r>
              <a:rPr lang="en-IE" sz="2000" dirty="0"/>
              <a:t>						      </a:t>
            </a:r>
            <a:r>
              <a:rPr lang="en-IE" sz="2000" dirty="0" err="1"/>
              <a:t>this.longitude</a:t>
            </a:r>
            <a:r>
              <a:rPr lang="en-IE" sz="2000" dirty="0"/>
              <a:t>);</a:t>
            </a:r>
          </a:p>
          <a:p>
            <a:r>
              <a:rPr lang="en-IE" sz="2000" dirty="0"/>
              <a:t>  }</a:t>
            </a:r>
          </a:p>
          <a:p>
            <a:r>
              <a:rPr lang="en-I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88528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C448-1E1D-4A82-8C34-014C6268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Activity Model &amp; </a:t>
            </a:r>
            <a:br>
              <a:rPr lang="en-IE" dirty="0"/>
            </a:br>
            <a:r>
              <a:rPr lang="en-IE" dirty="0" err="1"/>
              <a:t>TimeFormatters</a:t>
            </a:r>
            <a:endParaRPr lang="en-I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A584C4-18CD-44E3-85DF-504F049CE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344" y="988368"/>
            <a:ext cx="6000353" cy="73206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3A26F2-95B6-41C7-8D2F-BFAC67969E12}"/>
              </a:ext>
            </a:extLst>
          </p:cNvPr>
          <p:cNvSpPr/>
          <p:nvPr/>
        </p:nvSpPr>
        <p:spPr>
          <a:xfrm>
            <a:off x="6718424" y="3952715"/>
            <a:ext cx="3600400" cy="492037"/>
          </a:xfrm>
          <a:prstGeom prst="round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23488D-F124-4488-9464-E6ED90F6D366}"/>
              </a:ext>
            </a:extLst>
          </p:cNvPr>
          <p:cNvSpPr/>
          <p:nvPr/>
        </p:nvSpPr>
        <p:spPr>
          <a:xfrm>
            <a:off x="7078464" y="7325072"/>
            <a:ext cx="3960440" cy="504056"/>
          </a:xfrm>
          <a:prstGeom prst="round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49291111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25BA093-CD5A-4E4E-99BF-598929603516}"/>
              </a:ext>
            </a:extLst>
          </p:cNvPr>
          <p:cNvSpPr/>
          <p:nvPr/>
        </p:nvSpPr>
        <p:spPr>
          <a:xfrm>
            <a:off x="165696" y="124272"/>
            <a:ext cx="12097344" cy="94487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dirty="0" err="1">
                <a:latin typeface="Consolas" panose="020B0609020204030204" pitchFamily="49" charset="0"/>
              </a:rPr>
              <a:t>utils</a:t>
            </a:r>
            <a:r>
              <a:rPr lang="en-IE" sz="1600" b="1" dirty="0">
                <a:latin typeface="Consolas" panose="020B0609020204030204" pitchFamily="49" charset="0"/>
              </a:rPr>
              <a:t>;</a:t>
            </a:r>
          </a:p>
          <a:p>
            <a:endParaRPr lang="en-IE" sz="1600" dirty="0">
              <a:latin typeface="Consolas" panose="020B0609020204030204" pitchFamily="49" charset="0"/>
            </a:endParaRPr>
          </a:p>
          <a:p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u="sng" dirty="0" err="1">
                <a:latin typeface="Consolas" panose="020B0609020204030204" pitchFamily="49" charset="0"/>
              </a:rPr>
              <a:t>org.joda.time.format.PeriodFormatterBuilder</a:t>
            </a:r>
            <a:r>
              <a:rPr lang="en-IE" sz="1600" b="1" u="sng" dirty="0">
                <a:latin typeface="Consolas" panose="020B0609020204030204" pitchFamily="49" charset="0"/>
              </a:rPr>
              <a:t>;</a:t>
            </a:r>
          </a:p>
          <a:p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u="sng" dirty="0" err="1">
                <a:latin typeface="Consolas" panose="020B0609020204030204" pitchFamily="49" charset="0"/>
              </a:rPr>
              <a:t>org.joda.time.format.DateTimeFormat</a:t>
            </a:r>
            <a:r>
              <a:rPr lang="en-IE" sz="1600" b="1" u="sng" dirty="0">
                <a:latin typeface="Consolas" panose="020B0609020204030204" pitchFamily="49" charset="0"/>
              </a:rPr>
              <a:t>;</a:t>
            </a:r>
          </a:p>
          <a:p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u="sng" dirty="0" err="1">
                <a:latin typeface="Consolas" panose="020B0609020204030204" pitchFamily="49" charset="0"/>
              </a:rPr>
              <a:t>org.joda.time.format.DateTimeFormatter</a:t>
            </a:r>
            <a:r>
              <a:rPr lang="en-IE" sz="1600" b="1" u="sng" dirty="0">
                <a:latin typeface="Consolas" panose="020B0609020204030204" pitchFamily="49" charset="0"/>
              </a:rPr>
              <a:t>;</a:t>
            </a:r>
          </a:p>
          <a:p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u="sng" dirty="0" err="1">
                <a:latin typeface="Consolas" panose="020B0609020204030204" pitchFamily="49" charset="0"/>
              </a:rPr>
              <a:t>org.joda.time.format.PeriodFormatter</a:t>
            </a:r>
            <a:r>
              <a:rPr lang="en-IE" sz="1600" b="1" u="sng" dirty="0">
                <a:latin typeface="Consolas" panose="020B0609020204030204" pitchFamily="49" charset="0"/>
              </a:rPr>
              <a:t>;</a:t>
            </a:r>
          </a:p>
          <a:p>
            <a:endParaRPr lang="en-IE" sz="1600" dirty="0">
              <a:latin typeface="Consolas" panose="020B0609020204030204" pitchFamily="49" charset="0"/>
            </a:endParaRPr>
          </a:p>
          <a:p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u="sng" dirty="0" err="1">
                <a:latin typeface="Consolas" panose="020B0609020204030204" pitchFamily="49" charset="0"/>
              </a:rPr>
              <a:t>org.joda.time.DateTime</a:t>
            </a:r>
            <a:r>
              <a:rPr lang="en-IE" sz="1600" b="1" u="sng" dirty="0">
                <a:latin typeface="Consolas" panose="020B0609020204030204" pitchFamily="49" charset="0"/>
              </a:rPr>
              <a:t>;</a:t>
            </a:r>
          </a:p>
          <a:p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600" b="1" dirty="0">
                <a:latin typeface="Consolas" panose="020B0609020204030204" pitchFamily="49" charset="0"/>
              </a:rPr>
              <a:t> </a:t>
            </a:r>
            <a:r>
              <a:rPr lang="fr-FR" sz="1600" b="1" u="sng" dirty="0" err="1">
                <a:latin typeface="Consolas" panose="020B0609020204030204" pitchFamily="49" charset="0"/>
              </a:rPr>
              <a:t>org.joda.time.Duration</a:t>
            </a:r>
            <a:r>
              <a:rPr lang="fr-FR" sz="1600" b="1" u="sng" dirty="0">
                <a:latin typeface="Consolas" panose="020B0609020204030204" pitchFamily="49" charset="0"/>
              </a:rPr>
              <a:t>;</a:t>
            </a:r>
          </a:p>
          <a:p>
            <a:endParaRPr lang="en-IE" sz="1600" dirty="0">
              <a:latin typeface="Consolas" panose="020B0609020204030204" pitchFamily="49" charset="0"/>
            </a:endParaRPr>
          </a:p>
          <a:p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dirty="0" err="1">
                <a:latin typeface="Consolas" panose="020B0609020204030204" pitchFamily="49" charset="0"/>
              </a:rPr>
              <a:t>TimeFormatters</a:t>
            </a:r>
            <a:r>
              <a:rPr lang="en-IE" sz="1600" b="1" dirty="0">
                <a:latin typeface="Consolas" panose="020B0609020204030204" pitchFamily="49" charset="0"/>
              </a:rPr>
              <a:t> {</a:t>
            </a:r>
          </a:p>
          <a:p>
            <a:endParaRPr lang="en-IE" sz="1600" dirty="0">
              <a:latin typeface="Consolas" panose="020B0609020204030204" pitchFamily="49" charset="0"/>
            </a:endParaRPr>
          </a:p>
          <a:p>
            <a:r>
              <a:rPr lang="en-IE" sz="1600" dirty="0">
                <a:latin typeface="Consolas" panose="020B0609020204030204" pitchFamily="49" charset="0"/>
              </a:rPr>
              <a:t> 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u="sng" dirty="0" err="1">
                <a:latin typeface="Consolas" panose="020B0609020204030204" pitchFamily="49" charset="0"/>
              </a:rPr>
              <a:t>PeriodFormatter</a:t>
            </a:r>
            <a:r>
              <a:rPr lang="en-IE" sz="1600" b="1" u="sng" dirty="0">
                <a:latin typeface="Consolas" panose="020B0609020204030204" pitchFamily="49" charset="0"/>
              </a:rPr>
              <a:t> </a:t>
            </a:r>
            <a:r>
              <a:rPr lang="en-IE" sz="1600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periodFormatter</a:t>
            </a:r>
            <a:r>
              <a:rPr lang="en-IE" sz="1600" b="1" i="1" u="sng" dirty="0">
                <a:latin typeface="Consolas" panose="020B0609020204030204" pitchFamily="49" charset="0"/>
              </a:rPr>
              <a:t> = </a:t>
            </a:r>
            <a:r>
              <a:rPr lang="en-IE" sz="1600" b="1" i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E" sz="1600" b="1" i="1" u="sng" dirty="0">
                <a:latin typeface="Consolas" panose="020B0609020204030204" pitchFamily="49" charset="0"/>
              </a:rPr>
              <a:t> </a:t>
            </a:r>
            <a:r>
              <a:rPr lang="en-IE" sz="1600" b="1" i="1" u="sng" dirty="0" err="1">
                <a:latin typeface="Consolas" panose="020B0609020204030204" pitchFamily="49" charset="0"/>
              </a:rPr>
              <a:t>PeriodFormatterBuilder</a:t>
            </a:r>
            <a:r>
              <a:rPr lang="en-IE" sz="1600" b="1" i="1" u="sng" dirty="0">
                <a:latin typeface="Consolas" panose="020B0609020204030204" pitchFamily="49" charset="0"/>
              </a:rPr>
              <a:t>().</a:t>
            </a:r>
            <a:r>
              <a:rPr lang="en-IE" sz="1600" b="1" i="1" u="sng" dirty="0" err="1">
                <a:latin typeface="Consolas" panose="020B0609020204030204" pitchFamily="49" charset="0"/>
              </a:rPr>
              <a:t>printZeroAlways</a:t>
            </a:r>
            <a:r>
              <a:rPr lang="en-IE" sz="1600" b="1" i="1" u="sng" dirty="0">
                <a:latin typeface="Consolas" panose="020B0609020204030204" pitchFamily="49" charset="0"/>
              </a:rPr>
              <a:t>()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  .</a:t>
            </a:r>
            <a:r>
              <a:rPr lang="en-IE" sz="1600" dirty="0" err="1">
                <a:latin typeface="Consolas" panose="020B0609020204030204" pitchFamily="49" charset="0"/>
              </a:rPr>
              <a:t>appendHours</a:t>
            </a:r>
            <a:r>
              <a:rPr lang="en-IE" sz="1600" dirty="0">
                <a:latin typeface="Consolas" panose="020B0609020204030204" pitchFamily="49" charset="0"/>
              </a:rPr>
              <a:t>()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  .</a:t>
            </a:r>
            <a:r>
              <a:rPr lang="en-IE" sz="1600" dirty="0" err="1">
                <a:latin typeface="Consolas" panose="020B0609020204030204" pitchFamily="49" charset="0"/>
              </a:rPr>
              <a:t>appendSeparator</a:t>
            </a:r>
            <a:r>
              <a:rPr lang="en-IE" sz="1600" dirty="0">
                <a:latin typeface="Consolas" panose="020B0609020204030204" pitchFamily="49" charset="0"/>
              </a:rPr>
              <a:t>(</a:t>
            </a:r>
            <a:r>
              <a:rPr lang="en-IE" sz="1600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en-IE" sz="1600" dirty="0">
                <a:latin typeface="Consolas" panose="020B0609020204030204" pitchFamily="49" charset="0"/>
              </a:rPr>
              <a:t>)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  .</a:t>
            </a:r>
            <a:r>
              <a:rPr lang="en-IE" sz="1600" dirty="0" err="1">
                <a:latin typeface="Consolas" panose="020B0609020204030204" pitchFamily="49" charset="0"/>
              </a:rPr>
              <a:t>appendMinutes</a:t>
            </a:r>
            <a:r>
              <a:rPr lang="en-IE" sz="1600" dirty="0">
                <a:latin typeface="Consolas" panose="020B0609020204030204" pitchFamily="49" charset="0"/>
              </a:rPr>
              <a:t>()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  .</a:t>
            </a:r>
            <a:r>
              <a:rPr lang="en-IE" sz="1600" dirty="0" err="1">
                <a:latin typeface="Consolas" panose="020B0609020204030204" pitchFamily="49" charset="0"/>
              </a:rPr>
              <a:t>appendSeparator</a:t>
            </a:r>
            <a:r>
              <a:rPr lang="en-IE" sz="1600" dirty="0">
                <a:latin typeface="Consolas" panose="020B0609020204030204" pitchFamily="49" charset="0"/>
              </a:rPr>
              <a:t>(</a:t>
            </a:r>
            <a:r>
              <a:rPr lang="en-IE" sz="1600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en-IE" sz="1600" dirty="0">
                <a:latin typeface="Consolas" panose="020B0609020204030204" pitchFamily="49" charset="0"/>
              </a:rPr>
              <a:t>)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  .</a:t>
            </a:r>
            <a:r>
              <a:rPr lang="en-IE" sz="1600" dirty="0" err="1">
                <a:latin typeface="Consolas" panose="020B0609020204030204" pitchFamily="49" charset="0"/>
              </a:rPr>
              <a:t>appendSeconds</a:t>
            </a:r>
            <a:r>
              <a:rPr lang="en-IE" sz="1600" dirty="0">
                <a:latin typeface="Consolas" panose="020B0609020204030204" pitchFamily="49" charset="0"/>
              </a:rPr>
              <a:t>()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  .</a:t>
            </a:r>
            <a:r>
              <a:rPr lang="en-IE" sz="1600" dirty="0" err="1">
                <a:latin typeface="Consolas" panose="020B0609020204030204" pitchFamily="49" charset="0"/>
              </a:rPr>
              <a:t>toFormatter</a:t>
            </a:r>
            <a:r>
              <a:rPr lang="en-IE" sz="1600" dirty="0">
                <a:latin typeface="Consolas" panose="020B0609020204030204" pitchFamily="49" charset="0"/>
              </a:rPr>
              <a:t>();</a:t>
            </a:r>
          </a:p>
          <a:p>
            <a:endParaRPr lang="en-IE" sz="1600" dirty="0">
              <a:latin typeface="Consolas" panose="020B0609020204030204" pitchFamily="49" charset="0"/>
            </a:endParaRPr>
          </a:p>
          <a:p>
            <a:r>
              <a:rPr lang="en-IE" sz="1600" dirty="0">
                <a:latin typeface="Consolas" panose="020B0609020204030204" pitchFamily="49" charset="0"/>
              </a:rPr>
              <a:t> 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u="sng" dirty="0" err="1">
                <a:latin typeface="Consolas" panose="020B0609020204030204" pitchFamily="49" charset="0"/>
              </a:rPr>
              <a:t>DateTimeFormatter</a:t>
            </a:r>
            <a:r>
              <a:rPr lang="en-IE" sz="1600" b="1" u="sng" dirty="0">
                <a:latin typeface="Consolas" panose="020B0609020204030204" pitchFamily="49" charset="0"/>
              </a:rPr>
              <a:t> </a:t>
            </a:r>
            <a:r>
              <a:rPr lang="en-IE" sz="1600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dateFormatter</a:t>
            </a:r>
            <a:r>
              <a:rPr lang="en-IE" sz="1600" b="1" i="1" u="sng" dirty="0">
                <a:latin typeface="Consolas" panose="020B0609020204030204" pitchFamily="49" charset="0"/>
              </a:rPr>
              <a:t> = </a:t>
            </a:r>
            <a:r>
              <a:rPr lang="en-IE" sz="1600" b="1" i="1" u="sng" dirty="0" err="1">
                <a:latin typeface="Consolas" panose="020B0609020204030204" pitchFamily="49" charset="0"/>
              </a:rPr>
              <a:t>DateTimeFormat.forPattern</a:t>
            </a:r>
            <a:r>
              <a:rPr lang="en-IE" sz="1600" b="1" i="1" u="sng" dirty="0">
                <a:latin typeface="Consolas" panose="020B0609020204030204" pitchFamily="49" charset="0"/>
              </a:rPr>
              <a:t>(</a:t>
            </a:r>
            <a:r>
              <a:rPr lang="en-IE" sz="1600" b="1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E" sz="1600" b="1" i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dd:MM:yyyy</a:t>
            </a:r>
            <a:r>
              <a:rPr lang="en-IE" sz="1600" b="1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IE" sz="1600" b="1" i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HH:mm:ss</a:t>
            </a:r>
            <a:r>
              <a:rPr lang="en-IE" sz="1600" b="1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E" sz="1600" b="1" i="1" u="sng" dirty="0">
                <a:latin typeface="Consolas" panose="020B0609020204030204" pitchFamily="49" charset="0"/>
              </a:rPr>
              <a:t>);</a:t>
            </a:r>
          </a:p>
          <a:p>
            <a:endParaRPr lang="en-IE" sz="1600" dirty="0">
              <a:latin typeface="Consolas" panose="020B0609020204030204" pitchFamily="49" charset="0"/>
            </a:endParaRPr>
          </a:p>
          <a:p>
            <a:r>
              <a:rPr lang="en-IE" sz="1600" dirty="0">
                <a:latin typeface="Consolas" panose="020B0609020204030204" pitchFamily="49" charset="0"/>
              </a:rPr>
              <a:t> 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u="sng" dirty="0" err="1">
                <a:latin typeface="Consolas" panose="020B0609020204030204" pitchFamily="49" charset="0"/>
              </a:rPr>
              <a:t>DateTime</a:t>
            </a:r>
            <a:r>
              <a:rPr lang="en-IE" sz="1600" b="1" u="sng" dirty="0">
                <a:latin typeface="Consolas" panose="020B0609020204030204" pitchFamily="49" charset="0"/>
              </a:rPr>
              <a:t> </a:t>
            </a:r>
            <a:r>
              <a:rPr lang="en-IE" sz="1600" b="1" u="sng" dirty="0" err="1">
                <a:latin typeface="Consolas" panose="020B0609020204030204" pitchFamily="49" charset="0"/>
              </a:rPr>
              <a:t>parseDateTime</a:t>
            </a:r>
            <a:r>
              <a:rPr lang="en-IE" sz="1600" b="1" u="sng" dirty="0">
                <a:latin typeface="Consolas" panose="020B0609020204030204" pitchFamily="49" charset="0"/>
              </a:rPr>
              <a:t>(String </a:t>
            </a:r>
            <a:r>
              <a:rPr lang="en-IE" sz="1600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dateTime</a:t>
            </a:r>
            <a:r>
              <a:rPr lang="en-IE" sz="1600" b="1" u="sng" dirty="0">
                <a:latin typeface="Consolas" panose="020B0609020204030204" pitchFamily="49" charset="0"/>
              </a:rPr>
              <a:t>) {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u="sng" dirty="0" err="1">
                <a:latin typeface="Consolas" panose="020B0609020204030204" pitchFamily="49" charset="0"/>
              </a:rPr>
              <a:t>DateTime</a:t>
            </a:r>
            <a:r>
              <a:rPr lang="en-IE" sz="1600" b="1" u="sng" dirty="0">
                <a:latin typeface="Consolas" panose="020B0609020204030204" pitchFamily="49" charset="0"/>
              </a:rPr>
              <a:t>(</a:t>
            </a:r>
            <a:r>
              <a:rPr lang="en-IE" sz="1600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dateFormatter</a:t>
            </a:r>
            <a:r>
              <a:rPr lang="en-IE" sz="1600" b="1" i="1" u="sng" dirty="0" err="1">
                <a:latin typeface="Consolas" panose="020B0609020204030204" pitchFamily="49" charset="0"/>
              </a:rPr>
              <a:t>.parseDateTime</a:t>
            </a:r>
            <a:r>
              <a:rPr lang="en-IE" sz="1600" b="1" i="1" u="sng" dirty="0">
                <a:latin typeface="Consolas" panose="020B0609020204030204" pitchFamily="49" charset="0"/>
              </a:rPr>
              <a:t>(</a:t>
            </a:r>
            <a:r>
              <a:rPr lang="en-IE" sz="1600" b="1" i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dateTime</a:t>
            </a:r>
            <a:r>
              <a:rPr lang="en-IE" sz="1600" b="1" i="1" u="sng" dirty="0">
                <a:latin typeface="Consolas" panose="020B0609020204030204" pitchFamily="49" charset="0"/>
              </a:rPr>
              <a:t>));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}</a:t>
            </a:r>
          </a:p>
          <a:p>
            <a:endParaRPr lang="en-IE" sz="1600" dirty="0">
              <a:latin typeface="Consolas" panose="020B0609020204030204" pitchFamily="49" charset="0"/>
            </a:endParaRPr>
          </a:p>
          <a:p>
            <a:r>
              <a:rPr lang="en-IE" sz="1600" dirty="0">
                <a:latin typeface="Consolas" panose="020B0609020204030204" pitchFamily="49" charset="0"/>
              </a:rPr>
              <a:t> 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E" sz="1600" b="1" dirty="0">
                <a:latin typeface="Consolas" panose="020B0609020204030204" pitchFamily="49" charset="0"/>
              </a:rPr>
              <a:t> String </a:t>
            </a:r>
            <a:r>
              <a:rPr lang="en-IE" sz="1600" b="1" dirty="0" err="1">
                <a:latin typeface="Consolas" panose="020B0609020204030204" pitchFamily="49" charset="0"/>
              </a:rPr>
              <a:t>parseDateTime</a:t>
            </a:r>
            <a:r>
              <a:rPr lang="en-IE" sz="1600" b="1" dirty="0">
                <a:latin typeface="Consolas" panose="020B0609020204030204" pitchFamily="49" charset="0"/>
              </a:rPr>
              <a:t>(</a:t>
            </a:r>
            <a:r>
              <a:rPr lang="en-IE" sz="1600" b="1" u="sng" dirty="0" err="1">
                <a:latin typeface="Consolas" panose="020B0609020204030204" pitchFamily="49" charset="0"/>
              </a:rPr>
              <a:t>DateTime</a:t>
            </a:r>
            <a:r>
              <a:rPr lang="en-IE" sz="1600" b="1" u="sng" dirty="0">
                <a:latin typeface="Consolas" panose="020B0609020204030204" pitchFamily="49" charset="0"/>
              </a:rPr>
              <a:t> </a:t>
            </a:r>
            <a:r>
              <a:rPr lang="en-IE" sz="1600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dateTime</a:t>
            </a:r>
            <a:r>
              <a:rPr lang="en-IE" sz="1600" b="1" u="sng" dirty="0">
                <a:latin typeface="Consolas" panose="020B0609020204030204" pitchFamily="49" charset="0"/>
              </a:rPr>
              <a:t>) {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dateFormatter</a:t>
            </a:r>
            <a:r>
              <a:rPr lang="en-IE" sz="1600" b="1" i="1" u="sng" dirty="0" err="1">
                <a:latin typeface="Consolas" panose="020B0609020204030204" pitchFamily="49" charset="0"/>
              </a:rPr>
              <a:t>.print</a:t>
            </a:r>
            <a:r>
              <a:rPr lang="en-IE" sz="1600" b="1" i="1" u="sng" dirty="0">
                <a:latin typeface="Consolas" panose="020B0609020204030204" pitchFamily="49" charset="0"/>
              </a:rPr>
              <a:t>(</a:t>
            </a:r>
            <a:r>
              <a:rPr lang="en-IE" sz="1600" b="1" i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dateTime</a:t>
            </a:r>
            <a:r>
              <a:rPr lang="en-IE" sz="1600" b="1" i="1" u="sng" dirty="0">
                <a:latin typeface="Consolas" panose="020B0609020204030204" pitchFamily="49" charset="0"/>
              </a:rPr>
              <a:t>);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}</a:t>
            </a:r>
          </a:p>
          <a:p>
            <a:endParaRPr lang="en-IE" sz="1600" dirty="0">
              <a:latin typeface="Consolas" panose="020B0609020204030204" pitchFamily="49" charset="0"/>
            </a:endParaRPr>
          </a:p>
          <a:p>
            <a:r>
              <a:rPr lang="en-IE" sz="1600" dirty="0">
                <a:latin typeface="Consolas" panose="020B0609020204030204" pitchFamily="49" charset="0"/>
              </a:rPr>
              <a:t> 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u="sng" dirty="0">
                <a:latin typeface="Consolas" panose="020B0609020204030204" pitchFamily="49" charset="0"/>
              </a:rPr>
              <a:t>Duration </a:t>
            </a:r>
            <a:r>
              <a:rPr lang="en-IE" sz="1600" b="1" u="sng" dirty="0" err="1">
                <a:latin typeface="Consolas" panose="020B0609020204030204" pitchFamily="49" charset="0"/>
              </a:rPr>
              <a:t>parseDuration</a:t>
            </a:r>
            <a:r>
              <a:rPr lang="en-IE" sz="1600" b="1" u="sng" dirty="0">
                <a:latin typeface="Consolas" panose="020B0609020204030204" pitchFamily="49" charset="0"/>
              </a:rPr>
              <a:t>(String </a:t>
            </a:r>
            <a:r>
              <a:rPr lang="en-IE" sz="1600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duration</a:t>
            </a:r>
            <a:r>
              <a:rPr lang="en-IE" sz="1600" b="1" u="sng" dirty="0">
                <a:latin typeface="Consolas" panose="020B0609020204030204" pitchFamily="49" charset="0"/>
              </a:rPr>
              <a:t>) {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periodFormatter</a:t>
            </a:r>
            <a:r>
              <a:rPr lang="en-IE" sz="1600" b="1" i="1" u="sng" dirty="0" err="1">
                <a:latin typeface="Consolas" panose="020B0609020204030204" pitchFamily="49" charset="0"/>
              </a:rPr>
              <a:t>.parsePeriod</a:t>
            </a:r>
            <a:r>
              <a:rPr lang="en-IE" sz="1600" b="1" i="1" u="sng" dirty="0">
                <a:latin typeface="Consolas" panose="020B0609020204030204" pitchFamily="49" charset="0"/>
              </a:rPr>
              <a:t>(</a:t>
            </a:r>
            <a:r>
              <a:rPr lang="en-IE" sz="1600" b="1" i="1" u="sng" dirty="0">
                <a:solidFill>
                  <a:srgbClr val="6A3E3E"/>
                </a:solidFill>
                <a:latin typeface="Consolas" panose="020B0609020204030204" pitchFamily="49" charset="0"/>
              </a:rPr>
              <a:t>duration</a:t>
            </a:r>
            <a:r>
              <a:rPr lang="en-IE" sz="1600" b="1" i="1" u="sng" dirty="0">
                <a:latin typeface="Consolas" panose="020B0609020204030204" pitchFamily="49" charset="0"/>
              </a:rPr>
              <a:t>).</a:t>
            </a:r>
            <a:r>
              <a:rPr lang="en-IE" sz="1600" b="1" i="1" u="sng" dirty="0" err="1">
                <a:latin typeface="Consolas" panose="020B0609020204030204" pitchFamily="49" charset="0"/>
              </a:rPr>
              <a:t>toStandardDuration</a:t>
            </a:r>
            <a:r>
              <a:rPr lang="en-IE" sz="1600" b="1" i="1" u="sng" dirty="0">
                <a:latin typeface="Consolas" panose="020B0609020204030204" pitchFamily="49" charset="0"/>
              </a:rPr>
              <a:t>();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}</a:t>
            </a:r>
          </a:p>
          <a:p>
            <a:endParaRPr lang="en-IE" sz="1600" dirty="0">
              <a:latin typeface="Consolas" panose="020B0609020204030204" pitchFamily="49" charset="0"/>
            </a:endParaRPr>
          </a:p>
          <a:p>
            <a:r>
              <a:rPr lang="en-IE" sz="1600" dirty="0">
                <a:latin typeface="Consolas" panose="020B0609020204030204" pitchFamily="49" charset="0"/>
              </a:rPr>
              <a:t> 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E" sz="1600" b="1" dirty="0">
                <a:latin typeface="Consolas" panose="020B0609020204030204" pitchFamily="49" charset="0"/>
              </a:rPr>
              <a:t> String </a:t>
            </a:r>
            <a:r>
              <a:rPr lang="en-IE" sz="1600" b="1" dirty="0" err="1">
                <a:latin typeface="Consolas" panose="020B0609020204030204" pitchFamily="49" charset="0"/>
              </a:rPr>
              <a:t>parseDuration</a:t>
            </a:r>
            <a:r>
              <a:rPr lang="en-IE" sz="1600" b="1" dirty="0">
                <a:latin typeface="Consolas" panose="020B0609020204030204" pitchFamily="49" charset="0"/>
              </a:rPr>
              <a:t>(</a:t>
            </a:r>
            <a:r>
              <a:rPr lang="en-IE" sz="1600" b="1" u="sng" dirty="0">
                <a:latin typeface="Consolas" panose="020B0609020204030204" pitchFamily="49" charset="0"/>
              </a:rPr>
              <a:t>Duration </a:t>
            </a:r>
            <a:r>
              <a:rPr lang="en-IE" sz="1600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duration</a:t>
            </a:r>
            <a:r>
              <a:rPr lang="en-IE" sz="1600" b="1" u="sng" dirty="0">
                <a:latin typeface="Consolas" panose="020B0609020204030204" pitchFamily="49" charset="0"/>
              </a:rPr>
              <a:t>) {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periodFormatter</a:t>
            </a:r>
            <a:r>
              <a:rPr lang="en-IE" sz="1600" b="1" i="1" u="sng" dirty="0" err="1">
                <a:latin typeface="Consolas" panose="020B0609020204030204" pitchFamily="49" charset="0"/>
              </a:rPr>
              <a:t>.print</a:t>
            </a:r>
            <a:r>
              <a:rPr lang="en-IE" sz="1600" b="1" i="1" u="sng" dirty="0">
                <a:latin typeface="Consolas" panose="020B0609020204030204" pitchFamily="49" charset="0"/>
              </a:rPr>
              <a:t>(</a:t>
            </a:r>
            <a:r>
              <a:rPr lang="en-IE" sz="1600" b="1" i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duration</a:t>
            </a:r>
            <a:r>
              <a:rPr lang="en-IE" sz="1600" b="1" i="1" u="sng" dirty="0" err="1">
                <a:latin typeface="Consolas" panose="020B0609020204030204" pitchFamily="49" charset="0"/>
              </a:rPr>
              <a:t>.toPeriod</a:t>
            </a:r>
            <a:r>
              <a:rPr lang="en-IE" sz="1600" b="1" i="1" u="sng" dirty="0">
                <a:latin typeface="Consolas" panose="020B0609020204030204" pitchFamily="49" charset="0"/>
              </a:rPr>
              <a:t>());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}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}</a:t>
            </a:r>
            <a:endParaRPr lang="en-IE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1F218-7CF9-41B5-8675-0C4995F1E64F}"/>
              </a:ext>
            </a:extLst>
          </p:cNvPr>
          <p:cNvSpPr txBox="1"/>
          <p:nvPr/>
        </p:nvSpPr>
        <p:spPr>
          <a:xfrm>
            <a:off x="9094688" y="874549"/>
            <a:ext cx="3637517" cy="59503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"/>
                <a:cs typeface="Helvetica"/>
                <a:sym typeface="Helvetica"/>
              </a:rPr>
              <a:t>TimeFormatter</a:t>
            </a:r>
            <a:endParaRPr kumimoji="0" lang="en-IE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Helvetica"/>
              <a:cs typeface="Helvetica"/>
              <a:sym typeface="Helvetic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A08E0D-4688-4D4F-A9D5-02FF32E616C7}"/>
              </a:ext>
            </a:extLst>
          </p:cNvPr>
          <p:cNvSpPr txBox="1"/>
          <p:nvPr/>
        </p:nvSpPr>
        <p:spPr>
          <a:xfrm>
            <a:off x="9310711" y="6394775"/>
            <a:ext cx="3412213" cy="20723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"/>
                <a:cs typeface="Helvetica"/>
                <a:sym typeface="Helvetica"/>
              </a:rPr>
              <a:t>Joda</a:t>
            </a:r>
            <a:r>
              <a:rPr kumimoji="0" lang="en-IE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"/>
                <a:cs typeface="Helvetica"/>
                <a:sym typeface="Helvetica"/>
              </a:rPr>
              <a:t>-Time is not on the build path, so org.joda</a:t>
            </a:r>
            <a:r>
              <a:rPr lang="en-IE" sz="3200" dirty="0">
                <a:latin typeface="+mj-lt"/>
              </a:rPr>
              <a:t>.* isn’t recognised.</a:t>
            </a:r>
            <a:endParaRPr kumimoji="0" lang="en-IE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1547728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38C8947-44D8-48C0-9B93-ECCA3588C9AF}"/>
              </a:ext>
            </a:extLst>
          </p:cNvPr>
          <p:cNvSpPr/>
          <p:nvPr/>
        </p:nvSpPr>
        <p:spPr>
          <a:xfrm>
            <a:off x="348794" y="412304"/>
            <a:ext cx="10596016" cy="82791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E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IE" sz="2800" b="1" dirty="0">
                <a:latin typeface="Consolas" panose="020B0609020204030204" pitchFamily="49" charset="0"/>
              </a:rPr>
              <a:t> models;</a:t>
            </a:r>
          </a:p>
          <a:p>
            <a:endParaRPr lang="en-IE" sz="2800" dirty="0">
              <a:latin typeface="Consolas" panose="020B0609020204030204" pitchFamily="49" charset="0"/>
            </a:endParaRPr>
          </a:p>
          <a:p>
            <a:r>
              <a:rPr lang="en-IE" sz="2800" dirty="0">
                <a:latin typeface="Consolas" panose="020B0609020204030204" pitchFamily="49" charset="0"/>
              </a:rPr>
              <a:t>//imports omitted</a:t>
            </a:r>
          </a:p>
          <a:p>
            <a:endParaRPr lang="en-IE" sz="2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IE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E" sz="2800" b="1" dirty="0">
                <a:latin typeface="Consolas" panose="020B0609020204030204" pitchFamily="49" charset="0"/>
              </a:rPr>
              <a:t> </a:t>
            </a:r>
            <a:r>
              <a:rPr lang="en-IE" sz="2800" b="1" dirty="0" err="1">
                <a:latin typeface="Consolas" panose="020B0609020204030204" pitchFamily="49" charset="0"/>
              </a:rPr>
              <a:t>org.joda.time.DateTime</a:t>
            </a:r>
            <a:r>
              <a:rPr lang="en-IE" sz="2800" b="1" dirty="0">
                <a:latin typeface="Consolas" panose="020B0609020204030204" pitchFamily="49" charset="0"/>
              </a:rPr>
              <a:t>;</a:t>
            </a:r>
          </a:p>
          <a:p>
            <a:r>
              <a:rPr lang="fr-FR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2800" b="1" dirty="0">
                <a:latin typeface="Consolas" panose="020B0609020204030204" pitchFamily="49" charset="0"/>
              </a:rPr>
              <a:t> </a:t>
            </a:r>
            <a:r>
              <a:rPr lang="fr-FR" sz="2800" b="1" dirty="0" err="1">
                <a:latin typeface="Consolas" panose="020B0609020204030204" pitchFamily="49" charset="0"/>
              </a:rPr>
              <a:t>org.joda.time.Duration</a:t>
            </a:r>
            <a:r>
              <a:rPr lang="fr-FR" sz="2800" b="1" dirty="0">
                <a:latin typeface="Consolas" panose="020B0609020204030204" pitchFamily="49" charset="0"/>
              </a:rPr>
              <a:t>;</a:t>
            </a:r>
            <a:endParaRPr lang="en-IE" sz="2800" dirty="0">
              <a:latin typeface="Consolas" panose="020B0609020204030204" pitchFamily="49" charset="0"/>
            </a:endParaRPr>
          </a:p>
          <a:p>
            <a:r>
              <a:rPr lang="en-IE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E" sz="2800" b="1" dirty="0">
                <a:latin typeface="Consolas" panose="020B0609020204030204" pitchFamily="49" charset="0"/>
              </a:rPr>
              <a:t> </a:t>
            </a:r>
            <a:r>
              <a:rPr lang="en-IE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E" sz="2800" b="1" dirty="0">
                <a:latin typeface="Consolas" panose="020B0609020204030204" pitchFamily="49" charset="0"/>
              </a:rPr>
              <a:t> </a:t>
            </a:r>
            <a:r>
              <a:rPr lang="en-IE" sz="2800" b="1" dirty="0" err="1">
                <a:latin typeface="Consolas" panose="020B0609020204030204" pitchFamily="49" charset="0"/>
              </a:rPr>
              <a:t>utils.TimeFormatters.</a:t>
            </a:r>
            <a:r>
              <a:rPr lang="en-IE" sz="2800" b="1" i="1" dirty="0" err="1">
                <a:latin typeface="Consolas" panose="020B0609020204030204" pitchFamily="49" charset="0"/>
              </a:rPr>
              <a:t>parseDateTime</a:t>
            </a:r>
            <a:r>
              <a:rPr lang="en-IE" sz="2800" b="1" i="1" dirty="0">
                <a:latin typeface="Consolas" panose="020B0609020204030204" pitchFamily="49" charset="0"/>
              </a:rPr>
              <a:t>;</a:t>
            </a:r>
          </a:p>
          <a:p>
            <a:r>
              <a:rPr lang="it-IT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it-IT" sz="2800" b="1" dirty="0">
                <a:latin typeface="Consolas" panose="020B0609020204030204" pitchFamily="49" charset="0"/>
              </a:rPr>
              <a:t> </a:t>
            </a:r>
            <a:r>
              <a:rPr lang="it-IT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it-IT" sz="2800" b="1" dirty="0">
                <a:latin typeface="Consolas" panose="020B0609020204030204" pitchFamily="49" charset="0"/>
              </a:rPr>
              <a:t> utils.TimeFormatters.</a:t>
            </a:r>
            <a:r>
              <a:rPr lang="it-IT" sz="2800" b="1" i="1" dirty="0">
                <a:latin typeface="Consolas" panose="020B0609020204030204" pitchFamily="49" charset="0"/>
              </a:rPr>
              <a:t>parseDuration;</a:t>
            </a:r>
          </a:p>
          <a:p>
            <a:endParaRPr lang="en-IE" sz="2800" dirty="0">
              <a:latin typeface="Consolas" panose="020B0609020204030204" pitchFamily="49" charset="0"/>
            </a:endParaRPr>
          </a:p>
          <a:p>
            <a:r>
              <a:rPr lang="en-IE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E" sz="2800" b="1" dirty="0">
                <a:latin typeface="Consolas" panose="020B0609020204030204" pitchFamily="49" charset="0"/>
              </a:rPr>
              <a:t> </a:t>
            </a:r>
            <a:r>
              <a:rPr lang="en-IE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E" sz="2800" b="1" dirty="0">
                <a:latin typeface="Consolas" panose="020B0609020204030204" pitchFamily="49" charset="0"/>
              </a:rPr>
              <a:t> </a:t>
            </a:r>
            <a:r>
              <a:rPr lang="en-IE" sz="2800" b="1" u="sng" dirty="0">
                <a:latin typeface="Consolas" panose="020B0609020204030204" pitchFamily="49" charset="0"/>
              </a:rPr>
              <a:t>Activity </a:t>
            </a:r>
            <a:r>
              <a:rPr lang="en-IE" sz="2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IE" sz="2800" b="1" u="sng" dirty="0">
                <a:latin typeface="Consolas" panose="020B0609020204030204" pitchFamily="49" charset="0"/>
              </a:rPr>
              <a:t> Serializable {</a:t>
            </a:r>
          </a:p>
          <a:p>
            <a:endParaRPr lang="en-IE" sz="2800" dirty="0">
              <a:latin typeface="Consolas" panose="020B0609020204030204" pitchFamily="49" charset="0"/>
            </a:endParaRPr>
          </a:p>
          <a:p>
            <a:r>
              <a:rPr lang="en-IE" sz="2800" dirty="0">
                <a:latin typeface="Consolas" panose="020B0609020204030204" pitchFamily="49" charset="0"/>
              </a:rPr>
              <a:t>  //code omitted</a:t>
            </a:r>
            <a:endParaRPr lang="en-IE" sz="2800" b="1" dirty="0">
              <a:latin typeface="Consolas" panose="020B0609020204030204" pitchFamily="49" charset="0"/>
            </a:endParaRPr>
          </a:p>
          <a:p>
            <a:endParaRPr lang="en-IE" sz="2800" dirty="0">
              <a:latin typeface="Consolas" panose="020B0609020204030204" pitchFamily="49" charset="0"/>
            </a:endParaRPr>
          </a:p>
          <a:p>
            <a:r>
              <a:rPr lang="en-IE" sz="2800" dirty="0">
                <a:latin typeface="Consolas" panose="020B0609020204030204" pitchFamily="49" charset="0"/>
              </a:rPr>
              <a:t>  </a:t>
            </a:r>
            <a:r>
              <a:rPr lang="en-IE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E" sz="2800" b="1" dirty="0">
                <a:latin typeface="Consolas" panose="020B0609020204030204" pitchFamily="49" charset="0"/>
              </a:rPr>
              <a:t> </a:t>
            </a:r>
            <a:r>
              <a:rPr lang="en-IE" sz="2800" b="1" dirty="0" err="1">
                <a:latin typeface="Consolas" panose="020B0609020204030204" pitchFamily="49" charset="0"/>
              </a:rPr>
              <a:t>DateTime</a:t>
            </a:r>
            <a:r>
              <a:rPr lang="en-IE" sz="2800" b="1" dirty="0">
                <a:latin typeface="Consolas" panose="020B0609020204030204" pitchFamily="49" charset="0"/>
              </a:rPr>
              <a:t> </a:t>
            </a:r>
            <a:r>
              <a:rPr lang="en-IE" sz="2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starttime</a:t>
            </a:r>
            <a:r>
              <a:rPr lang="en-IE" sz="2800" b="1" dirty="0">
                <a:latin typeface="Consolas" panose="020B0609020204030204" pitchFamily="49" charset="0"/>
              </a:rPr>
              <a:t>;</a:t>
            </a:r>
          </a:p>
          <a:p>
            <a:r>
              <a:rPr lang="en-IE" sz="2800" dirty="0">
                <a:latin typeface="Consolas" panose="020B0609020204030204" pitchFamily="49" charset="0"/>
              </a:rPr>
              <a:t>  </a:t>
            </a:r>
            <a:r>
              <a:rPr lang="en-IE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E" sz="2800" b="1" dirty="0">
                <a:latin typeface="Consolas" panose="020B0609020204030204" pitchFamily="49" charset="0"/>
              </a:rPr>
              <a:t> Duration </a:t>
            </a:r>
            <a:r>
              <a:rPr lang="en-IE" sz="2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duration</a:t>
            </a:r>
            <a:r>
              <a:rPr lang="en-IE" sz="2800" b="1" dirty="0">
                <a:latin typeface="Consolas" panose="020B0609020204030204" pitchFamily="49" charset="0"/>
              </a:rPr>
              <a:t>;</a:t>
            </a:r>
          </a:p>
          <a:p>
            <a:endParaRPr lang="en-IE" sz="2800" dirty="0">
              <a:latin typeface="Consolas" panose="020B0609020204030204" pitchFamily="49" charset="0"/>
            </a:endParaRPr>
          </a:p>
          <a:p>
            <a:r>
              <a:rPr lang="en-IE" sz="2800" dirty="0">
                <a:latin typeface="Consolas" panose="020B0609020204030204" pitchFamily="49" charset="0"/>
              </a:rPr>
              <a:t>  //code omitted</a:t>
            </a:r>
          </a:p>
          <a:p>
            <a:endParaRPr lang="en-IE" sz="2800" b="1" dirty="0">
              <a:latin typeface="Consolas" panose="020B0609020204030204" pitchFamily="49" charset="0"/>
            </a:endParaRPr>
          </a:p>
          <a:p>
            <a:r>
              <a:rPr lang="en-IE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BDF81B-B105-4E56-8D21-3FBAC04C05AB}"/>
              </a:ext>
            </a:extLst>
          </p:cNvPr>
          <p:cNvSpPr txBox="1"/>
          <p:nvPr/>
        </p:nvSpPr>
        <p:spPr>
          <a:xfrm>
            <a:off x="9238704" y="298504"/>
            <a:ext cx="3412213" cy="157992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"/>
                <a:cs typeface="Helvetica"/>
                <a:sym typeface="Helvetica"/>
              </a:rPr>
              <a:t>Include the </a:t>
            </a:r>
            <a:r>
              <a:rPr kumimoji="0" lang="en-IE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"/>
                <a:cs typeface="Helvetica"/>
                <a:sym typeface="Helvetica"/>
              </a:rPr>
              <a:t>Joda</a:t>
            </a:r>
            <a:r>
              <a:rPr kumimoji="0" lang="en-IE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"/>
                <a:cs typeface="Helvetica"/>
                <a:sym typeface="Helvetica"/>
              </a:rPr>
              <a:t>-Time dependency in the pom.xml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C0E6A-1BD8-4C02-A830-71864F7325E4}"/>
              </a:ext>
            </a:extLst>
          </p:cNvPr>
          <p:cNvSpPr txBox="1"/>
          <p:nvPr/>
        </p:nvSpPr>
        <p:spPr>
          <a:xfrm>
            <a:off x="8734648" y="5812904"/>
            <a:ext cx="4132293" cy="20723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"/>
                <a:cs typeface="Helvetica"/>
                <a:sym typeface="Helvetica"/>
              </a:rPr>
              <a:t>Refactor existing Activity to include date/time handling using our new utility.</a:t>
            </a:r>
          </a:p>
        </p:txBody>
      </p:sp>
    </p:spTree>
    <p:extLst>
      <p:ext uri="{BB962C8B-B14F-4D97-AF65-F5344CB8AC3E}">
        <p14:creationId xmlns:p14="http://schemas.microsoft.com/office/powerpoint/2010/main" val="202970669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E704FE4-031F-4A45-B209-E27EEE362721}"/>
              </a:ext>
            </a:extLst>
          </p:cNvPr>
          <p:cNvSpPr/>
          <p:nvPr/>
        </p:nvSpPr>
        <p:spPr>
          <a:xfrm>
            <a:off x="237704" y="5308848"/>
            <a:ext cx="10801200" cy="37240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E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E" sz="2400" b="1" dirty="0">
                <a:latin typeface="Consolas" panose="020B0609020204030204" pitchFamily="49" charset="0"/>
              </a:rPr>
              <a:t> Activity(String </a:t>
            </a:r>
            <a:r>
              <a:rPr lang="en-IE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type</a:t>
            </a:r>
            <a:r>
              <a:rPr lang="en-IE" sz="2400" b="1" dirty="0">
                <a:latin typeface="Consolas" panose="020B0609020204030204" pitchFamily="49" charset="0"/>
              </a:rPr>
              <a:t>, String </a:t>
            </a:r>
            <a:r>
              <a:rPr lang="en-IE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location</a:t>
            </a:r>
            <a:r>
              <a:rPr lang="en-IE" sz="2400" b="1" dirty="0">
                <a:latin typeface="Consolas" panose="020B0609020204030204" pitchFamily="49" charset="0"/>
              </a:rPr>
              <a:t>, </a:t>
            </a:r>
            <a:r>
              <a:rPr lang="en-IE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E" sz="2400" b="1" dirty="0">
                <a:latin typeface="Consolas" panose="020B0609020204030204" pitchFamily="49" charset="0"/>
              </a:rPr>
              <a:t> </a:t>
            </a:r>
            <a:r>
              <a:rPr lang="en-IE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distance</a:t>
            </a:r>
            <a:r>
              <a:rPr lang="en-IE" sz="2400" b="1" dirty="0">
                <a:latin typeface="Consolas" panose="020B0609020204030204" pitchFamily="49" charset="0"/>
              </a:rPr>
              <a:t>, </a:t>
            </a:r>
          </a:p>
          <a:p>
            <a:r>
              <a:rPr lang="en-IE" sz="2400" b="1" dirty="0">
                <a:latin typeface="Consolas" panose="020B0609020204030204" pitchFamily="49" charset="0"/>
              </a:rPr>
              <a:t>				     String </a:t>
            </a:r>
            <a:r>
              <a:rPr lang="en-IE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IE" sz="2400" b="1" dirty="0">
                <a:latin typeface="Consolas" panose="020B0609020204030204" pitchFamily="49" charset="0"/>
              </a:rPr>
              <a:t>, String </a:t>
            </a:r>
            <a:r>
              <a:rPr lang="en-IE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duration</a:t>
            </a:r>
            <a:r>
              <a:rPr lang="en-IE" sz="2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IE" sz="2400" dirty="0">
                <a:latin typeface="Consolas" panose="020B0609020204030204" pitchFamily="49" charset="0"/>
              </a:rPr>
              <a:t>    </a:t>
            </a:r>
            <a:r>
              <a:rPr lang="en-IE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E" sz="2400" b="1" dirty="0">
                <a:latin typeface="Consolas" panose="020B0609020204030204" pitchFamily="49" charset="0"/>
              </a:rPr>
              <a:t>.</a:t>
            </a:r>
            <a:r>
              <a:rPr lang="en-IE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IE" sz="2400" b="1" dirty="0">
                <a:latin typeface="Consolas" panose="020B0609020204030204" pitchFamily="49" charset="0"/>
              </a:rPr>
              <a:t> = </a:t>
            </a:r>
            <a:r>
              <a:rPr lang="en-IE" sz="2400" b="1" dirty="0" err="1">
                <a:latin typeface="Consolas" panose="020B0609020204030204" pitchFamily="49" charset="0"/>
              </a:rPr>
              <a:t>UUID.</a:t>
            </a:r>
            <a:r>
              <a:rPr lang="en-IE" sz="2400" b="1" i="1" dirty="0" err="1">
                <a:latin typeface="Consolas" panose="020B0609020204030204" pitchFamily="49" charset="0"/>
              </a:rPr>
              <a:t>randomUUID</a:t>
            </a:r>
            <a:r>
              <a:rPr lang="en-IE" sz="2400" b="1" i="1" dirty="0">
                <a:latin typeface="Consolas" panose="020B0609020204030204" pitchFamily="49" charset="0"/>
              </a:rPr>
              <a:t>().</a:t>
            </a:r>
            <a:r>
              <a:rPr lang="en-IE" sz="2400" b="1" i="1" dirty="0" err="1">
                <a:latin typeface="Consolas" panose="020B0609020204030204" pitchFamily="49" charset="0"/>
              </a:rPr>
              <a:t>toString</a:t>
            </a:r>
            <a:r>
              <a:rPr lang="en-IE" sz="2400" b="1" i="1" dirty="0">
                <a:latin typeface="Consolas" panose="020B0609020204030204" pitchFamily="49" charset="0"/>
              </a:rPr>
              <a:t>();</a:t>
            </a:r>
          </a:p>
          <a:p>
            <a:r>
              <a:rPr lang="en-IE" sz="2400" dirty="0">
                <a:latin typeface="Consolas" panose="020B0609020204030204" pitchFamily="49" charset="0"/>
              </a:rPr>
              <a:t>    </a:t>
            </a:r>
            <a:r>
              <a:rPr lang="en-IE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E" sz="2400" b="1" dirty="0" err="1">
                <a:latin typeface="Consolas" panose="020B0609020204030204" pitchFamily="49" charset="0"/>
              </a:rPr>
              <a:t>.</a:t>
            </a:r>
            <a:r>
              <a:rPr lang="en-IE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type</a:t>
            </a:r>
            <a:r>
              <a:rPr lang="en-IE" sz="2400" b="1" dirty="0">
                <a:latin typeface="Consolas" panose="020B0609020204030204" pitchFamily="49" charset="0"/>
              </a:rPr>
              <a:t> = </a:t>
            </a:r>
            <a:r>
              <a:rPr lang="en-IE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type</a:t>
            </a:r>
            <a:r>
              <a:rPr lang="en-IE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IE" sz="2400" dirty="0">
                <a:latin typeface="Consolas" panose="020B0609020204030204" pitchFamily="49" charset="0"/>
              </a:rPr>
              <a:t>    </a:t>
            </a:r>
            <a:r>
              <a:rPr lang="en-IE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E" sz="2400" b="1" dirty="0" err="1">
                <a:latin typeface="Consolas" panose="020B0609020204030204" pitchFamily="49" charset="0"/>
              </a:rPr>
              <a:t>.</a:t>
            </a:r>
            <a:r>
              <a:rPr lang="en-IE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location</a:t>
            </a:r>
            <a:r>
              <a:rPr lang="en-IE" sz="2400" b="1" dirty="0">
                <a:latin typeface="Consolas" panose="020B0609020204030204" pitchFamily="49" charset="0"/>
              </a:rPr>
              <a:t> = </a:t>
            </a:r>
            <a:r>
              <a:rPr lang="en-IE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location</a:t>
            </a:r>
            <a:r>
              <a:rPr lang="en-IE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IE" sz="2400" dirty="0">
                <a:latin typeface="Consolas" panose="020B0609020204030204" pitchFamily="49" charset="0"/>
              </a:rPr>
              <a:t>    </a:t>
            </a:r>
            <a:r>
              <a:rPr lang="en-IE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E" sz="2400" b="1" dirty="0" err="1">
                <a:latin typeface="Consolas" panose="020B0609020204030204" pitchFamily="49" charset="0"/>
              </a:rPr>
              <a:t>.</a:t>
            </a:r>
            <a:r>
              <a:rPr lang="en-IE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distance</a:t>
            </a:r>
            <a:r>
              <a:rPr lang="en-IE" sz="2400" b="1" dirty="0">
                <a:latin typeface="Consolas" panose="020B0609020204030204" pitchFamily="49" charset="0"/>
              </a:rPr>
              <a:t> = </a:t>
            </a:r>
            <a:r>
              <a:rPr lang="en-IE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distance</a:t>
            </a:r>
            <a:r>
              <a:rPr lang="en-IE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IE" sz="2400" dirty="0">
                <a:latin typeface="Consolas" panose="020B0609020204030204" pitchFamily="49" charset="0"/>
              </a:rPr>
              <a:t>    </a:t>
            </a:r>
            <a:r>
              <a:rPr lang="en-IE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E" sz="2400" b="1" dirty="0" err="1">
                <a:latin typeface="Consolas" panose="020B0609020204030204" pitchFamily="49" charset="0"/>
              </a:rPr>
              <a:t>.</a:t>
            </a:r>
            <a:r>
              <a:rPr lang="en-IE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starttime</a:t>
            </a:r>
            <a:r>
              <a:rPr lang="en-IE" sz="2400" b="1" dirty="0">
                <a:latin typeface="Consolas" panose="020B0609020204030204" pitchFamily="49" charset="0"/>
              </a:rPr>
              <a:t> = </a:t>
            </a:r>
            <a:r>
              <a:rPr lang="en-IE" sz="2400" b="1" i="1" dirty="0" err="1">
                <a:latin typeface="Consolas" panose="020B0609020204030204" pitchFamily="49" charset="0"/>
              </a:rPr>
              <a:t>parseDateTime</a:t>
            </a:r>
            <a:r>
              <a:rPr lang="en-IE" sz="2400" b="1" i="1" dirty="0">
                <a:latin typeface="Consolas" panose="020B0609020204030204" pitchFamily="49" charset="0"/>
              </a:rPr>
              <a:t>(</a:t>
            </a:r>
            <a:r>
              <a:rPr lang="en-IE" sz="2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IE" sz="2400" b="1" i="1" dirty="0">
                <a:latin typeface="Consolas" panose="020B0609020204030204" pitchFamily="49" charset="0"/>
              </a:rPr>
              <a:t>);</a:t>
            </a:r>
          </a:p>
          <a:p>
            <a:r>
              <a:rPr lang="en-IE" sz="2400" dirty="0">
                <a:latin typeface="Consolas" panose="020B0609020204030204" pitchFamily="49" charset="0"/>
              </a:rPr>
              <a:t>    </a:t>
            </a:r>
            <a:r>
              <a:rPr lang="en-IE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E" sz="2400" b="1" dirty="0" err="1">
                <a:latin typeface="Consolas" panose="020B0609020204030204" pitchFamily="49" charset="0"/>
              </a:rPr>
              <a:t>.</a:t>
            </a:r>
            <a:r>
              <a:rPr lang="en-IE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duration</a:t>
            </a:r>
            <a:r>
              <a:rPr lang="en-IE" sz="2400" b="1" dirty="0">
                <a:latin typeface="Consolas" panose="020B0609020204030204" pitchFamily="49" charset="0"/>
              </a:rPr>
              <a:t> = </a:t>
            </a:r>
            <a:r>
              <a:rPr lang="en-IE" sz="2400" b="1" i="1" dirty="0" err="1">
                <a:latin typeface="Consolas" panose="020B0609020204030204" pitchFamily="49" charset="0"/>
              </a:rPr>
              <a:t>parseDuration</a:t>
            </a:r>
            <a:r>
              <a:rPr lang="en-IE" sz="2400" b="1" i="1" dirty="0">
                <a:latin typeface="Consolas" panose="020B0609020204030204" pitchFamily="49" charset="0"/>
              </a:rPr>
              <a:t>(</a:t>
            </a:r>
            <a:r>
              <a:rPr lang="en-IE" sz="2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duration</a:t>
            </a:r>
            <a:r>
              <a:rPr lang="en-IE" sz="2400" b="1" i="1" dirty="0">
                <a:latin typeface="Consolas" panose="020B0609020204030204" pitchFamily="49" charset="0"/>
              </a:rPr>
              <a:t>);</a:t>
            </a:r>
          </a:p>
          <a:p>
            <a:r>
              <a:rPr lang="en-IE" sz="2400" dirty="0">
                <a:latin typeface="Consolas" panose="020B0609020204030204" pitchFamily="49" charset="0"/>
              </a:rPr>
              <a:t>  }</a:t>
            </a:r>
          </a:p>
          <a:p>
            <a:endParaRPr lang="en-IE" sz="1800" dirty="0">
              <a:solidFill>
                <a:srgbClr val="64646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E62A75-76C9-457E-A360-E276C7355CDD}"/>
              </a:ext>
            </a:extLst>
          </p:cNvPr>
          <p:cNvSpPr/>
          <p:nvPr/>
        </p:nvSpPr>
        <p:spPr>
          <a:xfrm>
            <a:off x="261829" y="340296"/>
            <a:ext cx="9073008" cy="48320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E" sz="2800" dirty="0">
                <a:latin typeface="Consolas" panose="020B0609020204030204" pitchFamily="49" charset="0"/>
              </a:rPr>
              <a:t>  </a:t>
            </a:r>
            <a:r>
              <a:rPr lang="en-IE" sz="2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IE" sz="2800" dirty="0">
                <a:latin typeface="Consolas" panose="020B0609020204030204" pitchFamily="49" charset="0"/>
              </a:rPr>
              <a:t>  </a:t>
            </a:r>
            <a:r>
              <a:rPr lang="en-IE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E" sz="2800" b="1" dirty="0">
                <a:latin typeface="Consolas" panose="020B0609020204030204" pitchFamily="49" charset="0"/>
              </a:rPr>
              <a:t> String </a:t>
            </a:r>
            <a:r>
              <a:rPr lang="en-IE" sz="2800" b="1" dirty="0" err="1">
                <a:latin typeface="Consolas" panose="020B0609020204030204" pitchFamily="49" charset="0"/>
              </a:rPr>
              <a:t>toString</a:t>
            </a:r>
            <a:r>
              <a:rPr lang="en-IE" sz="28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IE" sz="2800" dirty="0">
                <a:latin typeface="Consolas" panose="020B0609020204030204" pitchFamily="49" charset="0"/>
              </a:rPr>
              <a:t>    </a:t>
            </a:r>
            <a:r>
              <a:rPr lang="en-IE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E" sz="2800" b="1" dirty="0">
                <a:latin typeface="Consolas" panose="020B0609020204030204" pitchFamily="49" charset="0"/>
              </a:rPr>
              <a:t> </a:t>
            </a:r>
            <a:r>
              <a:rPr lang="en-IE" sz="2800" b="1" i="1" dirty="0" err="1">
                <a:latin typeface="Consolas" panose="020B0609020204030204" pitchFamily="49" charset="0"/>
              </a:rPr>
              <a:t>toStringHelper</a:t>
            </a:r>
            <a:r>
              <a:rPr lang="en-IE" sz="2800" b="1" i="1" dirty="0">
                <a:latin typeface="Consolas" panose="020B0609020204030204" pitchFamily="49" charset="0"/>
              </a:rPr>
              <a:t>(</a:t>
            </a:r>
            <a:r>
              <a:rPr lang="en-IE" sz="2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E" sz="2800" b="1" i="1" dirty="0">
                <a:latin typeface="Consolas" panose="020B0609020204030204" pitchFamily="49" charset="0"/>
              </a:rPr>
              <a:t>).</a:t>
            </a:r>
            <a:r>
              <a:rPr lang="en-IE" sz="2800" b="1" i="1" dirty="0" err="1">
                <a:latin typeface="Consolas" panose="020B0609020204030204" pitchFamily="49" charset="0"/>
              </a:rPr>
              <a:t>addValue</a:t>
            </a:r>
            <a:r>
              <a:rPr lang="en-IE" sz="2800" b="1" i="1" dirty="0">
                <a:latin typeface="Consolas" panose="020B0609020204030204" pitchFamily="49" charset="0"/>
              </a:rPr>
              <a:t>(</a:t>
            </a:r>
            <a:r>
              <a:rPr lang="en-IE" sz="2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IE" sz="2800" b="1" i="1" dirty="0">
                <a:latin typeface="Consolas" panose="020B0609020204030204" pitchFamily="49" charset="0"/>
              </a:rPr>
              <a:t>)</a:t>
            </a:r>
          </a:p>
          <a:p>
            <a:r>
              <a:rPr lang="en-IE" sz="2800" dirty="0">
                <a:latin typeface="Consolas" panose="020B0609020204030204" pitchFamily="49" charset="0"/>
              </a:rPr>
              <a:t>        .</a:t>
            </a:r>
            <a:r>
              <a:rPr lang="en-IE" sz="2800" dirty="0" err="1">
                <a:latin typeface="Consolas" panose="020B0609020204030204" pitchFamily="49" charset="0"/>
              </a:rPr>
              <a:t>addValue</a:t>
            </a:r>
            <a:r>
              <a:rPr lang="en-IE" sz="2800" dirty="0">
                <a:latin typeface="Consolas" panose="020B0609020204030204" pitchFamily="49" charset="0"/>
              </a:rPr>
              <a:t>(</a:t>
            </a:r>
            <a:r>
              <a:rPr lang="en-IE" sz="2800" dirty="0">
                <a:solidFill>
                  <a:srgbClr val="0000C0"/>
                </a:solidFill>
                <a:latin typeface="Consolas" panose="020B0609020204030204" pitchFamily="49" charset="0"/>
              </a:rPr>
              <a:t>type</a:t>
            </a:r>
            <a:r>
              <a:rPr lang="en-IE" sz="2800" dirty="0">
                <a:latin typeface="Consolas" panose="020B0609020204030204" pitchFamily="49" charset="0"/>
              </a:rPr>
              <a:t>)</a:t>
            </a:r>
          </a:p>
          <a:p>
            <a:r>
              <a:rPr lang="en-IE" sz="2800" dirty="0">
                <a:latin typeface="Consolas" panose="020B0609020204030204" pitchFamily="49" charset="0"/>
              </a:rPr>
              <a:t>        .</a:t>
            </a:r>
            <a:r>
              <a:rPr lang="en-IE" sz="2800" dirty="0" err="1">
                <a:latin typeface="Consolas" panose="020B0609020204030204" pitchFamily="49" charset="0"/>
              </a:rPr>
              <a:t>addValue</a:t>
            </a:r>
            <a:r>
              <a:rPr lang="en-IE" sz="2800" dirty="0">
                <a:latin typeface="Consolas" panose="020B0609020204030204" pitchFamily="49" charset="0"/>
              </a:rPr>
              <a:t>(</a:t>
            </a:r>
            <a:r>
              <a:rPr lang="en-IE" sz="2800" dirty="0">
                <a:solidFill>
                  <a:srgbClr val="0000C0"/>
                </a:solidFill>
                <a:latin typeface="Consolas" panose="020B0609020204030204" pitchFamily="49" charset="0"/>
              </a:rPr>
              <a:t>location</a:t>
            </a:r>
            <a:r>
              <a:rPr lang="en-IE" sz="2800" dirty="0">
                <a:latin typeface="Consolas" panose="020B0609020204030204" pitchFamily="49" charset="0"/>
              </a:rPr>
              <a:t>)</a:t>
            </a:r>
          </a:p>
          <a:p>
            <a:r>
              <a:rPr lang="en-IE" sz="2800" dirty="0">
                <a:latin typeface="Consolas" panose="020B0609020204030204" pitchFamily="49" charset="0"/>
              </a:rPr>
              <a:t>        .</a:t>
            </a:r>
            <a:r>
              <a:rPr lang="en-IE" sz="2800" dirty="0" err="1">
                <a:latin typeface="Consolas" panose="020B0609020204030204" pitchFamily="49" charset="0"/>
              </a:rPr>
              <a:t>addValue</a:t>
            </a:r>
            <a:r>
              <a:rPr lang="en-IE" sz="2800" dirty="0">
                <a:latin typeface="Consolas" panose="020B0609020204030204" pitchFamily="49" charset="0"/>
              </a:rPr>
              <a:t>(</a:t>
            </a:r>
            <a:r>
              <a:rPr lang="en-IE" sz="2800" dirty="0">
                <a:solidFill>
                  <a:srgbClr val="0000C0"/>
                </a:solidFill>
                <a:latin typeface="Consolas" panose="020B0609020204030204" pitchFamily="49" charset="0"/>
              </a:rPr>
              <a:t>distance</a:t>
            </a:r>
            <a:r>
              <a:rPr lang="en-IE" sz="2800" dirty="0">
                <a:latin typeface="Consolas" panose="020B0609020204030204" pitchFamily="49" charset="0"/>
              </a:rPr>
              <a:t>)</a:t>
            </a:r>
          </a:p>
          <a:p>
            <a:r>
              <a:rPr lang="en-IE" sz="2800" dirty="0">
                <a:latin typeface="Consolas" panose="020B0609020204030204" pitchFamily="49" charset="0"/>
              </a:rPr>
              <a:t>        .</a:t>
            </a:r>
            <a:r>
              <a:rPr lang="en-IE" sz="2800" dirty="0" err="1">
                <a:latin typeface="Consolas" panose="020B0609020204030204" pitchFamily="49" charset="0"/>
              </a:rPr>
              <a:t>addValue</a:t>
            </a:r>
            <a:r>
              <a:rPr lang="en-IE" sz="2800" dirty="0">
                <a:latin typeface="Consolas" panose="020B0609020204030204" pitchFamily="49" charset="0"/>
              </a:rPr>
              <a:t>(</a:t>
            </a:r>
            <a:r>
              <a:rPr lang="en-IE" sz="2800" i="1" dirty="0" err="1">
                <a:latin typeface="Consolas" panose="020B0609020204030204" pitchFamily="49" charset="0"/>
              </a:rPr>
              <a:t>parseDateTime</a:t>
            </a:r>
            <a:r>
              <a:rPr lang="en-IE" sz="2800" i="1" dirty="0">
                <a:latin typeface="Consolas" panose="020B0609020204030204" pitchFamily="49" charset="0"/>
              </a:rPr>
              <a:t>(</a:t>
            </a:r>
            <a:r>
              <a:rPr lang="en-IE" sz="2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starttime</a:t>
            </a:r>
            <a:r>
              <a:rPr lang="en-IE" sz="2800" i="1" dirty="0">
                <a:latin typeface="Consolas" panose="020B0609020204030204" pitchFamily="49" charset="0"/>
              </a:rPr>
              <a:t>))</a:t>
            </a:r>
          </a:p>
          <a:p>
            <a:r>
              <a:rPr lang="en-IE" sz="2800" dirty="0">
                <a:latin typeface="Consolas" panose="020B0609020204030204" pitchFamily="49" charset="0"/>
              </a:rPr>
              <a:t>        .</a:t>
            </a:r>
            <a:r>
              <a:rPr lang="en-IE" sz="2800" dirty="0" err="1">
                <a:latin typeface="Consolas" panose="020B0609020204030204" pitchFamily="49" charset="0"/>
              </a:rPr>
              <a:t>addValue</a:t>
            </a:r>
            <a:r>
              <a:rPr lang="en-IE" sz="2800" dirty="0">
                <a:latin typeface="Consolas" panose="020B0609020204030204" pitchFamily="49" charset="0"/>
              </a:rPr>
              <a:t>(</a:t>
            </a:r>
            <a:r>
              <a:rPr lang="en-IE" sz="2800" i="1" dirty="0" err="1">
                <a:latin typeface="Consolas" panose="020B0609020204030204" pitchFamily="49" charset="0"/>
              </a:rPr>
              <a:t>parseDuration</a:t>
            </a:r>
            <a:r>
              <a:rPr lang="en-IE" sz="2800" i="1" dirty="0">
                <a:latin typeface="Consolas" panose="020B0609020204030204" pitchFamily="49" charset="0"/>
              </a:rPr>
              <a:t>(</a:t>
            </a:r>
            <a:r>
              <a:rPr lang="en-IE" sz="2800" i="1" dirty="0">
                <a:solidFill>
                  <a:srgbClr val="0000C0"/>
                </a:solidFill>
                <a:latin typeface="Consolas" panose="020B0609020204030204" pitchFamily="49" charset="0"/>
              </a:rPr>
              <a:t>duration</a:t>
            </a:r>
            <a:r>
              <a:rPr lang="en-IE" sz="2800" i="1" dirty="0">
                <a:latin typeface="Consolas" panose="020B0609020204030204" pitchFamily="49" charset="0"/>
              </a:rPr>
              <a:t>))  </a:t>
            </a:r>
          </a:p>
          <a:p>
            <a:r>
              <a:rPr lang="en-IE" sz="2800" dirty="0">
                <a:latin typeface="Consolas" panose="020B0609020204030204" pitchFamily="49" charset="0"/>
              </a:rPr>
              <a:t>        .</a:t>
            </a:r>
            <a:r>
              <a:rPr lang="en-IE" sz="2800" dirty="0" err="1">
                <a:latin typeface="Consolas" panose="020B0609020204030204" pitchFamily="49" charset="0"/>
              </a:rPr>
              <a:t>addValue</a:t>
            </a:r>
            <a:r>
              <a:rPr lang="en-IE" sz="2800" dirty="0">
                <a:latin typeface="Consolas" panose="020B0609020204030204" pitchFamily="49" charset="0"/>
              </a:rPr>
              <a:t>(</a:t>
            </a:r>
            <a:r>
              <a:rPr lang="en-IE" sz="2800" dirty="0">
                <a:solidFill>
                  <a:srgbClr val="0000C0"/>
                </a:solidFill>
                <a:latin typeface="Consolas" panose="020B0609020204030204" pitchFamily="49" charset="0"/>
              </a:rPr>
              <a:t>route</a:t>
            </a:r>
            <a:r>
              <a:rPr lang="en-IE" sz="2800" dirty="0">
                <a:latin typeface="Consolas" panose="020B0609020204030204" pitchFamily="49" charset="0"/>
              </a:rPr>
              <a:t>)</a:t>
            </a:r>
          </a:p>
          <a:p>
            <a:r>
              <a:rPr lang="en-IE" sz="2800" dirty="0">
                <a:latin typeface="Consolas" panose="020B0609020204030204" pitchFamily="49" charset="0"/>
              </a:rPr>
              <a:t>        .</a:t>
            </a:r>
            <a:r>
              <a:rPr lang="en-IE" sz="2800" dirty="0" err="1">
                <a:latin typeface="Consolas" panose="020B0609020204030204" pitchFamily="49" charset="0"/>
              </a:rPr>
              <a:t>toString</a:t>
            </a:r>
            <a:r>
              <a:rPr lang="en-IE" sz="2800" dirty="0">
                <a:latin typeface="Consolas" panose="020B0609020204030204" pitchFamily="49" charset="0"/>
              </a:rPr>
              <a:t>();</a:t>
            </a:r>
          </a:p>
          <a:p>
            <a:r>
              <a:rPr lang="en-IE" sz="2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C8A7B72B-0030-4CB1-989A-FBE436C0EA40}"/>
              </a:ext>
            </a:extLst>
          </p:cNvPr>
          <p:cNvSpPr/>
          <p:nvPr/>
        </p:nvSpPr>
        <p:spPr>
          <a:xfrm>
            <a:off x="8878664" y="3004592"/>
            <a:ext cx="936104" cy="648072"/>
          </a:xfrm>
          <a:prstGeom prst="leftArrow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6E0567E0-A9C6-4132-A6C4-5CFA99035E96}"/>
              </a:ext>
            </a:extLst>
          </p:cNvPr>
          <p:cNvSpPr/>
          <p:nvPr/>
        </p:nvSpPr>
        <p:spPr>
          <a:xfrm rot="2577864">
            <a:off x="5013527" y="8565268"/>
            <a:ext cx="936104" cy="648072"/>
          </a:xfrm>
          <a:prstGeom prst="leftArrow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2FA225-48A3-4F98-ACB2-FC940601A7D4}"/>
              </a:ext>
            </a:extLst>
          </p:cNvPr>
          <p:cNvSpPr txBox="1"/>
          <p:nvPr/>
        </p:nvSpPr>
        <p:spPr>
          <a:xfrm>
            <a:off x="8734648" y="5812904"/>
            <a:ext cx="4132293" cy="20723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"/>
                <a:cs typeface="Helvetica"/>
                <a:sym typeface="Helvetica"/>
              </a:rPr>
              <a:t>Refactor Activity to include date/time handling using our new utility.</a:t>
            </a:r>
          </a:p>
        </p:txBody>
      </p:sp>
    </p:spTree>
    <p:extLst>
      <p:ext uri="{BB962C8B-B14F-4D97-AF65-F5344CB8AC3E}">
        <p14:creationId xmlns:p14="http://schemas.microsoft.com/office/powerpoint/2010/main" val="229020614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7112DD-CEF8-4703-B838-BBCF501D2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272" y="2428528"/>
            <a:ext cx="6732702" cy="5517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07C448-1E1D-4A82-8C34-014C6268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Models Testing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3A26F2-95B6-41C7-8D2F-BFAC67969E12}"/>
              </a:ext>
            </a:extLst>
          </p:cNvPr>
          <p:cNvSpPr/>
          <p:nvPr/>
        </p:nvSpPr>
        <p:spPr>
          <a:xfrm>
            <a:off x="6430392" y="5524872"/>
            <a:ext cx="5184576" cy="2421434"/>
          </a:xfrm>
          <a:prstGeom prst="round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23579522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3CFBCC-CF4F-4A92-9D58-C271B670F298}"/>
              </a:ext>
            </a:extLst>
          </p:cNvPr>
          <p:cNvSpPr/>
          <p:nvPr/>
        </p:nvSpPr>
        <p:spPr>
          <a:xfrm>
            <a:off x="165696" y="772344"/>
            <a:ext cx="11161240" cy="89562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IE" sz="1600" b="1" dirty="0">
                <a:latin typeface="Consolas" panose="020B0609020204030204" pitchFamily="49" charset="0"/>
              </a:rPr>
              <a:t> models;</a:t>
            </a:r>
          </a:p>
          <a:p>
            <a:endParaRPr lang="en-IE" sz="1600" dirty="0">
              <a:latin typeface="Consolas" panose="020B0609020204030204" pitchFamily="49" charset="0"/>
            </a:endParaRPr>
          </a:p>
          <a:p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u="sng" dirty="0" err="1">
                <a:latin typeface="Consolas" panose="020B0609020204030204" pitchFamily="49" charset="0"/>
              </a:rPr>
              <a:t>org.junit.Assert</a:t>
            </a:r>
            <a:r>
              <a:rPr lang="en-IE" sz="1600" b="1" u="sng" dirty="0">
                <a:latin typeface="Consolas" panose="020B0609020204030204" pitchFamily="49" charset="0"/>
              </a:rPr>
              <a:t>.*;</a:t>
            </a:r>
            <a:endParaRPr lang="en-IE" sz="1600" dirty="0">
              <a:latin typeface="Consolas" panose="020B0609020204030204" pitchFamily="49" charset="0"/>
            </a:endParaRPr>
          </a:p>
          <a:p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dirty="0" err="1">
                <a:latin typeface="Consolas" panose="020B0609020204030204" pitchFamily="49" charset="0"/>
              </a:rPr>
              <a:t>java.util.HashSet</a:t>
            </a:r>
            <a:r>
              <a:rPr lang="en-IE" sz="1600" b="1" dirty="0">
                <a:latin typeface="Consolas" panose="020B0609020204030204" pitchFamily="49" charset="0"/>
              </a:rPr>
              <a:t>;</a:t>
            </a:r>
          </a:p>
          <a:p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dirty="0" err="1">
                <a:latin typeface="Consolas" panose="020B0609020204030204" pitchFamily="49" charset="0"/>
              </a:rPr>
              <a:t>java.util.Set</a:t>
            </a:r>
            <a:r>
              <a:rPr lang="en-IE" sz="1600" b="1" dirty="0">
                <a:latin typeface="Consolas" panose="020B0609020204030204" pitchFamily="49" charset="0"/>
              </a:rPr>
              <a:t>;</a:t>
            </a:r>
            <a:endParaRPr lang="en-IE" sz="1600" dirty="0">
              <a:latin typeface="Consolas" panose="020B0609020204030204" pitchFamily="49" charset="0"/>
            </a:endParaRPr>
          </a:p>
          <a:p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u="sng" dirty="0" err="1">
                <a:latin typeface="Consolas" panose="020B0609020204030204" pitchFamily="49" charset="0"/>
              </a:rPr>
              <a:t>org.junit.Test</a:t>
            </a:r>
            <a:r>
              <a:rPr lang="en-IE" sz="1600" b="1" u="sng" dirty="0">
                <a:latin typeface="Consolas" panose="020B0609020204030204" pitchFamily="49" charset="0"/>
              </a:rPr>
              <a:t>;</a:t>
            </a:r>
          </a:p>
          <a:p>
            <a:endParaRPr lang="en-IE" sz="1600" dirty="0">
              <a:latin typeface="Consolas" panose="020B0609020204030204" pitchFamily="49" charset="0"/>
            </a:endParaRPr>
          </a:p>
          <a:p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dirty="0" err="1">
                <a:latin typeface="Consolas" panose="020B0609020204030204" pitchFamily="49" charset="0"/>
              </a:rPr>
              <a:t>models.Fixtures.</a:t>
            </a:r>
            <a:r>
              <a:rPr lang="en-I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users</a:t>
            </a:r>
            <a:r>
              <a:rPr lang="en-IE" sz="1600" b="1" i="1" dirty="0">
                <a:latin typeface="Consolas" panose="020B0609020204030204" pitchFamily="49" charset="0"/>
              </a:rPr>
              <a:t>;</a:t>
            </a:r>
          </a:p>
          <a:p>
            <a:endParaRPr lang="en-IE" sz="1600" dirty="0">
              <a:latin typeface="Consolas" panose="020B0609020204030204" pitchFamily="49" charset="0"/>
            </a:endParaRPr>
          </a:p>
          <a:p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dirty="0" err="1">
                <a:latin typeface="Consolas" panose="020B0609020204030204" pitchFamily="49" charset="0"/>
              </a:rPr>
              <a:t>UserTest</a:t>
            </a:r>
            <a:r>
              <a:rPr lang="en-IE" sz="1600" b="1" dirty="0">
                <a:latin typeface="Consolas" panose="020B0609020204030204" pitchFamily="49" charset="0"/>
              </a:rPr>
              <a:t> {</a:t>
            </a:r>
          </a:p>
          <a:p>
            <a:endParaRPr lang="en-IE" sz="1600" dirty="0">
              <a:latin typeface="Consolas" panose="020B0609020204030204" pitchFamily="49" charset="0"/>
            </a:endParaRPr>
          </a:p>
          <a:p>
            <a:r>
              <a:rPr lang="en-IE" sz="1600" dirty="0">
                <a:latin typeface="Consolas" panose="020B0609020204030204" pitchFamily="49" charset="0"/>
              </a:rPr>
              <a:t>  User </a:t>
            </a:r>
            <a:r>
              <a:rPr lang="en-IE" sz="1600" dirty="0">
                <a:solidFill>
                  <a:srgbClr val="0000C0"/>
                </a:solidFill>
                <a:latin typeface="Consolas" panose="020B0609020204030204" pitchFamily="49" charset="0"/>
              </a:rPr>
              <a:t>homer</a:t>
            </a:r>
            <a:r>
              <a:rPr lang="en-IE" sz="1600" dirty="0">
                <a:latin typeface="Consolas" panose="020B0609020204030204" pitchFamily="49" charset="0"/>
              </a:rPr>
              <a:t> =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E" sz="1600" b="1" dirty="0">
                <a:latin typeface="Consolas" panose="020B0609020204030204" pitchFamily="49" charset="0"/>
              </a:rPr>
              <a:t> User(</a:t>
            </a:r>
            <a:r>
              <a:rPr lang="en-I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"homer"</a:t>
            </a:r>
            <a:r>
              <a:rPr lang="en-IE" sz="1600" b="1" dirty="0">
                <a:latin typeface="Consolas" panose="020B0609020204030204" pitchFamily="49" charset="0"/>
              </a:rPr>
              <a:t>, </a:t>
            </a:r>
            <a:r>
              <a:rPr lang="en-I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simpson</a:t>
            </a:r>
            <a:r>
              <a:rPr lang="en-I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E" sz="1600" b="1" dirty="0">
                <a:latin typeface="Consolas" panose="020B0609020204030204" pitchFamily="49" charset="0"/>
              </a:rPr>
              <a:t>, </a:t>
            </a:r>
            <a:r>
              <a:rPr lang="en-I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"homer@simpson.com"</a:t>
            </a:r>
            <a:r>
              <a:rPr lang="en-IE" sz="1600" b="1" dirty="0">
                <a:latin typeface="Consolas" panose="020B0609020204030204" pitchFamily="49" charset="0"/>
              </a:rPr>
              <a:t>, </a:t>
            </a:r>
            <a:r>
              <a:rPr lang="en-I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"secret"</a:t>
            </a:r>
            <a:r>
              <a:rPr lang="en-IE" sz="1600" b="1" dirty="0">
                <a:latin typeface="Consolas" panose="020B0609020204030204" pitchFamily="49" charset="0"/>
              </a:rPr>
              <a:t>);</a:t>
            </a:r>
          </a:p>
          <a:p>
            <a:endParaRPr lang="en-IE" sz="1600" dirty="0">
              <a:latin typeface="Consolas" panose="020B0609020204030204" pitchFamily="49" charset="0"/>
            </a:endParaRPr>
          </a:p>
          <a:p>
            <a:r>
              <a:rPr lang="en-IE" sz="1600" dirty="0">
                <a:latin typeface="Consolas" panose="020B0609020204030204" pitchFamily="49" charset="0"/>
              </a:rPr>
              <a:t>  </a:t>
            </a:r>
            <a:r>
              <a:rPr lang="en-IE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E" sz="1600" u="sng" dirty="0">
                <a:latin typeface="Consolas" panose="020B0609020204030204" pitchFamily="49" charset="0"/>
              </a:rPr>
              <a:t>Test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dirty="0" err="1">
                <a:latin typeface="Consolas" panose="020B0609020204030204" pitchFamily="49" charset="0"/>
              </a:rPr>
              <a:t>testCreate</a:t>
            </a:r>
            <a:r>
              <a:rPr lang="en-IE" sz="16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</a:t>
            </a:r>
            <a:r>
              <a:rPr lang="en-IE" sz="1600" u="sng" dirty="0" err="1">
                <a:latin typeface="Consolas" panose="020B0609020204030204" pitchFamily="49" charset="0"/>
              </a:rPr>
              <a:t>assertEquals</a:t>
            </a:r>
            <a:r>
              <a:rPr lang="en-IE" sz="1600" u="sng" dirty="0">
                <a:latin typeface="Consolas" panose="020B0609020204030204" pitchFamily="49" charset="0"/>
              </a:rPr>
              <a:t>(</a:t>
            </a:r>
            <a:r>
              <a:rPr lang="en-IE" sz="1600" u="sng" dirty="0">
                <a:solidFill>
                  <a:srgbClr val="2A00FF"/>
                </a:solidFill>
                <a:latin typeface="Consolas" panose="020B0609020204030204" pitchFamily="49" charset="0"/>
              </a:rPr>
              <a:t>"homer"</a:t>
            </a:r>
            <a:r>
              <a:rPr lang="en-IE" sz="1600" u="sng" dirty="0">
                <a:latin typeface="Consolas" panose="020B0609020204030204" pitchFamily="49" charset="0"/>
              </a:rPr>
              <a:t>, </a:t>
            </a:r>
            <a:r>
              <a:rPr lang="en-IE" sz="1600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homer</a:t>
            </a:r>
            <a:r>
              <a:rPr lang="en-IE" sz="1600" u="sng" dirty="0" err="1">
                <a:latin typeface="Consolas" panose="020B0609020204030204" pitchFamily="49" charset="0"/>
              </a:rPr>
              <a:t>.</a:t>
            </a:r>
            <a:r>
              <a:rPr lang="en-IE" sz="1600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firstName</a:t>
            </a:r>
            <a:r>
              <a:rPr lang="en-IE" sz="1600" u="sng" dirty="0">
                <a:latin typeface="Consolas" panose="020B0609020204030204" pitchFamily="49" charset="0"/>
              </a:rPr>
              <a:t>);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</a:t>
            </a:r>
            <a:r>
              <a:rPr lang="en-IE" sz="1600" u="sng" dirty="0" err="1">
                <a:latin typeface="Consolas" panose="020B0609020204030204" pitchFamily="49" charset="0"/>
              </a:rPr>
              <a:t>assertEquals</a:t>
            </a:r>
            <a:r>
              <a:rPr lang="en-IE" sz="1600" u="sng" dirty="0">
                <a:latin typeface="Consolas" panose="020B0609020204030204" pitchFamily="49" charset="0"/>
              </a:rPr>
              <a:t>(</a:t>
            </a:r>
            <a:r>
              <a:rPr lang="en-IE" sz="1600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E" sz="1600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simpson</a:t>
            </a:r>
            <a:r>
              <a:rPr lang="en-IE" sz="1600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E" sz="1600" u="sng" dirty="0">
                <a:latin typeface="Consolas" panose="020B0609020204030204" pitchFamily="49" charset="0"/>
              </a:rPr>
              <a:t>, </a:t>
            </a:r>
            <a:r>
              <a:rPr lang="en-IE" sz="1600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homer</a:t>
            </a:r>
            <a:r>
              <a:rPr lang="en-IE" sz="1600" u="sng" dirty="0" err="1">
                <a:latin typeface="Consolas" panose="020B0609020204030204" pitchFamily="49" charset="0"/>
              </a:rPr>
              <a:t>.</a:t>
            </a:r>
            <a:r>
              <a:rPr lang="en-IE" sz="1600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lastName</a:t>
            </a:r>
            <a:r>
              <a:rPr lang="en-IE" sz="1600" u="sng" dirty="0">
                <a:latin typeface="Consolas" panose="020B0609020204030204" pitchFamily="49" charset="0"/>
              </a:rPr>
              <a:t>);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</a:t>
            </a:r>
            <a:r>
              <a:rPr lang="en-IE" sz="1600" u="sng" dirty="0" err="1">
                <a:latin typeface="Consolas" panose="020B0609020204030204" pitchFamily="49" charset="0"/>
              </a:rPr>
              <a:t>assertEquals</a:t>
            </a:r>
            <a:r>
              <a:rPr lang="en-IE" sz="1600" u="sng" dirty="0">
                <a:latin typeface="Consolas" panose="020B0609020204030204" pitchFamily="49" charset="0"/>
              </a:rPr>
              <a:t>(</a:t>
            </a:r>
            <a:r>
              <a:rPr lang="en-IE" sz="1600" u="sng" dirty="0">
                <a:solidFill>
                  <a:srgbClr val="2A00FF"/>
                </a:solidFill>
                <a:latin typeface="Consolas" panose="020B0609020204030204" pitchFamily="49" charset="0"/>
              </a:rPr>
              <a:t>"homer@simpson.com"</a:t>
            </a:r>
            <a:r>
              <a:rPr lang="en-IE" sz="1600" u="sng" dirty="0">
                <a:latin typeface="Consolas" panose="020B0609020204030204" pitchFamily="49" charset="0"/>
              </a:rPr>
              <a:t>, </a:t>
            </a:r>
            <a:r>
              <a:rPr lang="en-IE" sz="1600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homer</a:t>
            </a:r>
            <a:r>
              <a:rPr lang="en-IE" sz="1600" u="sng" dirty="0" err="1">
                <a:latin typeface="Consolas" panose="020B0609020204030204" pitchFamily="49" charset="0"/>
              </a:rPr>
              <a:t>.</a:t>
            </a:r>
            <a:r>
              <a:rPr lang="en-IE" sz="1600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en-IE" sz="1600" u="sng" dirty="0">
                <a:latin typeface="Consolas" panose="020B0609020204030204" pitchFamily="49" charset="0"/>
              </a:rPr>
              <a:t>);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</a:t>
            </a:r>
            <a:r>
              <a:rPr lang="en-IE" sz="1600" u="sng" dirty="0" err="1">
                <a:latin typeface="Consolas" panose="020B0609020204030204" pitchFamily="49" charset="0"/>
              </a:rPr>
              <a:t>assertEquals</a:t>
            </a:r>
            <a:r>
              <a:rPr lang="en-IE" sz="1600" u="sng" dirty="0">
                <a:latin typeface="Consolas" panose="020B0609020204030204" pitchFamily="49" charset="0"/>
              </a:rPr>
              <a:t>(</a:t>
            </a:r>
            <a:r>
              <a:rPr lang="en-IE" sz="1600" u="sng" dirty="0">
                <a:solidFill>
                  <a:srgbClr val="2A00FF"/>
                </a:solidFill>
                <a:latin typeface="Consolas" panose="020B0609020204030204" pitchFamily="49" charset="0"/>
              </a:rPr>
              <a:t>"secret"</a:t>
            </a:r>
            <a:r>
              <a:rPr lang="en-IE" sz="1600" u="sng" dirty="0">
                <a:latin typeface="Consolas" panose="020B0609020204030204" pitchFamily="49" charset="0"/>
              </a:rPr>
              <a:t>, </a:t>
            </a:r>
            <a:r>
              <a:rPr lang="en-IE" sz="1600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homer</a:t>
            </a:r>
            <a:r>
              <a:rPr lang="en-IE" sz="1600" u="sng" dirty="0" err="1">
                <a:latin typeface="Consolas" panose="020B0609020204030204" pitchFamily="49" charset="0"/>
              </a:rPr>
              <a:t>.</a:t>
            </a:r>
            <a:r>
              <a:rPr lang="en-IE" sz="1600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IE" sz="1600" u="sng" dirty="0">
                <a:latin typeface="Consolas" panose="020B0609020204030204" pitchFamily="49" charset="0"/>
              </a:rPr>
              <a:t>);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}</a:t>
            </a:r>
          </a:p>
          <a:p>
            <a:endParaRPr lang="en-IE" sz="1600" dirty="0">
              <a:latin typeface="Consolas" panose="020B0609020204030204" pitchFamily="49" charset="0"/>
            </a:endParaRPr>
          </a:p>
          <a:p>
            <a:r>
              <a:rPr lang="en-IE" sz="1600" dirty="0">
                <a:latin typeface="Consolas" panose="020B0609020204030204" pitchFamily="49" charset="0"/>
              </a:rPr>
              <a:t>  </a:t>
            </a:r>
            <a:r>
              <a:rPr lang="en-IE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E" sz="1600" u="sng" dirty="0">
                <a:latin typeface="Consolas" panose="020B0609020204030204" pitchFamily="49" charset="0"/>
              </a:rPr>
              <a:t>Test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dirty="0" err="1">
                <a:latin typeface="Consolas" panose="020B0609020204030204" pitchFamily="49" charset="0"/>
              </a:rPr>
              <a:t>testIds</a:t>
            </a:r>
            <a:r>
              <a:rPr lang="en-IE" sz="16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Set&lt;String&gt; </a:t>
            </a:r>
            <a:r>
              <a:rPr lang="en-IE" sz="1600" dirty="0">
                <a:solidFill>
                  <a:srgbClr val="6A3E3E"/>
                </a:solidFill>
                <a:latin typeface="Consolas" panose="020B0609020204030204" pitchFamily="49" charset="0"/>
              </a:rPr>
              <a:t>ids</a:t>
            </a:r>
            <a:r>
              <a:rPr lang="en-IE" sz="1600" dirty="0">
                <a:latin typeface="Consolas" panose="020B0609020204030204" pitchFamily="49" charset="0"/>
              </a:rPr>
              <a:t> =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dirty="0" err="1">
                <a:latin typeface="Consolas" panose="020B0609020204030204" pitchFamily="49" charset="0"/>
              </a:rPr>
              <a:t>HashSet</a:t>
            </a:r>
            <a:r>
              <a:rPr lang="en-IE" sz="1600" b="1" dirty="0">
                <a:latin typeface="Consolas" panose="020B0609020204030204" pitchFamily="49" charset="0"/>
              </a:rPr>
              <a:t>&lt;&gt;();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E" sz="1600" b="1" dirty="0">
                <a:latin typeface="Consolas" panose="020B0609020204030204" pitchFamily="49" charset="0"/>
              </a:rPr>
              <a:t> (User </a:t>
            </a:r>
            <a:r>
              <a:rPr lang="en-IE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IE" sz="1600" b="1" dirty="0">
                <a:latin typeface="Consolas" panose="020B0609020204030204" pitchFamily="49" charset="0"/>
              </a:rPr>
              <a:t> : </a:t>
            </a:r>
            <a:r>
              <a:rPr lang="en-IE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users</a:t>
            </a:r>
            <a:r>
              <a:rPr lang="en-IE" sz="1600" b="1" i="1" dirty="0">
                <a:latin typeface="Consolas" panose="020B0609020204030204" pitchFamily="49" charset="0"/>
              </a:rPr>
              <a:t>) {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  </a:t>
            </a:r>
            <a:r>
              <a:rPr lang="en-I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ids</a:t>
            </a:r>
            <a:r>
              <a:rPr lang="en-IE" sz="1600" dirty="0" err="1">
                <a:latin typeface="Consolas" panose="020B0609020204030204" pitchFamily="49" charset="0"/>
              </a:rPr>
              <a:t>.add</a:t>
            </a:r>
            <a:r>
              <a:rPr lang="en-IE" sz="1600" dirty="0">
                <a:latin typeface="Consolas" panose="020B0609020204030204" pitchFamily="49" charset="0"/>
              </a:rPr>
              <a:t>(</a:t>
            </a:r>
            <a:r>
              <a:rPr lang="en-IE" sz="1600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IE" sz="1600" dirty="0">
                <a:latin typeface="Consolas" panose="020B0609020204030204" pitchFamily="49" charset="0"/>
              </a:rPr>
              <a:t>.</a:t>
            </a:r>
            <a:r>
              <a:rPr lang="en-IE" sz="1600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IE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</a:t>
            </a:r>
            <a:r>
              <a:rPr lang="en-IE" sz="1600" u="sng" dirty="0" err="1">
                <a:latin typeface="Consolas" panose="020B0609020204030204" pitchFamily="49" charset="0"/>
              </a:rPr>
              <a:t>assertEquals</a:t>
            </a:r>
            <a:r>
              <a:rPr lang="en-IE" sz="1600" u="sng" dirty="0">
                <a:latin typeface="Consolas" panose="020B0609020204030204" pitchFamily="49" charset="0"/>
              </a:rPr>
              <a:t>(</a:t>
            </a:r>
            <a:r>
              <a:rPr lang="en-IE" sz="1600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users</a:t>
            </a:r>
            <a:r>
              <a:rPr lang="en-IE" sz="1600" i="1" u="sng" dirty="0" err="1">
                <a:latin typeface="Consolas" panose="020B0609020204030204" pitchFamily="49" charset="0"/>
              </a:rPr>
              <a:t>.size</a:t>
            </a:r>
            <a:r>
              <a:rPr lang="en-IE" sz="1600" i="1" u="sng" dirty="0">
                <a:latin typeface="Consolas" panose="020B0609020204030204" pitchFamily="49" charset="0"/>
              </a:rPr>
              <a:t>(), </a:t>
            </a:r>
            <a:r>
              <a:rPr lang="en-IE" sz="1600" i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ids</a:t>
            </a:r>
            <a:r>
              <a:rPr lang="en-IE" sz="1600" i="1" u="sng" dirty="0" err="1">
                <a:latin typeface="Consolas" panose="020B0609020204030204" pitchFamily="49" charset="0"/>
              </a:rPr>
              <a:t>.size</a:t>
            </a:r>
            <a:r>
              <a:rPr lang="en-IE" sz="1600" i="1" u="sng" dirty="0">
                <a:latin typeface="Consolas" panose="020B0609020204030204" pitchFamily="49" charset="0"/>
              </a:rPr>
              <a:t>());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}</a:t>
            </a:r>
          </a:p>
          <a:p>
            <a:endParaRPr lang="en-IE" sz="1600" dirty="0">
              <a:latin typeface="Consolas" panose="020B0609020204030204" pitchFamily="49" charset="0"/>
            </a:endParaRPr>
          </a:p>
          <a:p>
            <a:r>
              <a:rPr lang="en-IE" sz="1600" dirty="0">
                <a:latin typeface="Consolas" panose="020B0609020204030204" pitchFamily="49" charset="0"/>
              </a:rPr>
              <a:t>  </a:t>
            </a:r>
            <a:r>
              <a:rPr lang="en-IE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E" sz="1600" u="sng" dirty="0">
                <a:latin typeface="Consolas" panose="020B0609020204030204" pitchFamily="49" charset="0"/>
              </a:rPr>
              <a:t>Test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dirty="0" err="1">
                <a:latin typeface="Consolas" panose="020B0609020204030204" pitchFamily="49" charset="0"/>
              </a:rPr>
              <a:t>testToString</a:t>
            </a:r>
            <a:r>
              <a:rPr lang="en-IE" sz="16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</a:t>
            </a:r>
            <a:r>
              <a:rPr lang="en-IE" sz="1600" u="sng" dirty="0" err="1">
                <a:latin typeface="Consolas" panose="020B0609020204030204" pitchFamily="49" charset="0"/>
              </a:rPr>
              <a:t>assertEquals</a:t>
            </a:r>
            <a:r>
              <a:rPr lang="en-IE" sz="1600" u="sng" dirty="0">
                <a:latin typeface="Consolas" panose="020B0609020204030204" pitchFamily="49" charset="0"/>
              </a:rPr>
              <a:t>(</a:t>
            </a:r>
            <a:r>
              <a:rPr lang="en-IE" sz="1600" u="sng" dirty="0">
                <a:solidFill>
                  <a:srgbClr val="2A00FF"/>
                </a:solidFill>
                <a:latin typeface="Consolas" panose="020B0609020204030204" pitchFamily="49" charset="0"/>
              </a:rPr>
              <a:t>"User{"</a:t>
            </a:r>
            <a:r>
              <a:rPr lang="en-IE" sz="1600" u="sng" dirty="0">
                <a:latin typeface="Consolas" panose="020B0609020204030204" pitchFamily="49" charset="0"/>
              </a:rPr>
              <a:t> + </a:t>
            </a:r>
            <a:r>
              <a:rPr lang="en-IE" sz="1600" u="sng" dirty="0">
                <a:solidFill>
                  <a:srgbClr val="0000C0"/>
                </a:solidFill>
                <a:latin typeface="Consolas" panose="020B0609020204030204" pitchFamily="49" charset="0"/>
              </a:rPr>
              <a:t>homer</a:t>
            </a:r>
            <a:r>
              <a:rPr lang="en-IE" sz="1600" u="sng" dirty="0">
                <a:latin typeface="Consolas" panose="020B0609020204030204" pitchFamily="49" charset="0"/>
              </a:rPr>
              <a:t>.</a:t>
            </a:r>
            <a:r>
              <a:rPr lang="en-IE" sz="1600" u="sng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IE" sz="1600" u="sng" dirty="0">
                <a:latin typeface="Consolas" panose="020B0609020204030204" pitchFamily="49" charset="0"/>
              </a:rPr>
              <a:t> + </a:t>
            </a:r>
            <a:r>
              <a:rPr lang="en-IE" sz="1600" u="sng" dirty="0">
                <a:solidFill>
                  <a:srgbClr val="2A00FF"/>
                </a:solidFill>
                <a:latin typeface="Consolas" panose="020B0609020204030204" pitchFamily="49" charset="0"/>
              </a:rPr>
              <a:t>", homer, </a:t>
            </a:r>
            <a:r>
              <a:rPr lang="en-IE" sz="1600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simpson</a:t>
            </a:r>
            <a:r>
              <a:rPr lang="en-IE" sz="1600" u="sng" dirty="0">
                <a:solidFill>
                  <a:srgbClr val="2A00FF"/>
                </a:solidFill>
                <a:latin typeface="Consolas" panose="020B0609020204030204" pitchFamily="49" charset="0"/>
              </a:rPr>
              <a:t>, secret, homer@simpson.com}"</a:t>
            </a:r>
            <a:r>
              <a:rPr lang="en-IE" sz="1600" u="sng" dirty="0">
                <a:latin typeface="Consolas" panose="020B0609020204030204" pitchFamily="49" charset="0"/>
              </a:rPr>
              <a:t>,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    </a:t>
            </a:r>
            <a:r>
              <a:rPr lang="en-IE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homer</a:t>
            </a:r>
            <a:r>
              <a:rPr lang="en-IE" sz="1600" dirty="0" err="1">
                <a:latin typeface="Consolas" panose="020B0609020204030204" pitchFamily="49" charset="0"/>
              </a:rPr>
              <a:t>.toString</a:t>
            </a:r>
            <a:r>
              <a:rPr lang="en-IE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}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}</a:t>
            </a:r>
            <a:endParaRPr lang="en-IE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EBE493-29F3-4D9D-AFBB-8A085B463189}"/>
              </a:ext>
            </a:extLst>
          </p:cNvPr>
          <p:cNvSpPr/>
          <p:nvPr/>
        </p:nvSpPr>
        <p:spPr>
          <a:xfrm>
            <a:off x="4774208" y="124272"/>
            <a:ext cx="8064896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IE" sz="1600" b="1" dirty="0">
                <a:latin typeface="Consolas" panose="020B0609020204030204" pitchFamily="49" charset="0"/>
              </a:rPr>
              <a:t> models;</a:t>
            </a:r>
          </a:p>
          <a:p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dirty="0" err="1">
                <a:latin typeface="Consolas" panose="020B0609020204030204" pitchFamily="49" charset="0"/>
              </a:rPr>
              <a:t>java.util.ArrayList</a:t>
            </a:r>
            <a:r>
              <a:rPr lang="en-IE" sz="1600" b="1" dirty="0">
                <a:latin typeface="Consolas" panose="020B0609020204030204" pitchFamily="49" charset="0"/>
              </a:rPr>
              <a:t>;</a:t>
            </a:r>
          </a:p>
          <a:p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dirty="0" err="1">
                <a:latin typeface="Consolas" panose="020B0609020204030204" pitchFamily="49" charset="0"/>
              </a:rPr>
              <a:t>java.util.Arrays</a:t>
            </a:r>
            <a:r>
              <a:rPr lang="en-IE" sz="1600" b="1" dirty="0">
                <a:latin typeface="Consolas" panose="020B0609020204030204" pitchFamily="49" charset="0"/>
              </a:rPr>
              <a:t>;</a:t>
            </a:r>
          </a:p>
          <a:p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dirty="0" err="1">
                <a:latin typeface="Consolas" panose="020B0609020204030204" pitchFamily="49" charset="0"/>
              </a:rPr>
              <a:t>java.util.List</a:t>
            </a:r>
            <a:r>
              <a:rPr lang="en-IE" sz="1600" b="1" dirty="0">
                <a:latin typeface="Consolas" panose="020B0609020204030204" pitchFamily="49" charset="0"/>
              </a:rPr>
              <a:t>;</a:t>
            </a:r>
          </a:p>
          <a:p>
            <a:endParaRPr lang="en-IE" sz="1600" dirty="0">
              <a:latin typeface="Consolas" panose="020B0609020204030204" pitchFamily="49" charset="0"/>
            </a:endParaRPr>
          </a:p>
          <a:p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E" sz="1600" b="1" dirty="0">
                <a:latin typeface="Consolas" panose="020B0609020204030204" pitchFamily="49" charset="0"/>
              </a:rPr>
              <a:t> Fixtures {</a:t>
            </a:r>
          </a:p>
          <a:p>
            <a:endParaRPr lang="en-IE" sz="1600" dirty="0">
              <a:latin typeface="Consolas" panose="020B0609020204030204" pitchFamily="49" charset="0"/>
            </a:endParaRPr>
          </a:p>
          <a:p>
            <a:r>
              <a:rPr lang="en-IE" sz="1600" dirty="0">
                <a:latin typeface="Consolas" panose="020B0609020204030204" pitchFamily="49" charset="0"/>
              </a:rPr>
              <a:t> 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E" sz="1600" b="1" dirty="0">
                <a:latin typeface="Consolas" panose="020B0609020204030204" pitchFamily="49" charset="0"/>
              </a:rPr>
              <a:t> List&lt;User&gt; </a:t>
            </a:r>
            <a:r>
              <a:rPr lang="en-IE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users</a:t>
            </a:r>
            <a:r>
              <a:rPr lang="en-IE" sz="1600" b="1" i="1" dirty="0">
                <a:latin typeface="Consolas" panose="020B0609020204030204" pitchFamily="49" charset="0"/>
              </a:rPr>
              <a:t> = </a:t>
            </a:r>
            <a:r>
              <a:rPr lang="en-IE" sz="16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E" sz="1600" b="1" i="1" dirty="0">
                <a:latin typeface="Consolas" panose="020B0609020204030204" pitchFamily="49" charset="0"/>
              </a:rPr>
              <a:t> </a:t>
            </a:r>
            <a:r>
              <a:rPr lang="en-IE" sz="1600" b="1" i="1" dirty="0" err="1">
                <a:latin typeface="Consolas" panose="020B0609020204030204" pitchFamily="49" charset="0"/>
              </a:rPr>
              <a:t>ArrayList</a:t>
            </a:r>
            <a:r>
              <a:rPr lang="en-IE" sz="1600" b="1" i="1" dirty="0">
                <a:latin typeface="Consolas" panose="020B0609020204030204" pitchFamily="49" charset="0"/>
              </a:rPr>
              <a:t>&lt;&gt;(</a:t>
            </a:r>
            <a:r>
              <a:rPr lang="en-IE" sz="1600" b="1" i="1" dirty="0" err="1">
                <a:latin typeface="Consolas" panose="020B0609020204030204" pitchFamily="49" charset="0"/>
              </a:rPr>
              <a:t>Arrays.asList</a:t>
            </a:r>
            <a:r>
              <a:rPr lang="en-IE" sz="1600" b="1" i="1" dirty="0">
                <a:latin typeface="Consolas" panose="020B0609020204030204" pitchFamily="49" charset="0"/>
              </a:rPr>
              <a:t>(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 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E" sz="1600" b="1" dirty="0">
                <a:latin typeface="Consolas" panose="020B0609020204030204" pitchFamily="49" charset="0"/>
              </a:rPr>
              <a:t> User(</a:t>
            </a:r>
            <a:r>
              <a:rPr lang="en-I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"marge"</a:t>
            </a:r>
            <a:r>
              <a:rPr lang="en-IE" sz="1600" b="1" dirty="0">
                <a:latin typeface="Consolas" panose="020B0609020204030204" pitchFamily="49" charset="0"/>
              </a:rPr>
              <a:t>, </a:t>
            </a:r>
            <a:r>
              <a:rPr lang="en-I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simpson</a:t>
            </a:r>
            <a:r>
              <a:rPr lang="en-I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E" sz="1600" b="1" dirty="0">
                <a:latin typeface="Consolas" panose="020B0609020204030204" pitchFamily="49" charset="0"/>
              </a:rPr>
              <a:t>, </a:t>
            </a:r>
            <a:r>
              <a:rPr lang="en-I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"marge@simpson.com"</a:t>
            </a:r>
            <a:r>
              <a:rPr lang="en-IE" sz="1600" b="1" dirty="0">
                <a:latin typeface="Consolas" panose="020B0609020204030204" pitchFamily="49" charset="0"/>
              </a:rPr>
              <a:t>, </a:t>
            </a:r>
            <a:r>
              <a:rPr lang="en-I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"secret"</a:t>
            </a:r>
            <a:r>
              <a:rPr lang="en-IE" sz="1600" b="1" dirty="0">
                <a:latin typeface="Consolas" panose="020B0609020204030204" pitchFamily="49" charset="0"/>
              </a:rPr>
              <a:t>),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 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E" sz="1600" b="1" dirty="0">
                <a:latin typeface="Consolas" panose="020B0609020204030204" pitchFamily="49" charset="0"/>
              </a:rPr>
              <a:t> User(</a:t>
            </a:r>
            <a:r>
              <a:rPr lang="en-I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lisa</a:t>
            </a:r>
            <a:r>
              <a:rPr lang="en-I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E" sz="1600" b="1" dirty="0">
                <a:latin typeface="Consolas" panose="020B0609020204030204" pitchFamily="49" charset="0"/>
              </a:rPr>
              <a:t>, </a:t>
            </a:r>
            <a:r>
              <a:rPr lang="en-I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simpson</a:t>
            </a:r>
            <a:r>
              <a:rPr lang="en-I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E" sz="1600" b="1" dirty="0">
                <a:latin typeface="Consolas" panose="020B0609020204030204" pitchFamily="49" charset="0"/>
              </a:rPr>
              <a:t>, </a:t>
            </a:r>
            <a:r>
              <a:rPr lang="en-I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"lisa@simpson.com"</a:t>
            </a:r>
            <a:r>
              <a:rPr lang="en-IE" sz="1600" b="1" dirty="0">
                <a:latin typeface="Consolas" panose="020B0609020204030204" pitchFamily="49" charset="0"/>
              </a:rPr>
              <a:t>, </a:t>
            </a:r>
            <a:r>
              <a:rPr lang="en-I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"secret"</a:t>
            </a:r>
            <a:r>
              <a:rPr lang="en-IE" sz="1600" b="1" dirty="0">
                <a:latin typeface="Consolas" panose="020B0609020204030204" pitchFamily="49" charset="0"/>
              </a:rPr>
              <a:t>),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 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E" sz="1600" b="1" dirty="0">
                <a:latin typeface="Consolas" panose="020B0609020204030204" pitchFamily="49" charset="0"/>
              </a:rPr>
              <a:t> User(</a:t>
            </a:r>
            <a:r>
              <a:rPr lang="en-I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bart</a:t>
            </a:r>
            <a:r>
              <a:rPr lang="en-I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E" sz="1600" b="1" dirty="0">
                <a:latin typeface="Consolas" panose="020B0609020204030204" pitchFamily="49" charset="0"/>
              </a:rPr>
              <a:t>, </a:t>
            </a:r>
            <a:r>
              <a:rPr lang="en-I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simpson</a:t>
            </a:r>
            <a:r>
              <a:rPr lang="en-I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E" sz="1600" b="1" dirty="0">
                <a:latin typeface="Consolas" panose="020B0609020204030204" pitchFamily="49" charset="0"/>
              </a:rPr>
              <a:t>, </a:t>
            </a:r>
            <a:r>
              <a:rPr lang="en-I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"bart@simpson.com"</a:t>
            </a:r>
            <a:r>
              <a:rPr lang="en-IE" sz="1600" b="1" dirty="0">
                <a:latin typeface="Consolas" panose="020B0609020204030204" pitchFamily="49" charset="0"/>
              </a:rPr>
              <a:t>, </a:t>
            </a:r>
            <a:r>
              <a:rPr lang="en-I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"secret"</a:t>
            </a:r>
            <a:r>
              <a:rPr lang="en-IE" sz="1600" b="1" dirty="0">
                <a:latin typeface="Consolas" panose="020B0609020204030204" pitchFamily="49" charset="0"/>
              </a:rPr>
              <a:t>),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 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E" sz="1600" b="1" dirty="0">
                <a:latin typeface="Consolas" panose="020B0609020204030204" pitchFamily="49" charset="0"/>
              </a:rPr>
              <a:t> User(</a:t>
            </a:r>
            <a:r>
              <a:rPr lang="en-I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maggie</a:t>
            </a:r>
            <a:r>
              <a:rPr lang="en-I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E" sz="1600" b="1" dirty="0">
                <a:latin typeface="Consolas" panose="020B0609020204030204" pitchFamily="49" charset="0"/>
              </a:rPr>
              <a:t>, </a:t>
            </a:r>
            <a:r>
              <a:rPr lang="en-I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simpson</a:t>
            </a:r>
            <a:r>
              <a:rPr lang="en-I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E" sz="1600" b="1" dirty="0">
                <a:latin typeface="Consolas" panose="020B0609020204030204" pitchFamily="49" charset="0"/>
              </a:rPr>
              <a:t>, </a:t>
            </a:r>
            <a:r>
              <a:rPr lang="en-I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"maggie@simpson.com"</a:t>
            </a:r>
            <a:r>
              <a:rPr lang="en-IE" sz="1600" b="1" dirty="0">
                <a:latin typeface="Consolas" panose="020B0609020204030204" pitchFamily="49" charset="0"/>
              </a:rPr>
              <a:t>, </a:t>
            </a:r>
            <a:r>
              <a:rPr lang="en-I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"secret"</a:t>
            </a:r>
            <a:r>
              <a:rPr lang="en-IE" sz="1600" b="1" dirty="0">
                <a:latin typeface="Consolas" panose="020B0609020204030204" pitchFamily="49" charset="0"/>
              </a:rPr>
              <a:t>)));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}</a:t>
            </a:r>
            <a:endParaRPr lang="en-IE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94B940-9B5C-482B-9389-B17ACAC275D2}"/>
              </a:ext>
            </a:extLst>
          </p:cNvPr>
          <p:cNvSpPr txBox="1"/>
          <p:nvPr/>
        </p:nvSpPr>
        <p:spPr>
          <a:xfrm>
            <a:off x="8158584" y="4546957"/>
            <a:ext cx="4392488" cy="305724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"/>
                <a:cs typeface="Helvetica"/>
                <a:sym typeface="Helvetica"/>
              </a:rPr>
              <a:t>JUnit is not on the build path, so org.junit</a:t>
            </a:r>
            <a:r>
              <a:rPr lang="en-IE" sz="3200" dirty="0">
                <a:latin typeface="+mj-lt"/>
              </a:rPr>
              <a:t>.* isn’t recognised.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Helvetica"/>
              <a:cs typeface="Helvetica"/>
              <a:sym typeface="Helvetica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"/>
                <a:cs typeface="Helvetica"/>
                <a:sym typeface="Helvetica"/>
              </a:rPr>
              <a:t>Include JUnit in the </a:t>
            </a:r>
            <a:r>
              <a:rPr kumimoji="0" lang="en-IE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"/>
                <a:cs typeface="Helvetica"/>
                <a:sym typeface="Helvetica"/>
              </a:rPr>
              <a:t>pom</a:t>
            </a:r>
            <a:r>
              <a:rPr kumimoji="0" lang="en-IE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"/>
                <a:cs typeface="Helvetica"/>
                <a:sym typeface="Helvetic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979339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024C7D-B8E3-49F5-BD52-50FE9E603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679" y="2932584"/>
            <a:ext cx="6448425" cy="6667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CDCF80-E053-403E-A8EE-2EA2FC05A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20" y="268288"/>
            <a:ext cx="5689074" cy="93317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E1F218-7CF9-41B5-8675-0C4995F1E64F}"/>
              </a:ext>
            </a:extLst>
          </p:cNvPr>
          <p:cNvSpPr txBox="1"/>
          <p:nvPr/>
        </p:nvSpPr>
        <p:spPr>
          <a:xfrm>
            <a:off x="7366496" y="776600"/>
            <a:ext cx="4392488" cy="157992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"/>
                <a:cs typeface="Helvetica"/>
                <a:sym typeface="Helvetica"/>
              </a:rPr>
              <a:t>Activity and Location Models, with associated tests.</a:t>
            </a:r>
          </a:p>
        </p:txBody>
      </p:sp>
    </p:spTree>
    <p:extLst>
      <p:ext uri="{BB962C8B-B14F-4D97-AF65-F5344CB8AC3E}">
        <p14:creationId xmlns:p14="http://schemas.microsoft.com/office/powerpoint/2010/main" val="407881209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438892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E1F218-7CF9-41B5-8675-0C4995F1E64F}"/>
              </a:ext>
            </a:extLst>
          </p:cNvPr>
          <p:cNvSpPr txBox="1"/>
          <p:nvPr/>
        </p:nvSpPr>
        <p:spPr>
          <a:xfrm>
            <a:off x="9094688" y="382107"/>
            <a:ext cx="3637517" cy="157992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"/>
                <a:cs typeface="Helvetica"/>
                <a:sym typeface="Helvetica"/>
              </a:rPr>
              <a:t>Refactoring </a:t>
            </a:r>
            <a:r>
              <a:rPr kumimoji="0" lang="en-IE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"/>
                <a:cs typeface="Helvetica"/>
                <a:sym typeface="Helvetica"/>
              </a:rPr>
              <a:t>UserTest</a:t>
            </a:r>
            <a:r>
              <a:rPr kumimoji="0" lang="en-IE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"/>
                <a:cs typeface="Helvetica"/>
                <a:sym typeface="Helvetica"/>
              </a:rPr>
              <a:t> to cater for activities.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BB4FD6-084A-44DC-BE07-3A0A8F89B2DB}"/>
              </a:ext>
            </a:extLst>
          </p:cNvPr>
          <p:cNvSpPr/>
          <p:nvPr/>
        </p:nvSpPr>
        <p:spPr>
          <a:xfrm>
            <a:off x="93688" y="52264"/>
            <a:ext cx="12839104" cy="98180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E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E" sz="1800" b="1" dirty="0">
                <a:latin typeface="Consolas" panose="020B0609020204030204" pitchFamily="49" charset="0"/>
              </a:rPr>
              <a:t> </a:t>
            </a:r>
            <a:r>
              <a:rPr lang="en-IE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E" sz="1800" b="1" dirty="0">
                <a:latin typeface="Consolas" panose="020B0609020204030204" pitchFamily="49" charset="0"/>
              </a:rPr>
              <a:t> </a:t>
            </a:r>
            <a:r>
              <a:rPr lang="en-IE" sz="1800" b="1" dirty="0" err="1">
                <a:latin typeface="Consolas" panose="020B0609020204030204" pitchFamily="49" charset="0"/>
              </a:rPr>
              <a:t>UserTest</a:t>
            </a:r>
            <a:r>
              <a:rPr lang="en-IE" sz="1800" b="1" dirty="0">
                <a:latin typeface="Consolas" panose="020B0609020204030204" pitchFamily="49" charset="0"/>
              </a:rPr>
              <a:t> {</a:t>
            </a:r>
          </a:p>
          <a:p>
            <a:endParaRPr lang="en-IE" sz="1500" dirty="0">
              <a:latin typeface="Consolas" panose="020B0609020204030204" pitchFamily="49" charset="0"/>
            </a:endParaRPr>
          </a:p>
          <a:p>
            <a:r>
              <a:rPr lang="en-IE" sz="1500" dirty="0">
                <a:latin typeface="Consolas" panose="020B0609020204030204" pitchFamily="49" charset="0"/>
              </a:rPr>
              <a:t>  User </a:t>
            </a:r>
            <a:r>
              <a:rPr lang="en-IE" sz="1500" dirty="0">
                <a:solidFill>
                  <a:srgbClr val="0000C0"/>
                </a:solidFill>
                <a:latin typeface="Consolas" panose="020B0609020204030204" pitchFamily="49" charset="0"/>
              </a:rPr>
              <a:t>homer</a:t>
            </a:r>
            <a:r>
              <a:rPr lang="en-IE" sz="1500" dirty="0">
                <a:latin typeface="Consolas" panose="020B0609020204030204" pitchFamily="49" charset="0"/>
              </a:rPr>
              <a:t> = </a:t>
            </a:r>
            <a:r>
              <a:rPr lang="en-IE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E" sz="1500" b="1" dirty="0">
                <a:latin typeface="Consolas" panose="020B0609020204030204" pitchFamily="49" charset="0"/>
              </a:rPr>
              <a:t> User(</a:t>
            </a:r>
            <a:r>
              <a:rPr lang="en-IE" sz="1500" b="1" dirty="0">
                <a:solidFill>
                  <a:srgbClr val="2A00FF"/>
                </a:solidFill>
                <a:latin typeface="Consolas" panose="020B0609020204030204" pitchFamily="49" charset="0"/>
              </a:rPr>
              <a:t>"homer"</a:t>
            </a:r>
            <a:r>
              <a:rPr lang="en-IE" sz="1500" b="1" dirty="0">
                <a:latin typeface="Consolas" panose="020B0609020204030204" pitchFamily="49" charset="0"/>
              </a:rPr>
              <a:t>, </a:t>
            </a:r>
            <a:r>
              <a:rPr lang="en-IE" sz="15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E" sz="15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simpson</a:t>
            </a:r>
            <a:r>
              <a:rPr lang="en-IE" sz="15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E" sz="1500" b="1" dirty="0">
                <a:latin typeface="Consolas" panose="020B0609020204030204" pitchFamily="49" charset="0"/>
              </a:rPr>
              <a:t>, </a:t>
            </a:r>
            <a:r>
              <a:rPr lang="en-IE" sz="1500" b="1" dirty="0">
                <a:solidFill>
                  <a:srgbClr val="2A00FF"/>
                </a:solidFill>
                <a:latin typeface="Consolas" panose="020B0609020204030204" pitchFamily="49" charset="0"/>
              </a:rPr>
              <a:t>"homer@simpson.com"</a:t>
            </a:r>
            <a:r>
              <a:rPr lang="en-IE" sz="1500" b="1" dirty="0">
                <a:latin typeface="Consolas" panose="020B0609020204030204" pitchFamily="49" charset="0"/>
              </a:rPr>
              <a:t>, </a:t>
            </a:r>
            <a:r>
              <a:rPr lang="en-IE" sz="1500" b="1" dirty="0">
                <a:solidFill>
                  <a:srgbClr val="2A00FF"/>
                </a:solidFill>
                <a:latin typeface="Consolas" panose="020B0609020204030204" pitchFamily="49" charset="0"/>
              </a:rPr>
              <a:t>"secret"</a:t>
            </a:r>
            <a:r>
              <a:rPr lang="en-IE" sz="1500" b="1" dirty="0">
                <a:latin typeface="Consolas" panose="020B0609020204030204" pitchFamily="49" charset="0"/>
              </a:rPr>
              <a:t>);</a:t>
            </a:r>
          </a:p>
          <a:p>
            <a:endParaRPr lang="en-IE" sz="1500" dirty="0">
              <a:latin typeface="Consolas" panose="020B0609020204030204" pitchFamily="49" charset="0"/>
            </a:endParaRPr>
          </a:p>
          <a:p>
            <a:r>
              <a:rPr lang="en-IE" sz="1500" dirty="0">
                <a:latin typeface="Consolas" panose="020B0609020204030204" pitchFamily="49" charset="0"/>
              </a:rPr>
              <a:t>  </a:t>
            </a:r>
            <a:r>
              <a:rPr lang="en-IE" sz="15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IE" sz="1500" dirty="0">
                <a:latin typeface="Consolas" panose="020B0609020204030204" pitchFamily="49" charset="0"/>
              </a:rPr>
              <a:t>  </a:t>
            </a:r>
            <a:r>
              <a:rPr lang="en-IE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E" sz="1500" b="1" dirty="0">
                <a:latin typeface="Consolas" panose="020B0609020204030204" pitchFamily="49" charset="0"/>
              </a:rPr>
              <a:t> </a:t>
            </a:r>
            <a:r>
              <a:rPr lang="en-IE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E" sz="1500" b="1" dirty="0">
                <a:latin typeface="Consolas" panose="020B0609020204030204" pitchFamily="49" charset="0"/>
              </a:rPr>
              <a:t> </a:t>
            </a:r>
            <a:r>
              <a:rPr lang="en-IE" sz="1500" b="1" dirty="0" err="1">
                <a:latin typeface="Consolas" panose="020B0609020204030204" pitchFamily="49" charset="0"/>
              </a:rPr>
              <a:t>testCreate</a:t>
            </a:r>
            <a:r>
              <a:rPr lang="en-IE" sz="15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IE" sz="1500" dirty="0">
                <a:latin typeface="Consolas" panose="020B0609020204030204" pitchFamily="49" charset="0"/>
              </a:rPr>
              <a:t>    </a:t>
            </a:r>
            <a:r>
              <a:rPr lang="en-IE" sz="1500" i="1" dirty="0" err="1">
                <a:latin typeface="Consolas" panose="020B0609020204030204" pitchFamily="49" charset="0"/>
              </a:rPr>
              <a:t>assertEquals</a:t>
            </a:r>
            <a:r>
              <a:rPr lang="en-IE" sz="1500" i="1" dirty="0">
                <a:latin typeface="Consolas" panose="020B0609020204030204" pitchFamily="49" charset="0"/>
              </a:rPr>
              <a:t>(</a:t>
            </a:r>
            <a:r>
              <a:rPr lang="en-IE" sz="1500" i="1" dirty="0">
                <a:solidFill>
                  <a:srgbClr val="2A00FF"/>
                </a:solidFill>
                <a:latin typeface="Consolas" panose="020B0609020204030204" pitchFamily="49" charset="0"/>
              </a:rPr>
              <a:t>"homer"</a:t>
            </a:r>
            <a:r>
              <a:rPr lang="en-IE" sz="1500" i="1" dirty="0">
                <a:latin typeface="Consolas" panose="020B0609020204030204" pitchFamily="49" charset="0"/>
              </a:rPr>
              <a:t>, </a:t>
            </a:r>
            <a:r>
              <a:rPr lang="en-IE" sz="15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homer</a:t>
            </a:r>
            <a:r>
              <a:rPr lang="en-IE" sz="1500" i="1" dirty="0" err="1">
                <a:latin typeface="Consolas" panose="020B0609020204030204" pitchFamily="49" charset="0"/>
              </a:rPr>
              <a:t>.</a:t>
            </a:r>
            <a:r>
              <a:rPr lang="en-IE" sz="15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firstName</a:t>
            </a:r>
            <a:r>
              <a:rPr lang="en-IE" sz="1500" i="1" dirty="0">
                <a:latin typeface="Consolas" panose="020B0609020204030204" pitchFamily="49" charset="0"/>
              </a:rPr>
              <a:t>);</a:t>
            </a:r>
          </a:p>
          <a:p>
            <a:r>
              <a:rPr lang="en-IE" sz="1500" dirty="0">
                <a:latin typeface="Consolas" panose="020B0609020204030204" pitchFamily="49" charset="0"/>
              </a:rPr>
              <a:t>    </a:t>
            </a:r>
            <a:r>
              <a:rPr lang="en-IE" sz="1500" i="1" dirty="0" err="1">
                <a:latin typeface="Consolas" panose="020B0609020204030204" pitchFamily="49" charset="0"/>
              </a:rPr>
              <a:t>assertEquals</a:t>
            </a:r>
            <a:r>
              <a:rPr lang="en-IE" sz="1500" i="1" dirty="0">
                <a:latin typeface="Consolas" panose="020B0609020204030204" pitchFamily="49" charset="0"/>
              </a:rPr>
              <a:t>(</a:t>
            </a:r>
            <a:r>
              <a:rPr lang="en-IE" sz="15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E" sz="15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simpson</a:t>
            </a:r>
            <a:r>
              <a:rPr lang="en-IE" sz="15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E" sz="1500" i="1" dirty="0">
                <a:latin typeface="Consolas" panose="020B0609020204030204" pitchFamily="49" charset="0"/>
              </a:rPr>
              <a:t>, </a:t>
            </a:r>
            <a:r>
              <a:rPr lang="en-IE" sz="15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homer</a:t>
            </a:r>
            <a:r>
              <a:rPr lang="en-IE" sz="1500" i="1" dirty="0" err="1">
                <a:latin typeface="Consolas" panose="020B0609020204030204" pitchFamily="49" charset="0"/>
              </a:rPr>
              <a:t>.</a:t>
            </a:r>
            <a:r>
              <a:rPr lang="en-IE" sz="15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lastName</a:t>
            </a:r>
            <a:r>
              <a:rPr lang="en-IE" sz="1500" i="1" dirty="0">
                <a:latin typeface="Consolas" panose="020B0609020204030204" pitchFamily="49" charset="0"/>
              </a:rPr>
              <a:t>);</a:t>
            </a:r>
          </a:p>
          <a:p>
            <a:r>
              <a:rPr lang="en-IE" sz="1500" dirty="0">
                <a:latin typeface="Consolas" panose="020B0609020204030204" pitchFamily="49" charset="0"/>
              </a:rPr>
              <a:t>    </a:t>
            </a:r>
            <a:r>
              <a:rPr lang="en-IE" sz="1500" i="1" dirty="0" err="1">
                <a:latin typeface="Consolas" panose="020B0609020204030204" pitchFamily="49" charset="0"/>
              </a:rPr>
              <a:t>assertEquals</a:t>
            </a:r>
            <a:r>
              <a:rPr lang="en-IE" sz="1500" i="1" dirty="0">
                <a:latin typeface="Consolas" panose="020B0609020204030204" pitchFamily="49" charset="0"/>
              </a:rPr>
              <a:t>(</a:t>
            </a:r>
            <a:r>
              <a:rPr lang="en-IE" sz="1500" i="1" dirty="0">
                <a:solidFill>
                  <a:srgbClr val="2A00FF"/>
                </a:solidFill>
                <a:latin typeface="Consolas" panose="020B0609020204030204" pitchFamily="49" charset="0"/>
              </a:rPr>
              <a:t>"homer@simpson.com"</a:t>
            </a:r>
            <a:r>
              <a:rPr lang="en-IE" sz="1500" i="1" dirty="0">
                <a:latin typeface="Consolas" panose="020B0609020204030204" pitchFamily="49" charset="0"/>
              </a:rPr>
              <a:t>, </a:t>
            </a:r>
            <a:r>
              <a:rPr lang="en-IE" sz="15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homer</a:t>
            </a:r>
            <a:r>
              <a:rPr lang="en-IE" sz="1500" i="1" dirty="0" err="1">
                <a:latin typeface="Consolas" panose="020B0609020204030204" pitchFamily="49" charset="0"/>
              </a:rPr>
              <a:t>.</a:t>
            </a:r>
            <a:r>
              <a:rPr lang="en-IE" sz="15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en-IE" sz="1500" i="1" dirty="0">
                <a:latin typeface="Consolas" panose="020B0609020204030204" pitchFamily="49" charset="0"/>
              </a:rPr>
              <a:t>);</a:t>
            </a:r>
          </a:p>
          <a:p>
            <a:r>
              <a:rPr lang="en-IE" sz="1500" dirty="0">
                <a:latin typeface="Consolas" panose="020B0609020204030204" pitchFamily="49" charset="0"/>
              </a:rPr>
              <a:t>    </a:t>
            </a:r>
            <a:r>
              <a:rPr lang="en-IE" sz="1500" i="1" dirty="0" err="1">
                <a:latin typeface="Consolas" panose="020B0609020204030204" pitchFamily="49" charset="0"/>
              </a:rPr>
              <a:t>assertEquals</a:t>
            </a:r>
            <a:r>
              <a:rPr lang="en-IE" sz="1500" i="1" dirty="0">
                <a:latin typeface="Consolas" panose="020B0609020204030204" pitchFamily="49" charset="0"/>
              </a:rPr>
              <a:t>(</a:t>
            </a:r>
            <a:r>
              <a:rPr lang="en-IE" sz="1500" i="1" dirty="0">
                <a:solidFill>
                  <a:srgbClr val="2A00FF"/>
                </a:solidFill>
                <a:latin typeface="Consolas" panose="020B0609020204030204" pitchFamily="49" charset="0"/>
              </a:rPr>
              <a:t>"secret"</a:t>
            </a:r>
            <a:r>
              <a:rPr lang="en-IE" sz="1500" i="1" dirty="0">
                <a:latin typeface="Consolas" panose="020B0609020204030204" pitchFamily="49" charset="0"/>
              </a:rPr>
              <a:t>, </a:t>
            </a:r>
            <a:r>
              <a:rPr lang="en-IE" sz="15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homer</a:t>
            </a:r>
            <a:r>
              <a:rPr lang="en-IE" sz="1500" i="1" dirty="0" err="1">
                <a:latin typeface="Consolas" panose="020B0609020204030204" pitchFamily="49" charset="0"/>
              </a:rPr>
              <a:t>.</a:t>
            </a:r>
            <a:r>
              <a:rPr lang="en-IE" sz="15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IE" sz="1500" i="1" dirty="0">
                <a:latin typeface="Consolas" panose="020B0609020204030204" pitchFamily="49" charset="0"/>
              </a:rPr>
              <a:t>);</a:t>
            </a:r>
          </a:p>
          <a:p>
            <a:r>
              <a:rPr lang="en-IE" sz="1500" dirty="0">
                <a:latin typeface="Consolas" panose="020B0609020204030204" pitchFamily="49" charset="0"/>
              </a:rPr>
              <a:t>  }</a:t>
            </a:r>
          </a:p>
          <a:p>
            <a:endParaRPr lang="en-IE" sz="1500" dirty="0">
              <a:latin typeface="Consolas" panose="020B0609020204030204" pitchFamily="49" charset="0"/>
            </a:endParaRPr>
          </a:p>
          <a:p>
            <a:r>
              <a:rPr lang="en-IE" sz="1500" dirty="0">
                <a:latin typeface="Consolas" panose="020B0609020204030204" pitchFamily="49" charset="0"/>
              </a:rPr>
              <a:t>  </a:t>
            </a:r>
            <a:r>
              <a:rPr lang="en-IE" sz="15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IE" sz="1500" dirty="0">
                <a:latin typeface="Consolas" panose="020B0609020204030204" pitchFamily="49" charset="0"/>
              </a:rPr>
              <a:t>  </a:t>
            </a:r>
            <a:r>
              <a:rPr lang="en-IE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E" sz="1500" b="1" dirty="0">
                <a:latin typeface="Consolas" panose="020B0609020204030204" pitchFamily="49" charset="0"/>
              </a:rPr>
              <a:t> </a:t>
            </a:r>
            <a:r>
              <a:rPr lang="en-IE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E" sz="1500" b="1" dirty="0">
                <a:latin typeface="Consolas" panose="020B0609020204030204" pitchFamily="49" charset="0"/>
              </a:rPr>
              <a:t> </a:t>
            </a:r>
            <a:r>
              <a:rPr lang="en-IE" sz="1500" b="1" dirty="0" err="1">
                <a:latin typeface="Consolas" panose="020B0609020204030204" pitchFamily="49" charset="0"/>
              </a:rPr>
              <a:t>testIds</a:t>
            </a:r>
            <a:r>
              <a:rPr lang="en-IE" sz="15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IE" sz="1500" dirty="0">
                <a:latin typeface="Consolas" panose="020B0609020204030204" pitchFamily="49" charset="0"/>
              </a:rPr>
              <a:t>    Set&lt;String&gt; </a:t>
            </a:r>
            <a:r>
              <a:rPr lang="en-IE" sz="1500" dirty="0">
                <a:solidFill>
                  <a:srgbClr val="6A3E3E"/>
                </a:solidFill>
                <a:latin typeface="Consolas" panose="020B0609020204030204" pitchFamily="49" charset="0"/>
              </a:rPr>
              <a:t>ids</a:t>
            </a:r>
            <a:r>
              <a:rPr lang="en-IE" sz="1500" dirty="0">
                <a:latin typeface="Consolas" panose="020B0609020204030204" pitchFamily="49" charset="0"/>
              </a:rPr>
              <a:t> = </a:t>
            </a:r>
            <a:r>
              <a:rPr lang="en-IE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E" sz="1500" b="1" dirty="0">
                <a:latin typeface="Consolas" panose="020B0609020204030204" pitchFamily="49" charset="0"/>
              </a:rPr>
              <a:t> </a:t>
            </a:r>
            <a:r>
              <a:rPr lang="en-IE" sz="1500" b="1" dirty="0" err="1">
                <a:latin typeface="Consolas" panose="020B0609020204030204" pitchFamily="49" charset="0"/>
              </a:rPr>
              <a:t>HashSet</a:t>
            </a:r>
            <a:r>
              <a:rPr lang="en-IE" sz="1500" b="1" dirty="0">
                <a:latin typeface="Consolas" panose="020B0609020204030204" pitchFamily="49" charset="0"/>
              </a:rPr>
              <a:t>&lt;&gt;();</a:t>
            </a:r>
          </a:p>
          <a:p>
            <a:r>
              <a:rPr lang="en-IE" sz="1500" dirty="0">
                <a:latin typeface="Consolas" panose="020B0609020204030204" pitchFamily="49" charset="0"/>
              </a:rPr>
              <a:t>    </a:t>
            </a:r>
            <a:r>
              <a:rPr lang="en-IE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E" sz="1500" b="1" dirty="0">
                <a:latin typeface="Consolas" panose="020B0609020204030204" pitchFamily="49" charset="0"/>
              </a:rPr>
              <a:t> (User </a:t>
            </a:r>
            <a:r>
              <a:rPr lang="en-IE" sz="15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IE" sz="1500" b="1" dirty="0">
                <a:latin typeface="Consolas" panose="020B0609020204030204" pitchFamily="49" charset="0"/>
              </a:rPr>
              <a:t> : </a:t>
            </a:r>
            <a:r>
              <a:rPr lang="en-IE" sz="15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users</a:t>
            </a:r>
            <a:r>
              <a:rPr lang="en-IE" sz="1500" b="1" i="1" dirty="0">
                <a:latin typeface="Consolas" panose="020B0609020204030204" pitchFamily="49" charset="0"/>
              </a:rPr>
              <a:t>) {</a:t>
            </a:r>
          </a:p>
          <a:p>
            <a:r>
              <a:rPr lang="en-IE" sz="1500" dirty="0">
                <a:latin typeface="Consolas" panose="020B0609020204030204" pitchFamily="49" charset="0"/>
              </a:rPr>
              <a:t>      </a:t>
            </a:r>
            <a:r>
              <a:rPr lang="en-IE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ids</a:t>
            </a:r>
            <a:r>
              <a:rPr lang="en-IE" sz="1500" dirty="0" err="1">
                <a:latin typeface="Consolas" panose="020B0609020204030204" pitchFamily="49" charset="0"/>
              </a:rPr>
              <a:t>.add</a:t>
            </a:r>
            <a:r>
              <a:rPr lang="en-IE" sz="1500" dirty="0">
                <a:latin typeface="Consolas" panose="020B0609020204030204" pitchFamily="49" charset="0"/>
              </a:rPr>
              <a:t>(</a:t>
            </a:r>
            <a:r>
              <a:rPr lang="en-IE" sz="1500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IE" sz="1500" dirty="0">
                <a:latin typeface="Consolas" panose="020B0609020204030204" pitchFamily="49" charset="0"/>
              </a:rPr>
              <a:t>.</a:t>
            </a:r>
            <a:r>
              <a:rPr lang="en-IE" sz="1500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IE" sz="1500" dirty="0">
                <a:latin typeface="Consolas" panose="020B0609020204030204" pitchFamily="49" charset="0"/>
              </a:rPr>
              <a:t>);</a:t>
            </a:r>
          </a:p>
          <a:p>
            <a:r>
              <a:rPr lang="en-IE" sz="1500" dirty="0">
                <a:latin typeface="Consolas" panose="020B0609020204030204" pitchFamily="49" charset="0"/>
              </a:rPr>
              <a:t>    }</a:t>
            </a:r>
          </a:p>
          <a:p>
            <a:r>
              <a:rPr lang="en-IE" sz="1500" dirty="0">
                <a:latin typeface="Consolas" panose="020B0609020204030204" pitchFamily="49" charset="0"/>
              </a:rPr>
              <a:t>    </a:t>
            </a:r>
            <a:r>
              <a:rPr lang="en-IE" sz="1500" i="1" dirty="0" err="1">
                <a:latin typeface="Consolas" panose="020B0609020204030204" pitchFamily="49" charset="0"/>
              </a:rPr>
              <a:t>assertEquals</a:t>
            </a:r>
            <a:r>
              <a:rPr lang="en-IE" sz="1500" i="1" dirty="0">
                <a:latin typeface="Consolas" panose="020B0609020204030204" pitchFamily="49" charset="0"/>
              </a:rPr>
              <a:t>(</a:t>
            </a:r>
            <a:r>
              <a:rPr lang="en-IE" sz="15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users</a:t>
            </a:r>
            <a:r>
              <a:rPr lang="en-IE" sz="1500" i="1" dirty="0" err="1">
                <a:latin typeface="Consolas" panose="020B0609020204030204" pitchFamily="49" charset="0"/>
              </a:rPr>
              <a:t>.size</a:t>
            </a:r>
            <a:r>
              <a:rPr lang="en-IE" sz="1500" i="1" dirty="0">
                <a:latin typeface="Consolas" panose="020B0609020204030204" pitchFamily="49" charset="0"/>
              </a:rPr>
              <a:t>(), </a:t>
            </a:r>
            <a:r>
              <a:rPr lang="en-IE" sz="15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ids</a:t>
            </a:r>
            <a:r>
              <a:rPr lang="en-IE" sz="1500" i="1" dirty="0" err="1">
                <a:latin typeface="Consolas" panose="020B0609020204030204" pitchFamily="49" charset="0"/>
              </a:rPr>
              <a:t>.size</a:t>
            </a:r>
            <a:r>
              <a:rPr lang="en-IE" sz="1500" i="1" dirty="0">
                <a:latin typeface="Consolas" panose="020B0609020204030204" pitchFamily="49" charset="0"/>
              </a:rPr>
              <a:t>());</a:t>
            </a:r>
          </a:p>
          <a:p>
            <a:r>
              <a:rPr lang="en-IE" sz="1500" dirty="0">
                <a:latin typeface="Consolas" panose="020B0609020204030204" pitchFamily="49" charset="0"/>
              </a:rPr>
              <a:t>  }</a:t>
            </a:r>
          </a:p>
          <a:p>
            <a:endParaRPr lang="en-IE" sz="1800" dirty="0">
              <a:latin typeface="Consolas" panose="020B0609020204030204" pitchFamily="49" charset="0"/>
            </a:endParaRPr>
          </a:p>
          <a:p>
            <a:r>
              <a:rPr lang="en-IE" sz="1800" dirty="0">
                <a:latin typeface="Consolas" panose="020B0609020204030204" pitchFamily="49" charset="0"/>
              </a:rPr>
              <a:t>  </a:t>
            </a:r>
            <a:r>
              <a:rPr lang="en-IE" sz="1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IE" sz="1800" dirty="0">
                <a:latin typeface="Consolas" panose="020B0609020204030204" pitchFamily="49" charset="0"/>
              </a:rPr>
              <a:t>  </a:t>
            </a:r>
            <a:r>
              <a:rPr lang="en-IE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E" sz="1800" b="1" dirty="0">
                <a:latin typeface="Consolas" panose="020B0609020204030204" pitchFamily="49" charset="0"/>
              </a:rPr>
              <a:t> </a:t>
            </a:r>
            <a:r>
              <a:rPr lang="en-IE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E" sz="1800" b="1" dirty="0">
                <a:latin typeface="Consolas" panose="020B0609020204030204" pitchFamily="49" charset="0"/>
              </a:rPr>
              <a:t> </a:t>
            </a:r>
            <a:r>
              <a:rPr lang="en-IE" sz="1800" b="1" dirty="0" err="1">
                <a:latin typeface="Consolas" panose="020B0609020204030204" pitchFamily="49" charset="0"/>
              </a:rPr>
              <a:t>testToString</a:t>
            </a:r>
            <a:r>
              <a:rPr lang="en-IE" sz="18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IE" sz="1800" dirty="0">
                <a:latin typeface="Consolas" panose="020B0609020204030204" pitchFamily="49" charset="0"/>
              </a:rPr>
              <a:t>    </a:t>
            </a:r>
            <a:r>
              <a:rPr lang="en-IE" sz="1800" i="1" dirty="0" err="1">
                <a:latin typeface="Consolas" panose="020B0609020204030204" pitchFamily="49" charset="0"/>
              </a:rPr>
              <a:t>assertEquals</a:t>
            </a:r>
            <a:r>
              <a:rPr lang="en-IE" sz="1800" i="1" dirty="0">
                <a:latin typeface="Consolas" panose="020B0609020204030204" pitchFamily="49" charset="0"/>
              </a:rPr>
              <a:t>(</a:t>
            </a:r>
            <a:r>
              <a:rPr lang="en-IE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"User{"</a:t>
            </a:r>
            <a:r>
              <a:rPr lang="en-IE" sz="1800" i="1" dirty="0">
                <a:latin typeface="Consolas" panose="020B0609020204030204" pitchFamily="49" charset="0"/>
              </a:rPr>
              <a:t> + </a:t>
            </a:r>
            <a:r>
              <a:rPr lang="en-IE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homer</a:t>
            </a:r>
            <a:r>
              <a:rPr lang="en-IE" sz="1800" i="1" dirty="0">
                <a:latin typeface="Consolas" panose="020B0609020204030204" pitchFamily="49" charset="0"/>
              </a:rPr>
              <a:t>.</a:t>
            </a:r>
            <a:r>
              <a:rPr lang="en-IE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IE" sz="1800" i="1" dirty="0">
                <a:latin typeface="Consolas" panose="020B0609020204030204" pitchFamily="49" charset="0"/>
              </a:rPr>
              <a:t> + </a:t>
            </a:r>
            <a:r>
              <a:rPr lang="en-IE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", homer, </a:t>
            </a:r>
            <a:r>
              <a:rPr lang="en-IE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simpson</a:t>
            </a:r>
            <a:r>
              <a:rPr lang="en-IE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, secret, homer@simpson.com, {}}"</a:t>
            </a:r>
            <a:r>
              <a:rPr lang="en-IE" sz="1800" i="1" dirty="0">
                <a:latin typeface="Consolas" panose="020B0609020204030204" pitchFamily="49" charset="0"/>
              </a:rPr>
              <a:t>,</a:t>
            </a:r>
          </a:p>
          <a:p>
            <a:r>
              <a:rPr lang="en-IE" sz="1800" dirty="0">
                <a:latin typeface="Consolas" panose="020B0609020204030204" pitchFamily="49" charset="0"/>
              </a:rPr>
              <a:t>        </a:t>
            </a:r>
            <a:r>
              <a:rPr lang="en-IE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homer</a:t>
            </a:r>
            <a:r>
              <a:rPr lang="en-IE" sz="1800" dirty="0" err="1">
                <a:latin typeface="Consolas" panose="020B0609020204030204" pitchFamily="49" charset="0"/>
              </a:rPr>
              <a:t>.toString</a:t>
            </a:r>
            <a:r>
              <a:rPr lang="en-IE" sz="1800" dirty="0">
                <a:latin typeface="Consolas" panose="020B0609020204030204" pitchFamily="49" charset="0"/>
              </a:rPr>
              <a:t>());</a:t>
            </a:r>
          </a:p>
          <a:p>
            <a:r>
              <a:rPr lang="en-IE" sz="1800" dirty="0">
                <a:latin typeface="Consolas" panose="020B0609020204030204" pitchFamily="49" charset="0"/>
              </a:rPr>
              <a:t>  }</a:t>
            </a:r>
          </a:p>
          <a:p>
            <a:r>
              <a:rPr lang="en-IE" sz="1800" dirty="0">
                <a:latin typeface="Consolas" panose="020B0609020204030204" pitchFamily="49" charset="0"/>
              </a:rPr>
              <a:t>  </a:t>
            </a:r>
          </a:p>
          <a:p>
            <a:r>
              <a:rPr lang="en-IE" sz="1800" dirty="0">
                <a:latin typeface="Consolas" panose="020B0609020204030204" pitchFamily="49" charset="0"/>
              </a:rPr>
              <a:t>  </a:t>
            </a:r>
            <a:r>
              <a:rPr lang="en-IE" sz="1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IE" sz="1800" dirty="0">
                <a:latin typeface="Consolas" panose="020B0609020204030204" pitchFamily="49" charset="0"/>
              </a:rPr>
              <a:t>  </a:t>
            </a:r>
            <a:r>
              <a:rPr lang="en-IE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E" sz="1800" b="1" dirty="0">
                <a:latin typeface="Consolas" panose="020B0609020204030204" pitchFamily="49" charset="0"/>
              </a:rPr>
              <a:t> </a:t>
            </a:r>
            <a:r>
              <a:rPr lang="en-IE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E" sz="1800" b="1" dirty="0">
                <a:latin typeface="Consolas" panose="020B0609020204030204" pitchFamily="49" charset="0"/>
              </a:rPr>
              <a:t> </a:t>
            </a:r>
            <a:r>
              <a:rPr lang="en-IE" sz="1800" b="1" dirty="0" err="1">
                <a:latin typeface="Consolas" panose="020B0609020204030204" pitchFamily="49" charset="0"/>
              </a:rPr>
              <a:t>tesAddActivity</a:t>
            </a:r>
            <a:r>
              <a:rPr lang="en-IE" sz="18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IE" sz="1800" dirty="0">
                <a:latin typeface="Consolas" panose="020B0609020204030204" pitchFamily="49" charset="0"/>
              </a:rPr>
              <a:t>    Activity </a:t>
            </a:r>
            <a:r>
              <a:rPr lang="en-IE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activity</a:t>
            </a:r>
            <a:r>
              <a:rPr lang="en-IE" sz="1800" dirty="0">
                <a:latin typeface="Consolas" panose="020B0609020204030204" pitchFamily="49" charset="0"/>
              </a:rPr>
              <a:t> = </a:t>
            </a:r>
            <a:r>
              <a:rPr lang="en-IE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E" sz="1800" b="1" dirty="0">
                <a:latin typeface="Consolas" panose="020B0609020204030204" pitchFamily="49" charset="0"/>
              </a:rPr>
              <a:t> Activity(</a:t>
            </a:r>
            <a:r>
              <a:rPr lang="en-IE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"walk"</a:t>
            </a:r>
            <a:r>
              <a:rPr lang="en-IE" sz="1800" b="1" dirty="0">
                <a:latin typeface="Consolas" panose="020B0609020204030204" pitchFamily="49" charset="0"/>
              </a:rPr>
              <a:t>, </a:t>
            </a:r>
            <a:r>
              <a:rPr lang="en-IE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"fridge"</a:t>
            </a:r>
            <a:r>
              <a:rPr lang="en-IE" sz="1800" b="1" dirty="0">
                <a:latin typeface="Consolas" panose="020B0609020204030204" pitchFamily="49" charset="0"/>
              </a:rPr>
              <a:t>, 0.001, </a:t>
            </a:r>
            <a:r>
              <a:rPr lang="en-IE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"11:2:2012 9:00:00"</a:t>
            </a:r>
            <a:r>
              <a:rPr lang="en-IE" sz="1800" b="1" dirty="0">
                <a:latin typeface="Consolas" panose="020B0609020204030204" pitchFamily="49" charset="0"/>
              </a:rPr>
              <a:t>, </a:t>
            </a:r>
            <a:r>
              <a:rPr lang="en-IE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"20:00:00"</a:t>
            </a:r>
            <a:r>
              <a:rPr lang="en-IE" sz="1800" b="1" dirty="0">
                <a:latin typeface="Consolas" panose="020B0609020204030204" pitchFamily="49" charset="0"/>
              </a:rPr>
              <a:t>);</a:t>
            </a:r>
          </a:p>
          <a:p>
            <a:r>
              <a:rPr lang="en-IE" sz="1800" dirty="0">
                <a:latin typeface="Consolas" panose="020B0609020204030204" pitchFamily="49" charset="0"/>
              </a:rPr>
              <a:t>    </a:t>
            </a:r>
            <a:r>
              <a:rPr lang="en-IE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homer</a:t>
            </a:r>
            <a:r>
              <a:rPr lang="en-IE" sz="1800" dirty="0" err="1">
                <a:latin typeface="Consolas" panose="020B0609020204030204" pitchFamily="49" charset="0"/>
              </a:rPr>
              <a:t>.</a:t>
            </a:r>
            <a:r>
              <a:rPr lang="en-IE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activities</a:t>
            </a:r>
            <a:r>
              <a:rPr lang="en-IE" sz="1800" dirty="0" err="1">
                <a:latin typeface="Consolas" panose="020B0609020204030204" pitchFamily="49" charset="0"/>
              </a:rPr>
              <a:t>.put</a:t>
            </a:r>
            <a:r>
              <a:rPr lang="en-IE" sz="1800" dirty="0">
                <a:latin typeface="Consolas" panose="020B0609020204030204" pitchFamily="49" charset="0"/>
              </a:rPr>
              <a:t>(</a:t>
            </a:r>
            <a:r>
              <a:rPr lang="en-IE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activity</a:t>
            </a:r>
            <a:r>
              <a:rPr lang="en-IE" sz="1800" dirty="0" err="1">
                <a:latin typeface="Consolas" panose="020B0609020204030204" pitchFamily="49" charset="0"/>
              </a:rPr>
              <a:t>.</a:t>
            </a:r>
            <a:r>
              <a:rPr lang="en-IE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IE" sz="1800" dirty="0" err="1">
                <a:latin typeface="Consolas" panose="020B0609020204030204" pitchFamily="49" charset="0"/>
              </a:rPr>
              <a:t>,</a:t>
            </a:r>
            <a:r>
              <a:rPr lang="en-IE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activity</a:t>
            </a:r>
            <a:r>
              <a:rPr lang="en-IE" sz="1800" dirty="0">
                <a:latin typeface="Consolas" panose="020B0609020204030204" pitchFamily="49" charset="0"/>
              </a:rPr>
              <a:t>);</a:t>
            </a:r>
          </a:p>
          <a:p>
            <a:r>
              <a:rPr lang="en-IE" sz="1800" dirty="0">
                <a:latin typeface="Consolas" panose="020B0609020204030204" pitchFamily="49" charset="0"/>
              </a:rPr>
              <a:t>    </a:t>
            </a:r>
            <a:r>
              <a:rPr lang="en-IE" sz="1800" dirty="0" err="1">
                <a:latin typeface="Consolas" panose="020B0609020204030204" pitchFamily="49" charset="0"/>
              </a:rPr>
              <a:t>System.</a:t>
            </a:r>
            <a:r>
              <a:rPr lang="en-IE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E" sz="1800" b="1" i="1" dirty="0" err="1">
                <a:latin typeface="Consolas" panose="020B0609020204030204" pitchFamily="49" charset="0"/>
              </a:rPr>
              <a:t>.println</a:t>
            </a:r>
            <a:r>
              <a:rPr lang="en-IE" sz="1800" b="1" i="1" dirty="0">
                <a:latin typeface="Consolas" panose="020B0609020204030204" pitchFamily="49" charset="0"/>
              </a:rPr>
              <a:t>(</a:t>
            </a:r>
            <a:r>
              <a:rPr lang="en-IE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homer</a:t>
            </a:r>
            <a:r>
              <a:rPr lang="en-IE" sz="1800" b="1" i="1" dirty="0">
                <a:latin typeface="Consolas" panose="020B0609020204030204" pitchFamily="49" charset="0"/>
              </a:rPr>
              <a:t>);</a:t>
            </a:r>
          </a:p>
          <a:p>
            <a:r>
              <a:rPr lang="en-IE" sz="1800" dirty="0">
                <a:latin typeface="Consolas" panose="020B0609020204030204" pitchFamily="49" charset="0"/>
              </a:rPr>
              <a:t>    </a:t>
            </a:r>
            <a:r>
              <a:rPr lang="en-IE" sz="1800" i="1" dirty="0" err="1">
                <a:latin typeface="Consolas" panose="020B0609020204030204" pitchFamily="49" charset="0"/>
              </a:rPr>
              <a:t>assertEquals</a:t>
            </a:r>
            <a:r>
              <a:rPr lang="en-IE" sz="1800" i="1" dirty="0">
                <a:latin typeface="Consolas" panose="020B0609020204030204" pitchFamily="49" charset="0"/>
              </a:rPr>
              <a:t>(</a:t>
            </a:r>
            <a:r>
              <a:rPr lang="en-IE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"User{"</a:t>
            </a:r>
            <a:r>
              <a:rPr lang="en-IE" sz="1800" i="1" dirty="0">
                <a:latin typeface="Consolas" panose="020B0609020204030204" pitchFamily="49" charset="0"/>
              </a:rPr>
              <a:t> + </a:t>
            </a:r>
            <a:r>
              <a:rPr lang="en-IE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homer</a:t>
            </a:r>
            <a:r>
              <a:rPr lang="en-IE" sz="1800" i="1" dirty="0">
                <a:latin typeface="Consolas" panose="020B0609020204030204" pitchFamily="49" charset="0"/>
              </a:rPr>
              <a:t>.</a:t>
            </a:r>
            <a:r>
              <a:rPr lang="en-IE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IE" sz="1800" i="1" dirty="0">
                <a:latin typeface="Consolas" panose="020B0609020204030204" pitchFamily="49" charset="0"/>
              </a:rPr>
              <a:t> + </a:t>
            </a:r>
            <a:r>
              <a:rPr lang="en-IE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", homer, </a:t>
            </a:r>
            <a:r>
              <a:rPr lang="en-IE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simpson</a:t>
            </a:r>
            <a:r>
              <a:rPr lang="en-IE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, secret, homer@simpson.com, {"</a:t>
            </a:r>
            <a:r>
              <a:rPr lang="en-IE" sz="1800" i="1" dirty="0">
                <a:latin typeface="Consolas" panose="020B0609020204030204" pitchFamily="49" charset="0"/>
              </a:rPr>
              <a:t> </a:t>
            </a:r>
          </a:p>
          <a:p>
            <a:r>
              <a:rPr lang="en-IE" sz="1800" i="1" dirty="0">
                <a:latin typeface="Consolas" panose="020B0609020204030204" pitchFamily="49" charset="0"/>
              </a:rPr>
              <a:t>						+ </a:t>
            </a:r>
            <a:r>
              <a:rPr lang="en-IE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activity</a:t>
            </a:r>
            <a:r>
              <a:rPr lang="en-IE" sz="1800" i="1" dirty="0">
                <a:latin typeface="Consolas" panose="020B0609020204030204" pitchFamily="49" charset="0"/>
              </a:rPr>
              <a:t>.</a:t>
            </a:r>
            <a:r>
              <a:rPr lang="en-IE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IE" sz="1800" i="1" dirty="0">
                <a:latin typeface="Consolas" panose="020B0609020204030204" pitchFamily="49" charset="0"/>
              </a:rPr>
              <a:t> + </a:t>
            </a:r>
            <a:r>
              <a:rPr lang="en-IE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"=Activity{"</a:t>
            </a:r>
            <a:r>
              <a:rPr lang="en-IE" sz="1800" i="1" dirty="0">
                <a:latin typeface="Consolas" panose="020B0609020204030204" pitchFamily="49" charset="0"/>
              </a:rPr>
              <a:t> + </a:t>
            </a:r>
            <a:r>
              <a:rPr lang="en-IE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activity</a:t>
            </a:r>
            <a:r>
              <a:rPr lang="en-IE" sz="1800" i="1" dirty="0">
                <a:latin typeface="Consolas" panose="020B0609020204030204" pitchFamily="49" charset="0"/>
              </a:rPr>
              <a:t>.</a:t>
            </a:r>
            <a:r>
              <a:rPr lang="en-IE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IE" sz="1800" i="1" dirty="0">
                <a:latin typeface="Consolas" panose="020B0609020204030204" pitchFamily="49" charset="0"/>
              </a:rPr>
              <a:t> + </a:t>
            </a:r>
            <a:r>
              <a:rPr lang="en-IE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", walk, fridge, 0.001, []}}}"</a:t>
            </a:r>
            <a:r>
              <a:rPr lang="en-IE" sz="1800" i="1" dirty="0">
                <a:latin typeface="Consolas" panose="020B0609020204030204" pitchFamily="49" charset="0"/>
              </a:rPr>
              <a:t>,</a:t>
            </a:r>
          </a:p>
          <a:p>
            <a:r>
              <a:rPr lang="en-IE" sz="1800" dirty="0">
                <a:latin typeface="Consolas" panose="020B0609020204030204" pitchFamily="49" charset="0"/>
              </a:rPr>
              <a:t>        				</a:t>
            </a:r>
            <a:r>
              <a:rPr lang="en-IE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homer</a:t>
            </a:r>
            <a:r>
              <a:rPr lang="en-IE" sz="1800" dirty="0" err="1">
                <a:latin typeface="Consolas" panose="020B0609020204030204" pitchFamily="49" charset="0"/>
              </a:rPr>
              <a:t>.toString</a:t>
            </a:r>
            <a:r>
              <a:rPr lang="en-IE" sz="1800" dirty="0">
                <a:latin typeface="Consolas" panose="020B0609020204030204" pitchFamily="49" charset="0"/>
              </a:rPr>
              <a:t>());</a:t>
            </a:r>
          </a:p>
          <a:p>
            <a:r>
              <a:rPr lang="en-IE" sz="1800" dirty="0">
                <a:latin typeface="Consolas" panose="020B0609020204030204" pitchFamily="49" charset="0"/>
              </a:rPr>
              <a:t>  }</a:t>
            </a:r>
          </a:p>
          <a:p>
            <a:r>
              <a:rPr lang="en-IE" sz="1800" dirty="0">
                <a:latin typeface="Consolas" panose="020B0609020204030204" pitchFamily="49" charset="0"/>
              </a:rPr>
              <a:t>}</a:t>
            </a:r>
            <a:endParaRPr lang="en-IE" sz="1800" dirty="0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9BB8805A-6BA8-40F0-9F8C-DFCC684AFA1D}"/>
              </a:ext>
            </a:extLst>
          </p:cNvPr>
          <p:cNvSpPr/>
          <p:nvPr/>
        </p:nvSpPr>
        <p:spPr>
          <a:xfrm rot="16875648">
            <a:off x="10548000" y="4709271"/>
            <a:ext cx="936104" cy="648072"/>
          </a:xfrm>
          <a:prstGeom prst="leftArrow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A6D8ADBD-4603-43AC-8C26-6F9059A18BD2}"/>
              </a:ext>
            </a:extLst>
          </p:cNvPr>
          <p:cNvSpPr/>
          <p:nvPr/>
        </p:nvSpPr>
        <p:spPr>
          <a:xfrm rot="19756540">
            <a:off x="3505911" y="6294585"/>
            <a:ext cx="936104" cy="648072"/>
          </a:xfrm>
          <a:prstGeom prst="leftArrow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73205517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9E35-5C74-439E-9268-F29D645B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u="sng">
                <a:hlinkClick r:id="rId2"/>
              </a:rPr>
              <a:t>https://www.eclipse.org/papyrus/</a:t>
            </a:r>
            <a:br>
              <a:rPr lang="en-IE"/>
            </a:br>
            <a:r>
              <a:rPr lang="en-IE"/>
              <a:t> </a:t>
            </a:r>
            <a:br>
              <a:rPr lang="en-IE"/>
            </a:br>
            <a:r>
              <a:rPr lang="en-IE"/>
              <a:t>In eclipse, help, install new software:</a:t>
            </a:r>
            <a:br>
              <a:rPr lang="en-IE"/>
            </a:br>
            <a:r>
              <a:rPr lang="en-IE">
                <a:hlinkClick r:id="rId3"/>
              </a:rPr>
              <a:t>http://download.eclipse.org/modeling/mdt/papyrus/updates/releases/oxygen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880213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1ECE1-413C-4889-B30B-A7D2A8FF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Utilities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73F41B-DA6E-455A-8232-5831EE447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344" y="988368"/>
            <a:ext cx="6000353" cy="73206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629B41-24DF-439D-9A5E-47AACAD0A503}"/>
              </a:ext>
            </a:extLst>
          </p:cNvPr>
          <p:cNvSpPr/>
          <p:nvPr/>
        </p:nvSpPr>
        <p:spPr>
          <a:xfrm>
            <a:off x="6646416" y="5236840"/>
            <a:ext cx="4248472" cy="3072194"/>
          </a:xfrm>
          <a:prstGeom prst="round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2884818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1ECE1-413C-4889-B30B-A7D2A8FF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code coverage (7a)</a:t>
            </a:r>
          </a:p>
        </p:txBody>
      </p:sp>
    </p:spTree>
    <p:extLst>
      <p:ext uri="{BB962C8B-B14F-4D97-AF65-F5344CB8AC3E}">
        <p14:creationId xmlns:p14="http://schemas.microsoft.com/office/powerpoint/2010/main" val="304381727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iobhan\Documents\2017-2018\agile\private-site\topic07-tdd-3-and-pacemaker-solution\book-a-pacemaker-models\img\07.png">
            <a:extLst>
              <a:ext uri="{FF2B5EF4-FFF2-40B4-BE49-F238E27FC236}">
                <a16:creationId xmlns:a16="http://schemas.microsoft.com/office/drawing/2014/main" id="{8F69D5F2-A5DE-4994-A6EC-0A662E6CA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556320"/>
            <a:ext cx="10448925" cy="843915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A75004-0FC3-4DEC-9810-F170AD355445}"/>
              </a:ext>
            </a:extLst>
          </p:cNvPr>
          <p:cNvSpPr/>
          <p:nvPr/>
        </p:nvSpPr>
        <p:spPr>
          <a:xfrm>
            <a:off x="309711" y="3724672"/>
            <a:ext cx="22461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400" b="1" dirty="0">
                <a:latin typeface="Open Sans"/>
              </a:rPr>
              <a:t>Run </a:t>
            </a:r>
            <a:r>
              <a:rPr lang="en-IE" sz="2400" b="1" dirty="0">
                <a:latin typeface="Open Sans"/>
                <a:sym typeface="Wingdings" panose="05000000000000000000" pitchFamily="2" charset="2"/>
              </a:rPr>
              <a:t></a:t>
            </a:r>
            <a:r>
              <a:rPr lang="en-IE" sz="2400" dirty="0">
                <a:latin typeface="Open Sans"/>
              </a:rPr>
              <a:t> </a:t>
            </a:r>
            <a:r>
              <a:rPr lang="en-IE" sz="2400" b="1" dirty="0">
                <a:latin typeface="Open Sans"/>
              </a:rPr>
              <a:t>Coverage...</a:t>
            </a:r>
            <a:endParaRPr lang="en-IE" sz="2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614BDC0-081A-4553-9D0A-1137CEA489EB}"/>
              </a:ext>
            </a:extLst>
          </p:cNvPr>
          <p:cNvSpPr/>
          <p:nvPr/>
        </p:nvSpPr>
        <p:spPr>
          <a:xfrm>
            <a:off x="9598744" y="8261176"/>
            <a:ext cx="1900808" cy="892696"/>
          </a:xfrm>
          <a:prstGeom prst="round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44186905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iobhan\Documents\2017-2018\agile\private-site\topic07-tdd-3-and-pacemaker-solution\book-a-pacemaker-models\img\08.png">
            <a:extLst>
              <a:ext uri="{FF2B5EF4-FFF2-40B4-BE49-F238E27FC236}">
                <a16:creationId xmlns:a16="http://schemas.microsoft.com/office/drawing/2014/main" id="{39C9F1BB-A953-442D-B1E0-72AB6784D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04" y="1420416"/>
            <a:ext cx="12529392" cy="669447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96595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89A18-F890-447E-9C16-52C57AF7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Generating a Coverage Report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8C0744-DF7E-40B0-8559-4FCD71D467E3}"/>
              </a:ext>
            </a:extLst>
          </p:cNvPr>
          <p:cNvSpPr/>
          <p:nvPr/>
        </p:nvSpPr>
        <p:spPr>
          <a:xfrm>
            <a:off x="571500" y="2428528"/>
            <a:ext cx="119795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800" dirty="0">
                <a:solidFill>
                  <a:srgbClr val="C00000"/>
                </a:solidFill>
              </a:rPr>
              <a:t>Manually:</a:t>
            </a:r>
            <a:r>
              <a:rPr lang="en-IE" sz="2800" dirty="0"/>
              <a:t> </a:t>
            </a:r>
            <a:r>
              <a:rPr lang="en-IE" sz="2800" b="1" dirty="0"/>
              <a:t>File</a:t>
            </a:r>
            <a:r>
              <a:rPr lang="en-IE" sz="2800" dirty="0"/>
              <a:t>, </a:t>
            </a:r>
            <a:r>
              <a:rPr lang="en-IE" sz="2800" b="1" dirty="0"/>
              <a:t>Export...</a:t>
            </a:r>
            <a:r>
              <a:rPr lang="en-IE" sz="2800" dirty="0"/>
              <a:t>, </a:t>
            </a:r>
            <a:r>
              <a:rPr lang="en-IE" sz="2800" b="1" dirty="0"/>
              <a:t>Run/Debug</a:t>
            </a:r>
            <a:r>
              <a:rPr lang="en-IE" sz="2800" dirty="0"/>
              <a:t>, </a:t>
            </a:r>
            <a:r>
              <a:rPr lang="en-IE" sz="2800" b="1" dirty="0"/>
              <a:t>Coverage Session</a:t>
            </a:r>
            <a:r>
              <a:rPr lang="en-IE" sz="2800" dirty="0"/>
              <a:t>.</a:t>
            </a:r>
          </a:p>
          <a:p>
            <a:endParaRPr lang="en-IE" sz="2800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800" dirty="0">
                <a:solidFill>
                  <a:srgbClr val="C00000"/>
                </a:solidFill>
              </a:rPr>
              <a:t>Via Maven </a:t>
            </a:r>
            <a:r>
              <a:rPr lang="en-IE" sz="2800" dirty="0"/>
              <a:t>to the target directory: using the plugin below and running the </a:t>
            </a:r>
            <a:r>
              <a:rPr lang="en-IE" sz="2800" b="1" dirty="0" err="1"/>
              <a:t>mvn</a:t>
            </a:r>
            <a:r>
              <a:rPr lang="en-IE" sz="2800" b="1" dirty="0"/>
              <a:t> </a:t>
            </a:r>
            <a:r>
              <a:rPr lang="en-IE" sz="2800" b="1" dirty="0" err="1"/>
              <a:t>jacoco:report</a:t>
            </a:r>
            <a:r>
              <a:rPr lang="en-IE" sz="2800" dirty="0"/>
              <a:t> command.</a:t>
            </a:r>
            <a:br>
              <a:rPr lang="en-IE" sz="2800" dirty="0"/>
            </a:br>
            <a:endParaRPr lang="en-IE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F4765-83D2-4E6A-8B37-187FA67C76AF}"/>
              </a:ext>
            </a:extLst>
          </p:cNvPr>
          <p:cNvSpPr/>
          <p:nvPr/>
        </p:nvSpPr>
        <p:spPr>
          <a:xfrm>
            <a:off x="6934448" y="3868688"/>
            <a:ext cx="5731165" cy="56323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E" sz="18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E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E" sz="1800" dirty="0" err="1">
                <a:latin typeface="Consolas" panose="020B0609020204030204" pitchFamily="49" charset="0"/>
              </a:rPr>
              <a:t>org.jacoco</a:t>
            </a:r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E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E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E" sz="1800" u="sng" dirty="0" err="1">
                <a:latin typeface="Consolas" panose="020B0609020204030204" pitchFamily="49" charset="0"/>
              </a:rPr>
              <a:t>jacoco</a:t>
            </a:r>
            <a:r>
              <a:rPr lang="en-IE" sz="1800" u="sng" dirty="0">
                <a:latin typeface="Consolas" panose="020B0609020204030204" pitchFamily="49" charset="0"/>
              </a:rPr>
              <a:t>-maven-plugin</a:t>
            </a:r>
            <a:r>
              <a:rPr lang="en-IE" sz="1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E" sz="1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E" sz="1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E" sz="18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E" sz="1800" dirty="0">
                <a:latin typeface="Consolas" panose="020B0609020204030204" pitchFamily="49" charset="0"/>
              </a:rPr>
              <a:t>0.7.9</a:t>
            </a:r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E" sz="18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IE" sz="1800" dirty="0">
              <a:latin typeface="Consolas" panose="020B0609020204030204" pitchFamily="49" charset="0"/>
            </a:endParaRPr>
          </a:p>
          <a:p>
            <a:pPr lvl="2"/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E" sz="1800" dirty="0">
                <a:solidFill>
                  <a:srgbClr val="3F7F7F"/>
                </a:solidFill>
                <a:latin typeface="Consolas" panose="020B0609020204030204" pitchFamily="49" charset="0"/>
              </a:rPr>
              <a:t>executions</a:t>
            </a:r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IE" sz="1800" dirty="0">
                <a:solidFill>
                  <a:srgbClr val="3F7F7F"/>
                </a:solidFill>
                <a:latin typeface="Consolas" panose="020B0609020204030204" pitchFamily="49" charset="0"/>
              </a:rPr>
              <a:t>execution</a:t>
            </a:r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		&lt;</a:t>
            </a:r>
            <a:r>
              <a:rPr lang="en-IE" sz="1800" dirty="0">
                <a:solidFill>
                  <a:srgbClr val="3F7F7F"/>
                </a:solidFill>
                <a:latin typeface="Consolas" panose="020B0609020204030204" pitchFamily="49" charset="0"/>
              </a:rPr>
              <a:t>id</a:t>
            </a:r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E" sz="1800" dirty="0">
                <a:latin typeface="Consolas" panose="020B0609020204030204" pitchFamily="49" charset="0"/>
              </a:rPr>
              <a:t>default-prepare-agent</a:t>
            </a:r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E" sz="1800" dirty="0">
                <a:solidFill>
                  <a:srgbClr val="3F7F7F"/>
                </a:solidFill>
                <a:latin typeface="Consolas" panose="020B0609020204030204" pitchFamily="49" charset="0"/>
              </a:rPr>
              <a:t>id</a:t>
            </a:r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		&lt;</a:t>
            </a:r>
            <a:r>
              <a:rPr lang="en-IE" sz="1800" dirty="0">
                <a:solidFill>
                  <a:srgbClr val="3F7F7F"/>
                </a:solidFill>
                <a:latin typeface="Consolas" panose="020B0609020204030204" pitchFamily="49" charset="0"/>
              </a:rPr>
              <a:t>goals</a:t>
            </a:r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			&lt;</a:t>
            </a:r>
            <a:r>
              <a:rPr lang="en-IE" sz="1800" dirty="0">
                <a:solidFill>
                  <a:srgbClr val="3F7F7F"/>
                </a:solidFill>
                <a:latin typeface="Consolas" panose="020B0609020204030204" pitchFamily="49" charset="0"/>
              </a:rPr>
              <a:t>goal</a:t>
            </a:r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E" sz="1800" dirty="0">
                <a:latin typeface="Consolas" panose="020B0609020204030204" pitchFamily="49" charset="0"/>
              </a:rPr>
              <a:t>prepare-agent</a:t>
            </a:r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E" sz="1800" dirty="0">
                <a:solidFill>
                  <a:srgbClr val="3F7F7F"/>
                </a:solidFill>
                <a:latin typeface="Consolas" panose="020B0609020204030204" pitchFamily="49" charset="0"/>
              </a:rPr>
              <a:t>goal</a:t>
            </a:r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		&lt;/</a:t>
            </a:r>
            <a:r>
              <a:rPr lang="en-IE" sz="1800" dirty="0">
                <a:solidFill>
                  <a:srgbClr val="3F7F7F"/>
                </a:solidFill>
                <a:latin typeface="Consolas" panose="020B0609020204030204" pitchFamily="49" charset="0"/>
              </a:rPr>
              <a:t>goals</a:t>
            </a:r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&lt;/</a:t>
            </a:r>
            <a:r>
              <a:rPr lang="en-IE" sz="1800" dirty="0">
                <a:solidFill>
                  <a:srgbClr val="3F7F7F"/>
                </a:solidFill>
                <a:latin typeface="Consolas" panose="020B0609020204030204" pitchFamily="49" charset="0"/>
              </a:rPr>
              <a:t>execution</a:t>
            </a:r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IE" sz="1800" dirty="0">
                <a:solidFill>
                  <a:srgbClr val="3F7F7F"/>
                </a:solidFill>
                <a:latin typeface="Consolas" panose="020B0609020204030204" pitchFamily="49" charset="0"/>
              </a:rPr>
              <a:t>execution</a:t>
            </a:r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		&lt;</a:t>
            </a:r>
            <a:r>
              <a:rPr lang="en-IE" sz="1800" dirty="0">
                <a:solidFill>
                  <a:srgbClr val="3F7F7F"/>
                </a:solidFill>
                <a:latin typeface="Consolas" panose="020B0609020204030204" pitchFamily="49" charset="0"/>
              </a:rPr>
              <a:t>id</a:t>
            </a:r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E" sz="1800" dirty="0">
                <a:latin typeface="Consolas" panose="020B0609020204030204" pitchFamily="49" charset="0"/>
              </a:rPr>
              <a:t>default-report</a:t>
            </a:r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E" sz="1800" dirty="0">
                <a:solidFill>
                  <a:srgbClr val="3F7F7F"/>
                </a:solidFill>
                <a:latin typeface="Consolas" panose="020B0609020204030204" pitchFamily="49" charset="0"/>
              </a:rPr>
              <a:t>id</a:t>
            </a:r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		&lt;</a:t>
            </a:r>
            <a:r>
              <a:rPr lang="en-IE" sz="1800" dirty="0">
                <a:solidFill>
                  <a:srgbClr val="3F7F7F"/>
                </a:solidFill>
                <a:latin typeface="Consolas" panose="020B0609020204030204" pitchFamily="49" charset="0"/>
              </a:rPr>
              <a:t>phase</a:t>
            </a:r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E" sz="1800" dirty="0">
                <a:latin typeface="Consolas" panose="020B0609020204030204" pitchFamily="49" charset="0"/>
              </a:rPr>
              <a:t>prepare-package</a:t>
            </a:r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E" sz="1800" dirty="0">
                <a:solidFill>
                  <a:srgbClr val="3F7F7F"/>
                </a:solidFill>
                <a:latin typeface="Consolas" panose="020B0609020204030204" pitchFamily="49" charset="0"/>
              </a:rPr>
              <a:t>phase</a:t>
            </a:r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		&lt;</a:t>
            </a:r>
            <a:r>
              <a:rPr lang="en-IE" sz="1800" dirty="0">
                <a:solidFill>
                  <a:srgbClr val="3F7F7F"/>
                </a:solidFill>
                <a:latin typeface="Consolas" panose="020B0609020204030204" pitchFamily="49" charset="0"/>
              </a:rPr>
              <a:t>goals</a:t>
            </a:r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			&lt;</a:t>
            </a:r>
            <a:r>
              <a:rPr lang="en-IE" sz="1800" dirty="0">
                <a:solidFill>
                  <a:srgbClr val="3F7F7F"/>
                </a:solidFill>
                <a:latin typeface="Consolas" panose="020B0609020204030204" pitchFamily="49" charset="0"/>
              </a:rPr>
              <a:t>goal</a:t>
            </a:r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E" sz="1800" dirty="0">
                <a:latin typeface="Consolas" panose="020B0609020204030204" pitchFamily="49" charset="0"/>
              </a:rPr>
              <a:t>report</a:t>
            </a:r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E" sz="1800" dirty="0">
                <a:solidFill>
                  <a:srgbClr val="3F7F7F"/>
                </a:solidFill>
                <a:latin typeface="Consolas" panose="020B0609020204030204" pitchFamily="49" charset="0"/>
              </a:rPr>
              <a:t>goal</a:t>
            </a:r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		&lt;/</a:t>
            </a:r>
            <a:r>
              <a:rPr lang="en-IE" sz="1800" dirty="0">
                <a:solidFill>
                  <a:srgbClr val="3F7F7F"/>
                </a:solidFill>
                <a:latin typeface="Consolas" panose="020B0609020204030204" pitchFamily="49" charset="0"/>
              </a:rPr>
              <a:t>goals</a:t>
            </a:r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&lt;/</a:t>
            </a:r>
            <a:r>
              <a:rPr lang="en-IE" sz="1800" dirty="0">
                <a:solidFill>
                  <a:srgbClr val="3F7F7F"/>
                </a:solidFill>
                <a:latin typeface="Consolas" panose="020B0609020204030204" pitchFamily="49" charset="0"/>
              </a:rPr>
              <a:t>execution</a:t>
            </a:r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E" sz="1800" dirty="0">
                <a:solidFill>
                  <a:srgbClr val="3F7F7F"/>
                </a:solidFill>
                <a:latin typeface="Consolas" panose="020B0609020204030204" pitchFamily="49" charset="0"/>
              </a:rPr>
              <a:t>executions</a:t>
            </a:r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E" sz="18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IE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6173282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3DEF16-13DD-48DC-BA7A-DAC4ED1EC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71" y="4948808"/>
            <a:ext cx="11975008" cy="3307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CD43C8-35BD-401F-A1B5-836881A54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44" y="1132384"/>
            <a:ext cx="11960135" cy="29981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1ECE1-413C-4889-B30B-A7D2A8FF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PacemakerAPI</a:t>
            </a:r>
            <a:r>
              <a:rPr lang="en-IE" dirty="0"/>
              <a:t>, partial implementation (7b)</a:t>
            </a:r>
          </a:p>
        </p:txBody>
      </p:sp>
    </p:spTree>
    <p:extLst>
      <p:ext uri="{BB962C8B-B14F-4D97-AF65-F5344CB8AC3E}">
        <p14:creationId xmlns:p14="http://schemas.microsoft.com/office/powerpoint/2010/main" val="290767151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DFFD3C-7C5D-4BB7-BC16-1D2B3AA2D44E}"/>
              </a:ext>
            </a:extLst>
          </p:cNvPr>
          <p:cNvSpPr/>
          <p:nvPr/>
        </p:nvSpPr>
        <p:spPr>
          <a:xfrm>
            <a:off x="165696" y="196280"/>
            <a:ext cx="9227864" cy="95102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E" b="1" dirty="0">
                <a:latin typeface="Consolas" panose="020B0609020204030204" pitchFamily="49" charset="0"/>
              </a:rPr>
              <a:t>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E" b="1" dirty="0">
                <a:latin typeface="Consolas" panose="020B0609020204030204" pitchFamily="49" charset="0"/>
              </a:rPr>
              <a:t> </a:t>
            </a:r>
            <a:r>
              <a:rPr lang="en-IE" b="1" dirty="0" err="1">
                <a:latin typeface="Consolas" panose="020B0609020204030204" pitchFamily="49" charset="0"/>
              </a:rPr>
              <a:t>PacemakerAPI</a:t>
            </a:r>
            <a:r>
              <a:rPr lang="en-IE" b="1" dirty="0">
                <a:latin typeface="Consolas" panose="020B0609020204030204" pitchFamily="49" charset="0"/>
              </a:rPr>
              <a:t> {</a:t>
            </a:r>
          </a:p>
          <a:p>
            <a:endParaRPr lang="en-IE" dirty="0">
              <a:latin typeface="Consolas" panose="020B0609020204030204" pitchFamily="49" charset="0"/>
            </a:endParaRPr>
          </a:p>
          <a:p>
            <a:r>
              <a:rPr lang="en-IE" dirty="0">
                <a:latin typeface="Consolas" panose="020B0609020204030204" pitchFamily="49" charset="0"/>
              </a:rPr>
              <a:t>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E" b="1" dirty="0">
                <a:latin typeface="Consolas" panose="020B0609020204030204" pitchFamily="49" charset="0"/>
              </a:rPr>
              <a:t> Map&lt;String, User&gt; </a:t>
            </a:r>
            <a:r>
              <a:rPr lang="en-IE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emailIndex</a:t>
            </a:r>
            <a:r>
              <a:rPr lang="en-IE" b="1" dirty="0">
                <a:latin typeface="Consolas" panose="020B0609020204030204" pitchFamily="49" charset="0"/>
              </a:rPr>
              <a:t> =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E" b="1" dirty="0">
                <a:latin typeface="Consolas" panose="020B0609020204030204" pitchFamily="49" charset="0"/>
              </a:rPr>
              <a:t> </a:t>
            </a:r>
            <a:r>
              <a:rPr lang="en-IE" b="1" dirty="0" err="1">
                <a:latin typeface="Consolas" panose="020B0609020204030204" pitchFamily="49" charset="0"/>
              </a:rPr>
              <a:t>HashMap</a:t>
            </a:r>
            <a:r>
              <a:rPr lang="en-IE" b="1" dirty="0">
                <a:latin typeface="Consolas" panose="020B0609020204030204" pitchFamily="49" charset="0"/>
              </a:rPr>
              <a:t>&lt;&gt;();</a:t>
            </a:r>
          </a:p>
          <a:p>
            <a:r>
              <a:rPr lang="en-IE" dirty="0">
                <a:latin typeface="Consolas" panose="020B0609020204030204" pitchFamily="49" charset="0"/>
              </a:rPr>
              <a:t>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E" b="1" dirty="0">
                <a:latin typeface="Consolas" panose="020B0609020204030204" pitchFamily="49" charset="0"/>
              </a:rPr>
              <a:t> Map&lt;String, User&gt; </a:t>
            </a:r>
            <a:r>
              <a:rPr lang="en-IE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userIndex</a:t>
            </a:r>
            <a:r>
              <a:rPr lang="en-IE" b="1" dirty="0">
                <a:latin typeface="Consolas" panose="020B0609020204030204" pitchFamily="49" charset="0"/>
              </a:rPr>
              <a:t> =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E" b="1" dirty="0">
                <a:latin typeface="Consolas" panose="020B0609020204030204" pitchFamily="49" charset="0"/>
              </a:rPr>
              <a:t> </a:t>
            </a:r>
            <a:r>
              <a:rPr lang="en-IE" b="1" dirty="0" err="1">
                <a:latin typeface="Consolas" panose="020B0609020204030204" pitchFamily="49" charset="0"/>
              </a:rPr>
              <a:t>HashMap</a:t>
            </a:r>
            <a:r>
              <a:rPr lang="en-IE" b="1" dirty="0">
                <a:latin typeface="Consolas" panose="020B0609020204030204" pitchFamily="49" charset="0"/>
              </a:rPr>
              <a:t>&lt;&gt;();</a:t>
            </a:r>
          </a:p>
          <a:p>
            <a:r>
              <a:rPr lang="en-IE" dirty="0">
                <a:latin typeface="Consolas" panose="020B0609020204030204" pitchFamily="49" charset="0"/>
              </a:rPr>
              <a:t>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E" b="1" dirty="0">
                <a:latin typeface="Consolas" panose="020B0609020204030204" pitchFamily="49" charset="0"/>
              </a:rPr>
              <a:t> Map&lt;String, Activity&gt; </a:t>
            </a:r>
            <a:r>
              <a:rPr lang="en-IE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activitiesIndex</a:t>
            </a:r>
            <a:r>
              <a:rPr lang="en-IE" b="1" dirty="0">
                <a:latin typeface="Consolas" panose="020B0609020204030204" pitchFamily="49" charset="0"/>
              </a:rPr>
              <a:t> =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E" b="1" dirty="0">
                <a:latin typeface="Consolas" panose="020B0609020204030204" pitchFamily="49" charset="0"/>
              </a:rPr>
              <a:t> </a:t>
            </a:r>
            <a:r>
              <a:rPr lang="en-IE" b="1" dirty="0" err="1">
                <a:latin typeface="Consolas" panose="020B0609020204030204" pitchFamily="49" charset="0"/>
              </a:rPr>
              <a:t>HashMap</a:t>
            </a:r>
            <a:r>
              <a:rPr lang="en-IE" b="1" dirty="0">
                <a:latin typeface="Consolas" panose="020B0609020204030204" pitchFamily="49" charset="0"/>
              </a:rPr>
              <a:t>&lt;&gt;();</a:t>
            </a:r>
          </a:p>
          <a:p>
            <a:endParaRPr lang="en-IE" dirty="0">
              <a:latin typeface="Consolas" panose="020B0609020204030204" pitchFamily="49" charset="0"/>
            </a:endParaRPr>
          </a:p>
          <a:p>
            <a:r>
              <a:rPr lang="en-IE" dirty="0">
                <a:latin typeface="Consolas" panose="020B0609020204030204" pitchFamily="49" charset="0"/>
              </a:rPr>
              <a:t>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E" b="1" dirty="0">
                <a:latin typeface="Consolas" panose="020B0609020204030204" pitchFamily="49" charset="0"/>
              </a:rPr>
              <a:t> </a:t>
            </a:r>
            <a:r>
              <a:rPr lang="en-IE" b="1" dirty="0" err="1">
                <a:latin typeface="Consolas" panose="020B0609020204030204" pitchFamily="49" charset="0"/>
              </a:rPr>
              <a:t>PacemakerAPI</a:t>
            </a:r>
            <a:r>
              <a:rPr lang="en-IE" b="1" dirty="0">
                <a:latin typeface="Consolas" panose="020B0609020204030204" pitchFamily="49" charset="0"/>
              </a:rPr>
              <a:t>() {}</a:t>
            </a:r>
          </a:p>
          <a:p>
            <a:endParaRPr lang="en-IE" dirty="0">
              <a:latin typeface="Consolas" panose="020B0609020204030204" pitchFamily="49" charset="0"/>
            </a:endParaRPr>
          </a:p>
          <a:p>
            <a:r>
              <a:rPr lang="en-IE" dirty="0">
                <a:latin typeface="Consolas" panose="020B0609020204030204" pitchFamily="49" charset="0"/>
              </a:rPr>
              <a:t>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E" b="1" dirty="0">
                <a:latin typeface="Consolas" panose="020B0609020204030204" pitchFamily="49" charset="0"/>
              </a:rPr>
              <a:t> Collection&lt;User&gt; </a:t>
            </a:r>
            <a:r>
              <a:rPr lang="en-IE" b="1" dirty="0" err="1">
                <a:latin typeface="Consolas" panose="020B0609020204030204" pitchFamily="49" charset="0"/>
              </a:rPr>
              <a:t>getUsers</a:t>
            </a:r>
            <a:r>
              <a:rPr lang="en-IE" b="1" dirty="0">
                <a:latin typeface="Consolas" panose="020B0609020204030204" pitchFamily="49" charset="0"/>
              </a:rPr>
              <a:t>() {</a:t>
            </a:r>
          </a:p>
          <a:p>
            <a:r>
              <a:rPr lang="en-IE" dirty="0">
                <a:latin typeface="Consolas" panose="020B0609020204030204" pitchFamily="49" charset="0"/>
              </a:rPr>
              <a:t>  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E" b="1" dirty="0">
                <a:latin typeface="Consolas" panose="020B0609020204030204" pitchFamily="49" charset="0"/>
              </a:rPr>
              <a:t> </a:t>
            </a:r>
            <a:r>
              <a:rPr lang="en-IE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userIndex</a:t>
            </a:r>
            <a:r>
              <a:rPr lang="en-IE" b="1" dirty="0" err="1">
                <a:latin typeface="Consolas" panose="020B0609020204030204" pitchFamily="49" charset="0"/>
              </a:rPr>
              <a:t>.values</a:t>
            </a:r>
            <a:r>
              <a:rPr lang="en-IE" b="1" dirty="0">
                <a:latin typeface="Consolas" panose="020B0609020204030204" pitchFamily="49" charset="0"/>
              </a:rPr>
              <a:t>();</a:t>
            </a:r>
          </a:p>
          <a:p>
            <a:r>
              <a:rPr lang="en-IE" dirty="0">
                <a:latin typeface="Consolas" panose="020B0609020204030204" pitchFamily="49" charset="0"/>
              </a:rPr>
              <a:t>  }</a:t>
            </a:r>
          </a:p>
          <a:p>
            <a:endParaRPr lang="en-IE" dirty="0">
              <a:latin typeface="Consolas" panose="020B0609020204030204" pitchFamily="49" charset="0"/>
            </a:endParaRPr>
          </a:p>
          <a:p>
            <a:r>
              <a:rPr lang="en-IE" dirty="0">
                <a:latin typeface="Consolas" panose="020B0609020204030204" pitchFamily="49" charset="0"/>
              </a:rPr>
              <a:t>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E" b="1" dirty="0">
                <a:latin typeface="Consolas" panose="020B0609020204030204" pitchFamily="49" charset="0"/>
              </a:rPr>
              <a:t>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E" b="1" dirty="0">
                <a:latin typeface="Consolas" panose="020B0609020204030204" pitchFamily="49" charset="0"/>
              </a:rPr>
              <a:t> </a:t>
            </a:r>
            <a:r>
              <a:rPr lang="en-IE" b="1" dirty="0" err="1">
                <a:latin typeface="Consolas" panose="020B0609020204030204" pitchFamily="49" charset="0"/>
              </a:rPr>
              <a:t>deleteUsers</a:t>
            </a:r>
            <a:r>
              <a:rPr lang="en-IE" b="1" dirty="0">
                <a:latin typeface="Consolas" panose="020B0609020204030204" pitchFamily="49" charset="0"/>
              </a:rPr>
              <a:t>() {</a:t>
            </a:r>
          </a:p>
          <a:p>
            <a:r>
              <a:rPr lang="en-IE" dirty="0">
                <a:latin typeface="Consolas" panose="020B0609020204030204" pitchFamily="49" charset="0"/>
              </a:rPr>
              <a:t>    </a:t>
            </a:r>
            <a:r>
              <a:rPr lang="en-IE" dirty="0" err="1">
                <a:solidFill>
                  <a:srgbClr val="0000C0"/>
                </a:solidFill>
                <a:latin typeface="Consolas" panose="020B0609020204030204" pitchFamily="49" charset="0"/>
              </a:rPr>
              <a:t>userIndex</a:t>
            </a:r>
            <a:r>
              <a:rPr lang="en-IE" dirty="0" err="1">
                <a:latin typeface="Consolas" panose="020B0609020204030204" pitchFamily="49" charset="0"/>
              </a:rPr>
              <a:t>.clear</a:t>
            </a:r>
            <a:r>
              <a:rPr lang="en-IE" dirty="0">
                <a:latin typeface="Consolas" panose="020B0609020204030204" pitchFamily="49" charset="0"/>
              </a:rPr>
              <a:t>();</a:t>
            </a:r>
          </a:p>
          <a:p>
            <a:r>
              <a:rPr lang="en-IE" dirty="0">
                <a:latin typeface="Consolas" panose="020B0609020204030204" pitchFamily="49" charset="0"/>
              </a:rPr>
              <a:t>    </a:t>
            </a:r>
            <a:r>
              <a:rPr lang="en-IE" dirty="0" err="1">
                <a:solidFill>
                  <a:srgbClr val="0000C0"/>
                </a:solidFill>
                <a:latin typeface="Consolas" panose="020B0609020204030204" pitchFamily="49" charset="0"/>
              </a:rPr>
              <a:t>emailIndex</a:t>
            </a:r>
            <a:r>
              <a:rPr lang="en-IE" dirty="0" err="1">
                <a:latin typeface="Consolas" panose="020B0609020204030204" pitchFamily="49" charset="0"/>
              </a:rPr>
              <a:t>.clear</a:t>
            </a:r>
            <a:r>
              <a:rPr lang="en-IE" dirty="0">
                <a:latin typeface="Consolas" panose="020B0609020204030204" pitchFamily="49" charset="0"/>
              </a:rPr>
              <a:t>();</a:t>
            </a:r>
          </a:p>
          <a:p>
            <a:r>
              <a:rPr lang="en-IE" dirty="0">
                <a:latin typeface="Consolas" panose="020B0609020204030204" pitchFamily="49" charset="0"/>
              </a:rPr>
              <a:t>  }</a:t>
            </a:r>
          </a:p>
          <a:p>
            <a:endParaRPr lang="en-IE" dirty="0">
              <a:latin typeface="Consolas" panose="020B0609020204030204" pitchFamily="49" charset="0"/>
            </a:endParaRPr>
          </a:p>
          <a:p>
            <a:r>
              <a:rPr lang="en-IE" dirty="0">
                <a:latin typeface="Consolas" panose="020B0609020204030204" pitchFamily="49" charset="0"/>
              </a:rPr>
              <a:t>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E" b="1" dirty="0">
                <a:latin typeface="Consolas" panose="020B0609020204030204" pitchFamily="49" charset="0"/>
              </a:rPr>
              <a:t> User </a:t>
            </a:r>
            <a:r>
              <a:rPr lang="en-IE" b="1" dirty="0" err="1">
                <a:latin typeface="Consolas" panose="020B0609020204030204" pitchFamily="49" charset="0"/>
              </a:rPr>
              <a:t>createUser</a:t>
            </a:r>
            <a:r>
              <a:rPr lang="en-IE" b="1" dirty="0">
                <a:latin typeface="Consolas" panose="020B0609020204030204" pitchFamily="49" charset="0"/>
              </a:rPr>
              <a:t>(String </a:t>
            </a:r>
            <a:r>
              <a:rPr lang="en-IE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firstName</a:t>
            </a:r>
            <a:r>
              <a:rPr lang="en-IE" b="1" dirty="0">
                <a:latin typeface="Consolas" panose="020B0609020204030204" pitchFamily="49" charset="0"/>
              </a:rPr>
              <a:t>, String </a:t>
            </a:r>
            <a:r>
              <a:rPr lang="en-IE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lastName</a:t>
            </a:r>
            <a:r>
              <a:rPr lang="en-IE" b="1" dirty="0">
                <a:latin typeface="Consolas" panose="020B0609020204030204" pitchFamily="49" charset="0"/>
              </a:rPr>
              <a:t>, String </a:t>
            </a:r>
            <a:r>
              <a:rPr lang="en-IE" b="1" dirty="0">
                <a:solidFill>
                  <a:srgbClr val="6A3E3E"/>
                </a:solidFill>
                <a:latin typeface="Consolas" panose="020B0609020204030204" pitchFamily="49" charset="0"/>
              </a:rPr>
              <a:t>email</a:t>
            </a:r>
            <a:r>
              <a:rPr lang="en-IE" b="1" dirty="0">
                <a:latin typeface="Consolas" panose="020B0609020204030204" pitchFamily="49" charset="0"/>
              </a:rPr>
              <a:t>, String </a:t>
            </a:r>
            <a:r>
              <a:rPr lang="en-IE" b="1" dirty="0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IE" b="1" dirty="0">
                <a:latin typeface="Consolas" panose="020B0609020204030204" pitchFamily="49" charset="0"/>
              </a:rPr>
              <a:t>) {</a:t>
            </a:r>
          </a:p>
          <a:p>
            <a:r>
              <a:rPr lang="en-IE" dirty="0">
                <a:latin typeface="Consolas" panose="020B0609020204030204" pitchFamily="49" charset="0"/>
              </a:rPr>
              <a:t>    User </a:t>
            </a:r>
            <a:r>
              <a:rPr lang="en-IE" dirty="0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IE" dirty="0">
                <a:latin typeface="Consolas" panose="020B0609020204030204" pitchFamily="49" charset="0"/>
              </a:rPr>
              <a:t> =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E" b="1" dirty="0">
                <a:latin typeface="Consolas" panose="020B0609020204030204" pitchFamily="49" charset="0"/>
              </a:rPr>
              <a:t> User(</a:t>
            </a:r>
            <a:r>
              <a:rPr lang="en-IE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firstName</a:t>
            </a:r>
            <a:r>
              <a:rPr lang="en-IE" b="1" dirty="0">
                <a:latin typeface="Consolas" panose="020B0609020204030204" pitchFamily="49" charset="0"/>
              </a:rPr>
              <a:t>, </a:t>
            </a:r>
            <a:r>
              <a:rPr lang="en-IE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lastName</a:t>
            </a:r>
            <a:r>
              <a:rPr lang="en-IE" b="1" dirty="0">
                <a:latin typeface="Consolas" panose="020B0609020204030204" pitchFamily="49" charset="0"/>
              </a:rPr>
              <a:t>, </a:t>
            </a:r>
            <a:r>
              <a:rPr lang="en-IE" b="1" dirty="0">
                <a:solidFill>
                  <a:srgbClr val="6A3E3E"/>
                </a:solidFill>
                <a:latin typeface="Consolas" panose="020B0609020204030204" pitchFamily="49" charset="0"/>
              </a:rPr>
              <a:t>email</a:t>
            </a:r>
            <a:r>
              <a:rPr lang="en-IE" b="1" dirty="0">
                <a:latin typeface="Consolas" panose="020B0609020204030204" pitchFamily="49" charset="0"/>
              </a:rPr>
              <a:t>, </a:t>
            </a:r>
            <a:r>
              <a:rPr lang="en-IE" b="1" dirty="0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IE" b="1" dirty="0"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latin typeface="Consolas" panose="020B0609020204030204" pitchFamily="49" charset="0"/>
              </a:rPr>
              <a:t>    </a:t>
            </a:r>
            <a:r>
              <a:rPr lang="en-IE" dirty="0" err="1">
                <a:solidFill>
                  <a:srgbClr val="0000C0"/>
                </a:solidFill>
                <a:latin typeface="Consolas" panose="020B0609020204030204" pitchFamily="49" charset="0"/>
              </a:rPr>
              <a:t>emailIndex</a:t>
            </a:r>
            <a:r>
              <a:rPr lang="en-IE" dirty="0" err="1">
                <a:latin typeface="Consolas" panose="020B0609020204030204" pitchFamily="49" charset="0"/>
              </a:rPr>
              <a:t>.put</a:t>
            </a:r>
            <a:r>
              <a:rPr lang="en-IE" dirty="0"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email</a:t>
            </a:r>
            <a:r>
              <a:rPr lang="en-IE" dirty="0">
                <a:latin typeface="Consolas" panose="020B0609020204030204" pitchFamily="49" charset="0"/>
              </a:rPr>
              <a:t>, 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IE" dirty="0"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latin typeface="Consolas" panose="020B0609020204030204" pitchFamily="49" charset="0"/>
              </a:rPr>
              <a:t>    </a:t>
            </a:r>
            <a:r>
              <a:rPr lang="en-IE" dirty="0" err="1">
                <a:solidFill>
                  <a:srgbClr val="0000C0"/>
                </a:solidFill>
                <a:latin typeface="Consolas" panose="020B0609020204030204" pitchFamily="49" charset="0"/>
              </a:rPr>
              <a:t>userIndex</a:t>
            </a:r>
            <a:r>
              <a:rPr lang="en-IE" dirty="0" err="1">
                <a:latin typeface="Consolas" panose="020B0609020204030204" pitchFamily="49" charset="0"/>
              </a:rPr>
              <a:t>.put</a:t>
            </a:r>
            <a:r>
              <a:rPr lang="en-IE" dirty="0"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IE" dirty="0"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IE" dirty="0">
                <a:latin typeface="Consolas" panose="020B0609020204030204" pitchFamily="49" charset="0"/>
              </a:rPr>
              <a:t>, 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IE" dirty="0"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latin typeface="Consolas" panose="020B0609020204030204" pitchFamily="49" charset="0"/>
              </a:rPr>
              <a:t>  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E" b="1" dirty="0">
                <a:latin typeface="Consolas" panose="020B0609020204030204" pitchFamily="49" charset="0"/>
              </a:rPr>
              <a:t> </a:t>
            </a:r>
            <a:r>
              <a:rPr lang="en-IE" b="1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IE" b="1" dirty="0">
                <a:latin typeface="Consolas" panose="020B0609020204030204" pitchFamily="49" charset="0"/>
              </a:rPr>
              <a:t>;</a:t>
            </a:r>
          </a:p>
          <a:p>
            <a:r>
              <a:rPr lang="en-IE" dirty="0">
                <a:latin typeface="Consolas" panose="020B0609020204030204" pitchFamily="49" charset="0"/>
              </a:rPr>
              <a:t>  }</a:t>
            </a:r>
          </a:p>
          <a:p>
            <a:endParaRPr lang="en-IE" dirty="0">
              <a:latin typeface="Consolas" panose="020B0609020204030204" pitchFamily="49" charset="0"/>
            </a:endParaRPr>
          </a:p>
          <a:p>
            <a:r>
              <a:rPr lang="en-IE" dirty="0">
                <a:latin typeface="Consolas" panose="020B0609020204030204" pitchFamily="49" charset="0"/>
              </a:rPr>
              <a:t>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E" b="1" dirty="0">
                <a:latin typeface="Consolas" panose="020B0609020204030204" pitchFamily="49" charset="0"/>
              </a:rPr>
              <a:t> Activity </a:t>
            </a:r>
            <a:r>
              <a:rPr lang="en-IE" b="1" dirty="0" err="1">
                <a:latin typeface="Consolas" panose="020B0609020204030204" pitchFamily="49" charset="0"/>
              </a:rPr>
              <a:t>createActivity</a:t>
            </a:r>
            <a:r>
              <a:rPr lang="en-IE" b="1" dirty="0">
                <a:latin typeface="Consolas" panose="020B0609020204030204" pitchFamily="49" charset="0"/>
              </a:rPr>
              <a:t>(String </a:t>
            </a:r>
            <a:r>
              <a:rPr lang="en-IE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IE" b="1" dirty="0">
                <a:latin typeface="Consolas" panose="020B0609020204030204" pitchFamily="49" charset="0"/>
              </a:rPr>
              <a:t>, String </a:t>
            </a:r>
            <a:r>
              <a:rPr lang="en-IE" b="1" dirty="0">
                <a:solidFill>
                  <a:srgbClr val="6A3E3E"/>
                </a:solidFill>
                <a:latin typeface="Consolas" panose="020B0609020204030204" pitchFamily="49" charset="0"/>
              </a:rPr>
              <a:t>type</a:t>
            </a:r>
            <a:r>
              <a:rPr lang="en-IE" b="1" dirty="0">
                <a:latin typeface="Consolas" panose="020B0609020204030204" pitchFamily="49" charset="0"/>
              </a:rPr>
              <a:t>, String </a:t>
            </a:r>
            <a:r>
              <a:rPr lang="en-IE" b="1" dirty="0">
                <a:solidFill>
                  <a:srgbClr val="6A3E3E"/>
                </a:solidFill>
                <a:latin typeface="Consolas" panose="020B0609020204030204" pitchFamily="49" charset="0"/>
              </a:rPr>
              <a:t>location</a:t>
            </a:r>
            <a:r>
              <a:rPr lang="en-IE" b="1" dirty="0">
                <a:latin typeface="Consolas" panose="020B0609020204030204" pitchFamily="49" charset="0"/>
              </a:rPr>
              <a:t>,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E" b="1" dirty="0">
                <a:latin typeface="Consolas" panose="020B0609020204030204" pitchFamily="49" charset="0"/>
              </a:rPr>
              <a:t> </a:t>
            </a:r>
            <a:r>
              <a:rPr lang="en-IE" b="1" dirty="0">
                <a:solidFill>
                  <a:srgbClr val="6A3E3E"/>
                </a:solidFill>
                <a:latin typeface="Consolas" panose="020B0609020204030204" pitchFamily="49" charset="0"/>
              </a:rPr>
              <a:t>distance</a:t>
            </a:r>
            <a:r>
              <a:rPr lang="en-IE" b="1" dirty="0">
                <a:latin typeface="Consolas" panose="020B0609020204030204" pitchFamily="49" charset="0"/>
              </a:rPr>
              <a:t>,</a:t>
            </a:r>
          </a:p>
          <a:p>
            <a:r>
              <a:rPr lang="en-IE" dirty="0">
                <a:latin typeface="Consolas" panose="020B0609020204030204" pitchFamily="49" charset="0"/>
              </a:rPr>
              <a:t>      String </a:t>
            </a:r>
            <a:r>
              <a:rPr lang="en-IE" dirty="0" err="1">
                <a:solidFill>
                  <a:srgbClr val="6A3E3E"/>
                </a:solidFill>
                <a:latin typeface="Consolas" panose="020B0609020204030204" pitchFamily="49" charset="0"/>
              </a:rPr>
              <a:t>starttime</a:t>
            </a:r>
            <a:r>
              <a:rPr lang="en-IE" dirty="0">
                <a:latin typeface="Consolas" panose="020B0609020204030204" pitchFamily="49" charset="0"/>
              </a:rPr>
              <a:t>, String 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duration</a:t>
            </a:r>
            <a:r>
              <a:rPr lang="en-IE" dirty="0">
                <a:latin typeface="Consolas" panose="020B0609020204030204" pitchFamily="49" charset="0"/>
              </a:rPr>
              <a:t>) {</a:t>
            </a:r>
          </a:p>
          <a:p>
            <a:r>
              <a:rPr lang="en-IE" dirty="0">
                <a:latin typeface="Consolas" panose="020B0609020204030204" pitchFamily="49" charset="0"/>
              </a:rPr>
              <a:t>    Activity </a:t>
            </a:r>
            <a:r>
              <a:rPr lang="en-IE" dirty="0" err="1">
                <a:solidFill>
                  <a:srgbClr val="6A3E3E"/>
                </a:solidFill>
                <a:latin typeface="Consolas" panose="020B0609020204030204" pitchFamily="49" charset="0"/>
              </a:rPr>
              <a:t>activity</a:t>
            </a:r>
            <a:r>
              <a:rPr lang="en-IE" dirty="0">
                <a:latin typeface="Consolas" panose="020B0609020204030204" pitchFamily="49" charset="0"/>
              </a:rPr>
              <a:t> =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E" b="1" dirty="0">
                <a:latin typeface="Consolas" panose="020B0609020204030204" pitchFamily="49" charset="0"/>
              </a:rPr>
              <a:t>;</a:t>
            </a:r>
          </a:p>
          <a:p>
            <a:r>
              <a:rPr lang="en-IE" dirty="0">
                <a:latin typeface="Consolas" panose="020B0609020204030204" pitchFamily="49" charset="0"/>
              </a:rPr>
              <a:t>    Optional&lt;User&gt; 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IE" dirty="0">
                <a:latin typeface="Consolas" panose="020B0609020204030204" pitchFamily="49" charset="0"/>
              </a:rPr>
              <a:t> = </a:t>
            </a:r>
            <a:r>
              <a:rPr lang="en-IE" dirty="0" err="1">
                <a:latin typeface="Consolas" panose="020B0609020204030204" pitchFamily="49" charset="0"/>
              </a:rPr>
              <a:t>Optional.</a:t>
            </a:r>
            <a:r>
              <a:rPr lang="en-IE" i="1" dirty="0" err="1">
                <a:latin typeface="Consolas" panose="020B0609020204030204" pitchFamily="49" charset="0"/>
              </a:rPr>
              <a:t>fromNullable</a:t>
            </a:r>
            <a:r>
              <a:rPr lang="en-IE" i="1" dirty="0">
                <a:latin typeface="Consolas" panose="020B0609020204030204" pitchFamily="49" charset="0"/>
              </a:rPr>
              <a:t>(</a:t>
            </a:r>
            <a:r>
              <a:rPr lang="en-IE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userIndex</a:t>
            </a:r>
            <a:r>
              <a:rPr lang="en-IE" i="1" dirty="0" err="1">
                <a:latin typeface="Consolas" panose="020B0609020204030204" pitchFamily="49" charset="0"/>
              </a:rPr>
              <a:t>.get</a:t>
            </a:r>
            <a:r>
              <a:rPr lang="en-IE" i="1" dirty="0">
                <a:latin typeface="Consolas" panose="020B0609020204030204" pitchFamily="49" charset="0"/>
              </a:rPr>
              <a:t>(</a:t>
            </a:r>
            <a:r>
              <a:rPr lang="en-IE" i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IE" i="1" dirty="0">
                <a:latin typeface="Consolas" panose="020B0609020204030204" pitchFamily="49" charset="0"/>
              </a:rPr>
              <a:t>));</a:t>
            </a:r>
          </a:p>
          <a:p>
            <a:r>
              <a:rPr lang="en-IE" dirty="0">
                <a:latin typeface="Consolas" panose="020B0609020204030204" pitchFamily="49" charset="0"/>
              </a:rPr>
              <a:t>  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E" b="1" dirty="0">
                <a:latin typeface="Consolas" panose="020B0609020204030204" pitchFamily="49" charset="0"/>
              </a:rPr>
              <a:t> (</a:t>
            </a:r>
            <a:r>
              <a:rPr lang="en-IE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IE" b="1" dirty="0" err="1">
                <a:latin typeface="Consolas" panose="020B0609020204030204" pitchFamily="49" charset="0"/>
              </a:rPr>
              <a:t>.isPresent</a:t>
            </a:r>
            <a:r>
              <a:rPr lang="en-IE" b="1" dirty="0">
                <a:latin typeface="Consolas" panose="020B0609020204030204" pitchFamily="49" charset="0"/>
              </a:rPr>
              <a:t>()) {</a:t>
            </a:r>
          </a:p>
          <a:p>
            <a:r>
              <a:rPr lang="en-IE" dirty="0">
                <a:latin typeface="Consolas" panose="020B0609020204030204" pitchFamily="49" charset="0"/>
              </a:rPr>
              <a:t>      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activity</a:t>
            </a:r>
            <a:r>
              <a:rPr lang="en-IE" dirty="0">
                <a:latin typeface="Consolas" panose="020B0609020204030204" pitchFamily="49" charset="0"/>
              </a:rPr>
              <a:t> =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E" b="1" dirty="0">
                <a:latin typeface="Consolas" panose="020B0609020204030204" pitchFamily="49" charset="0"/>
              </a:rPr>
              <a:t> Activity(</a:t>
            </a:r>
            <a:r>
              <a:rPr lang="en-IE" b="1" dirty="0">
                <a:solidFill>
                  <a:srgbClr val="6A3E3E"/>
                </a:solidFill>
                <a:latin typeface="Consolas" panose="020B0609020204030204" pitchFamily="49" charset="0"/>
              </a:rPr>
              <a:t>type</a:t>
            </a:r>
            <a:r>
              <a:rPr lang="en-IE" b="1" dirty="0">
                <a:latin typeface="Consolas" panose="020B0609020204030204" pitchFamily="49" charset="0"/>
              </a:rPr>
              <a:t>, </a:t>
            </a:r>
            <a:r>
              <a:rPr lang="en-IE" b="1" dirty="0">
                <a:solidFill>
                  <a:srgbClr val="6A3E3E"/>
                </a:solidFill>
                <a:latin typeface="Consolas" panose="020B0609020204030204" pitchFamily="49" charset="0"/>
              </a:rPr>
              <a:t>location</a:t>
            </a:r>
            <a:r>
              <a:rPr lang="en-IE" b="1" dirty="0">
                <a:latin typeface="Consolas" panose="020B0609020204030204" pitchFamily="49" charset="0"/>
              </a:rPr>
              <a:t>, </a:t>
            </a:r>
            <a:r>
              <a:rPr lang="en-IE" b="1" dirty="0">
                <a:solidFill>
                  <a:srgbClr val="6A3E3E"/>
                </a:solidFill>
                <a:latin typeface="Consolas" panose="020B0609020204030204" pitchFamily="49" charset="0"/>
              </a:rPr>
              <a:t>distance</a:t>
            </a:r>
            <a:r>
              <a:rPr lang="en-IE" b="1" dirty="0">
                <a:latin typeface="Consolas" panose="020B0609020204030204" pitchFamily="49" charset="0"/>
              </a:rPr>
              <a:t>, </a:t>
            </a:r>
            <a:r>
              <a:rPr lang="en-IE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starttime</a:t>
            </a:r>
            <a:r>
              <a:rPr lang="en-IE" b="1" dirty="0">
                <a:latin typeface="Consolas" panose="020B0609020204030204" pitchFamily="49" charset="0"/>
              </a:rPr>
              <a:t>, </a:t>
            </a:r>
            <a:r>
              <a:rPr lang="en-IE" b="1" dirty="0">
                <a:solidFill>
                  <a:srgbClr val="6A3E3E"/>
                </a:solidFill>
                <a:latin typeface="Consolas" panose="020B0609020204030204" pitchFamily="49" charset="0"/>
              </a:rPr>
              <a:t>duration</a:t>
            </a:r>
            <a:r>
              <a:rPr lang="en-IE" b="1" dirty="0"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latin typeface="Consolas" panose="020B0609020204030204" pitchFamily="49" charset="0"/>
              </a:rPr>
              <a:t>      </a:t>
            </a:r>
            <a:r>
              <a:rPr lang="en-IE" dirty="0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IE" dirty="0" err="1">
                <a:latin typeface="Consolas" panose="020B0609020204030204" pitchFamily="49" charset="0"/>
              </a:rPr>
              <a:t>.get</a:t>
            </a:r>
            <a:r>
              <a:rPr lang="en-IE" dirty="0">
                <a:latin typeface="Consolas" panose="020B0609020204030204" pitchFamily="49" charset="0"/>
              </a:rPr>
              <a:t>().</a:t>
            </a:r>
            <a:r>
              <a:rPr lang="en-IE" dirty="0" err="1">
                <a:solidFill>
                  <a:srgbClr val="0000C0"/>
                </a:solidFill>
                <a:latin typeface="Consolas" panose="020B0609020204030204" pitchFamily="49" charset="0"/>
              </a:rPr>
              <a:t>activities</a:t>
            </a:r>
            <a:r>
              <a:rPr lang="en-IE" dirty="0" err="1">
                <a:latin typeface="Consolas" panose="020B0609020204030204" pitchFamily="49" charset="0"/>
              </a:rPr>
              <a:t>.put</a:t>
            </a:r>
            <a:r>
              <a:rPr lang="en-IE" dirty="0"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activity</a:t>
            </a:r>
            <a:r>
              <a:rPr lang="en-IE" dirty="0"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IE" dirty="0">
                <a:latin typeface="Consolas" panose="020B0609020204030204" pitchFamily="49" charset="0"/>
              </a:rPr>
              <a:t>, 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activity</a:t>
            </a:r>
            <a:r>
              <a:rPr lang="en-IE" dirty="0"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latin typeface="Consolas" panose="020B0609020204030204" pitchFamily="49" charset="0"/>
              </a:rPr>
              <a:t>      </a:t>
            </a:r>
            <a:r>
              <a:rPr lang="en-IE" dirty="0" err="1">
                <a:solidFill>
                  <a:srgbClr val="0000C0"/>
                </a:solidFill>
                <a:latin typeface="Consolas" panose="020B0609020204030204" pitchFamily="49" charset="0"/>
              </a:rPr>
              <a:t>activitiesIndex</a:t>
            </a:r>
            <a:r>
              <a:rPr lang="en-IE" dirty="0" err="1">
                <a:latin typeface="Consolas" panose="020B0609020204030204" pitchFamily="49" charset="0"/>
              </a:rPr>
              <a:t>.put</a:t>
            </a:r>
            <a:r>
              <a:rPr lang="en-IE" dirty="0"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activity</a:t>
            </a:r>
            <a:r>
              <a:rPr lang="en-IE" dirty="0"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IE" dirty="0">
                <a:latin typeface="Consolas" panose="020B0609020204030204" pitchFamily="49" charset="0"/>
              </a:rPr>
              <a:t>, 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activity</a:t>
            </a:r>
            <a:r>
              <a:rPr lang="en-IE" dirty="0"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latin typeface="Consolas" panose="020B0609020204030204" pitchFamily="49" charset="0"/>
              </a:rPr>
              <a:t>    }</a:t>
            </a:r>
          </a:p>
          <a:p>
            <a:r>
              <a:rPr lang="en-IE" dirty="0">
                <a:latin typeface="Consolas" panose="020B0609020204030204" pitchFamily="49" charset="0"/>
              </a:rPr>
              <a:t>  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E" b="1" dirty="0">
                <a:latin typeface="Consolas" panose="020B0609020204030204" pitchFamily="49" charset="0"/>
              </a:rPr>
              <a:t> </a:t>
            </a:r>
            <a:r>
              <a:rPr lang="en-IE" b="1" dirty="0">
                <a:solidFill>
                  <a:srgbClr val="6A3E3E"/>
                </a:solidFill>
                <a:latin typeface="Consolas" panose="020B0609020204030204" pitchFamily="49" charset="0"/>
              </a:rPr>
              <a:t>activity</a:t>
            </a:r>
            <a:r>
              <a:rPr lang="en-IE" b="1" dirty="0">
                <a:latin typeface="Consolas" panose="020B0609020204030204" pitchFamily="49" charset="0"/>
              </a:rPr>
              <a:t>;</a:t>
            </a:r>
          </a:p>
          <a:p>
            <a:r>
              <a:rPr lang="en-IE" dirty="0">
                <a:latin typeface="Consolas" panose="020B0609020204030204" pitchFamily="49" charset="0"/>
              </a:rPr>
              <a:t>  }</a:t>
            </a:r>
          </a:p>
          <a:p>
            <a:endParaRPr lang="en-IE" dirty="0">
              <a:latin typeface="Consolas" panose="020B0609020204030204" pitchFamily="49" charset="0"/>
            </a:endParaRPr>
          </a:p>
          <a:p>
            <a:r>
              <a:rPr lang="en-IE" dirty="0">
                <a:latin typeface="Consolas" panose="020B0609020204030204" pitchFamily="49" charset="0"/>
              </a:rPr>
              <a:t>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E" b="1" dirty="0">
                <a:latin typeface="Consolas" panose="020B0609020204030204" pitchFamily="49" charset="0"/>
              </a:rPr>
              <a:t>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E" b="1" dirty="0">
                <a:latin typeface="Consolas" panose="020B0609020204030204" pitchFamily="49" charset="0"/>
              </a:rPr>
              <a:t> </a:t>
            </a:r>
            <a:r>
              <a:rPr lang="en-IE" b="1" dirty="0" err="1">
                <a:latin typeface="Consolas" panose="020B0609020204030204" pitchFamily="49" charset="0"/>
              </a:rPr>
              <a:t>addLocation</a:t>
            </a:r>
            <a:r>
              <a:rPr lang="en-IE" b="1" dirty="0">
                <a:latin typeface="Consolas" panose="020B0609020204030204" pitchFamily="49" charset="0"/>
              </a:rPr>
              <a:t>(String </a:t>
            </a:r>
            <a:r>
              <a:rPr lang="en-IE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IE" b="1" dirty="0">
                <a:latin typeface="Consolas" panose="020B0609020204030204" pitchFamily="49" charset="0"/>
              </a:rPr>
              <a:t>,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E" b="1" dirty="0">
                <a:latin typeface="Consolas" panose="020B0609020204030204" pitchFamily="49" charset="0"/>
              </a:rPr>
              <a:t> </a:t>
            </a:r>
            <a:r>
              <a:rPr lang="en-IE" b="1" dirty="0">
                <a:solidFill>
                  <a:srgbClr val="6A3E3E"/>
                </a:solidFill>
                <a:latin typeface="Consolas" panose="020B0609020204030204" pitchFamily="49" charset="0"/>
              </a:rPr>
              <a:t>latitude</a:t>
            </a:r>
            <a:r>
              <a:rPr lang="en-IE" b="1" dirty="0">
                <a:latin typeface="Consolas" panose="020B0609020204030204" pitchFamily="49" charset="0"/>
              </a:rPr>
              <a:t>,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E" b="1" dirty="0">
                <a:latin typeface="Consolas" panose="020B0609020204030204" pitchFamily="49" charset="0"/>
              </a:rPr>
              <a:t> </a:t>
            </a:r>
            <a:r>
              <a:rPr lang="en-IE" b="1" dirty="0">
                <a:solidFill>
                  <a:srgbClr val="6A3E3E"/>
                </a:solidFill>
                <a:latin typeface="Consolas" panose="020B0609020204030204" pitchFamily="49" charset="0"/>
              </a:rPr>
              <a:t>longitude</a:t>
            </a:r>
            <a:r>
              <a:rPr lang="en-IE" b="1" dirty="0">
                <a:latin typeface="Consolas" panose="020B0609020204030204" pitchFamily="49" charset="0"/>
              </a:rPr>
              <a:t>) {</a:t>
            </a:r>
          </a:p>
          <a:p>
            <a:r>
              <a:rPr lang="en-IE" dirty="0">
                <a:latin typeface="Consolas" panose="020B0609020204030204" pitchFamily="49" charset="0"/>
              </a:rPr>
              <a:t>    Optional&lt;Activity&gt; 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activity</a:t>
            </a:r>
            <a:r>
              <a:rPr lang="en-IE" dirty="0">
                <a:latin typeface="Consolas" panose="020B0609020204030204" pitchFamily="49" charset="0"/>
              </a:rPr>
              <a:t> = </a:t>
            </a:r>
            <a:r>
              <a:rPr lang="en-IE" dirty="0" err="1">
                <a:latin typeface="Consolas" panose="020B0609020204030204" pitchFamily="49" charset="0"/>
              </a:rPr>
              <a:t>Optional.</a:t>
            </a:r>
            <a:r>
              <a:rPr lang="en-IE" i="1" dirty="0" err="1">
                <a:latin typeface="Consolas" panose="020B0609020204030204" pitchFamily="49" charset="0"/>
              </a:rPr>
              <a:t>fromNullable</a:t>
            </a:r>
            <a:r>
              <a:rPr lang="en-IE" i="1" dirty="0">
                <a:latin typeface="Consolas" panose="020B0609020204030204" pitchFamily="49" charset="0"/>
              </a:rPr>
              <a:t>(</a:t>
            </a:r>
            <a:r>
              <a:rPr lang="en-IE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activitiesIndex</a:t>
            </a:r>
            <a:r>
              <a:rPr lang="en-IE" i="1" dirty="0" err="1">
                <a:latin typeface="Consolas" panose="020B0609020204030204" pitchFamily="49" charset="0"/>
              </a:rPr>
              <a:t>.get</a:t>
            </a:r>
            <a:r>
              <a:rPr lang="en-IE" i="1" dirty="0">
                <a:latin typeface="Consolas" panose="020B0609020204030204" pitchFamily="49" charset="0"/>
              </a:rPr>
              <a:t>(</a:t>
            </a:r>
            <a:r>
              <a:rPr lang="en-IE" i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IE" i="1" dirty="0">
                <a:latin typeface="Consolas" panose="020B0609020204030204" pitchFamily="49" charset="0"/>
              </a:rPr>
              <a:t>));</a:t>
            </a:r>
          </a:p>
          <a:p>
            <a:r>
              <a:rPr lang="en-IE" dirty="0">
                <a:latin typeface="Consolas" panose="020B0609020204030204" pitchFamily="49" charset="0"/>
              </a:rPr>
              <a:t>  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E" b="1" dirty="0">
                <a:latin typeface="Consolas" panose="020B0609020204030204" pitchFamily="49" charset="0"/>
              </a:rPr>
              <a:t> (</a:t>
            </a:r>
            <a:r>
              <a:rPr lang="en-IE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activity</a:t>
            </a:r>
            <a:r>
              <a:rPr lang="en-IE" b="1" dirty="0" err="1">
                <a:latin typeface="Consolas" panose="020B0609020204030204" pitchFamily="49" charset="0"/>
              </a:rPr>
              <a:t>.isPresent</a:t>
            </a:r>
            <a:r>
              <a:rPr lang="en-IE" b="1" dirty="0">
                <a:latin typeface="Consolas" panose="020B0609020204030204" pitchFamily="49" charset="0"/>
              </a:rPr>
              <a:t>()) {</a:t>
            </a:r>
          </a:p>
          <a:p>
            <a:r>
              <a:rPr lang="en-IE" dirty="0">
                <a:latin typeface="Consolas" panose="020B0609020204030204" pitchFamily="49" charset="0"/>
              </a:rPr>
              <a:t>      </a:t>
            </a:r>
            <a:r>
              <a:rPr lang="en-IE" dirty="0" err="1">
                <a:solidFill>
                  <a:srgbClr val="6A3E3E"/>
                </a:solidFill>
                <a:latin typeface="Consolas" panose="020B0609020204030204" pitchFamily="49" charset="0"/>
              </a:rPr>
              <a:t>activity</a:t>
            </a:r>
            <a:r>
              <a:rPr lang="en-IE" dirty="0" err="1">
                <a:latin typeface="Consolas" panose="020B0609020204030204" pitchFamily="49" charset="0"/>
              </a:rPr>
              <a:t>.get</a:t>
            </a:r>
            <a:r>
              <a:rPr lang="en-IE" dirty="0">
                <a:latin typeface="Consolas" panose="020B0609020204030204" pitchFamily="49" charset="0"/>
              </a:rPr>
              <a:t>().</a:t>
            </a:r>
            <a:r>
              <a:rPr lang="en-IE" dirty="0" err="1">
                <a:solidFill>
                  <a:srgbClr val="0000C0"/>
                </a:solidFill>
                <a:latin typeface="Consolas" panose="020B0609020204030204" pitchFamily="49" charset="0"/>
              </a:rPr>
              <a:t>route</a:t>
            </a:r>
            <a:r>
              <a:rPr lang="en-IE" dirty="0" err="1">
                <a:latin typeface="Consolas" panose="020B0609020204030204" pitchFamily="49" charset="0"/>
              </a:rPr>
              <a:t>.add</a:t>
            </a:r>
            <a:r>
              <a:rPr lang="en-IE" dirty="0">
                <a:latin typeface="Consolas" panose="020B0609020204030204" pitchFamily="49" charset="0"/>
              </a:rPr>
              <a:t>(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E" b="1" dirty="0">
                <a:latin typeface="Consolas" panose="020B0609020204030204" pitchFamily="49" charset="0"/>
              </a:rPr>
              <a:t> Location(</a:t>
            </a:r>
            <a:r>
              <a:rPr lang="en-IE" b="1" dirty="0">
                <a:solidFill>
                  <a:srgbClr val="6A3E3E"/>
                </a:solidFill>
                <a:latin typeface="Consolas" panose="020B0609020204030204" pitchFamily="49" charset="0"/>
              </a:rPr>
              <a:t>latitude</a:t>
            </a:r>
            <a:r>
              <a:rPr lang="en-IE" b="1" dirty="0">
                <a:latin typeface="Consolas" panose="020B0609020204030204" pitchFamily="49" charset="0"/>
              </a:rPr>
              <a:t>, </a:t>
            </a:r>
            <a:r>
              <a:rPr lang="en-IE" b="1" dirty="0">
                <a:solidFill>
                  <a:srgbClr val="6A3E3E"/>
                </a:solidFill>
                <a:latin typeface="Consolas" panose="020B0609020204030204" pitchFamily="49" charset="0"/>
              </a:rPr>
              <a:t>longitude</a:t>
            </a:r>
            <a:r>
              <a:rPr lang="en-IE" b="1" dirty="0">
                <a:latin typeface="Consolas" panose="020B0609020204030204" pitchFamily="49" charset="0"/>
              </a:rPr>
              <a:t>));</a:t>
            </a:r>
          </a:p>
          <a:p>
            <a:r>
              <a:rPr lang="en-IE" dirty="0">
                <a:latin typeface="Consolas" panose="020B0609020204030204" pitchFamily="49" charset="0"/>
              </a:rPr>
              <a:t>    }</a:t>
            </a:r>
          </a:p>
          <a:p>
            <a:r>
              <a:rPr lang="en-IE" dirty="0">
                <a:latin typeface="Consolas" panose="020B0609020204030204" pitchFamily="49" charset="0"/>
              </a:rPr>
              <a:t>  }</a:t>
            </a:r>
          </a:p>
          <a:p>
            <a:endParaRPr lang="en-IE" dirty="0">
              <a:latin typeface="Consolas" panose="020B0609020204030204" pitchFamily="49" charset="0"/>
            </a:endParaRPr>
          </a:p>
          <a:p>
            <a:r>
              <a:rPr lang="en-IE" dirty="0">
                <a:latin typeface="Consolas" panose="020B0609020204030204" pitchFamily="49" charset="0"/>
              </a:rPr>
              <a:t>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E" b="1" dirty="0">
                <a:latin typeface="Consolas" panose="020B0609020204030204" pitchFamily="49" charset="0"/>
              </a:rPr>
              <a:t> List&lt;Activity&gt; </a:t>
            </a:r>
            <a:r>
              <a:rPr lang="en-IE" b="1" dirty="0" err="1">
                <a:latin typeface="Consolas" panose="020B0609020204030204" pitchFamily="49" charset="0"/>
              </a:rPr>
              <a:t>listActivities</a:t>
            </a:r>
            <a:r>
              <a:rPr lang="en-IE" b="1" dirty="0">
                <a:latin typeface="Consolas" panose="020B0609020204030204" pitchFamily="49" charset="0"/>
              </a:rPr>
              <a:t>(String </a:t>
            </a:r>
            <a:r>
              <a:rPr lang="en-IE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en-IE" b="1" dirty="0">
                <a:latin typeface="Consolas" panose="020B0609020204030204" pitchFamily="49" charset="0"/>
              </a:rPr>
              <a:t>, String </a:t>
            </a:r>
            <a:r>
              <a:rPr lang="en-IE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sortBy</a:t>
            </a:r>
            <a:r>
              <a:rPr lang="en-IE" b="1" dirty="0">
                <a:latin typeface="Consolas" panose="020B0609020204030204" pitchFamily="49" charset="0"/>
              </a:rPr>
              <a:t>) {</a:t>
            </a:r>
          </a:p>
          <a:p>
            <a:r>
              <a:rPr lang="en-IE" dirty="0">
                <a:latin typeface="Consolas" panose="020B0609020204030204" pitchFamily="49" charset="0"/>
              </a:rPr>
              <a:t>  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E" b="1" dirty="0">
                <a:latin typeface="Consolas" panose="020B0609020204030204" pitchFamily="49" charset="0"/>
              </a:rPr>
              <a:t>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E" b="1" dirty="0">
                <a:latin typeface="Consolas" panose="020B0609020204030204" pitchFamily="49" charset="0"/>
              </a:rPr>
              <a:t>;</a:t>
            </a:r>
          </a:p>
          <a:p>
            <a:r>
              <a:rPr lang="en-IE" dirty="0">
                <a:latin typeface="Consolas" panose="020B0609020204030204" pitchFamily="49" charset="0"/>
              </a:rPr>
              <a:t>  }</a:t>
            </a:r>
          </a:p>
          <a:p>
            <a:endParaRPr lang="en-IE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IE" b="1" dirty="0">
                <a:latin typeface="Consolas" panose="020B0609020204030204" pitchFamily="49" charset="0"/>
              </a:rPr>
              <a:t> Activity </a:t>
            </a:r>
            <a:r>
              <a:rPr lang="en-IE" b="1" dirty="0" err="1">
                <a:latin typeface="Consolas" panose="020B0609020204030204" pitchFamily="49" charset="0"/>
              </a:rPr>
              <a:t>getActivity</a:t>
            </a:r>
            <a:r>
              <a:rPr lang="en-IE" b="1" dirty="0">
                <a:latin typeface="Consolas" panose="020B0609020204030204" pitchFamily="49" charset="0"/>
              </a:rPr>
              <a:t>(String </a:t>
            </a:r>
            <a:r>
              <a:rPr lang="en-IE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IE" b="1" dirty="0">
                <a:latin typeface="Consolas" panose="020B0609020204030204" pitchFamily="49" charset="0"/>
              </a:rPr>
              <a:t>) {</a:t>
            </a:r>
          </a:p>
          <a:p>
            <a:r>
              <a:rPr lang="en-IE" dirty="0">
                <a:latin typeface="Consolas" panose="020B0609020204030204" pitchFamily="49" charset="0"/>
              </a:rPr>
              <a:t>  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E" b="1" dirty="0">
                <a:latin typeface="Consolas" panose="020B0609020204030204" pitchFamily="49" charset="0"/>
              </a:rPr>
              <a:t> </a:t>
            </a:r>
            <a:r>
              <a:rPr lang="en-IE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activitiesIndex</a:t>
            </a:r>
            <a:r>
              <a:rPr lang="en-IE" b="1" dirty="0" err="1">
                <a:latin typeface="Consolas" panose="020B0609020204030204" pitchFamily="49" charset="0"/>
              </a:rPr>
              <a:t>.get</a:t>
            </a:r>
            <a:r>
              <a:rPr lang="en-IE" b="1" dirty="0">
                <a:latin typeface="Consolas" panose="020B0609020204030204" pitchFamily="49" charset="0"/>
              </a:rPr>
              <a:t>(</a:t>
            </a:r>
            <a:r>
              <a:rPr lang="en-IE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IE" b="1" dirty="0"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latin typeface="Consolas" panose="020B0609020204030204" pitchFamily="49" charset="0"/>
              </a:rPr>
              <a:t>  }</a:t>
            </a:r>
          </a:p>
          <a:p>
            <a:endParaRPr lang="en-IE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FF61A6-EC6A-441B-916D-DF3D62529EEC}"/>
              </a:ext>
            </a:extLst>
          </p:cNvPr>
          <p:cNvSpPr/>
          <p:nvPr/>
        </p:nvSpPr>
        <p:spPr>
          <a:xfrm>
            <a:off x="7078464" y="5092824"/>
            <a:ext cx="5832648" cy="4339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E" dirty="0">
                <a:latin typeface="Consolas" panose="020B0609020204030204" pitchFamily="49" charset="0"/>
              </a:rPr>
              <a:t>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E" b="1" dirty="0">
                <a:latin typeface="Consolas" panose="020B0609020204030204" pitchFamily="49" charset="0"/>
              </a:rPr>
              <a:t> Collection&lt;Activity&gt; </a:t>
            </a:r>
            <a:r>
              <a:rPr lang="en-IE" b="1" dirty="0" err="1">
                <a:latin typeface="Consolas" panose="020B0609020204030204" pitchFamily="49" charset="0"/>
              </a:rPr>
              <a:t>getActivities</a:t>
            </a:r>
            <a:r>
              <a:rPr lang="en-IE" b="1" dirty="0">
                <a:latin typeface="Consolas" panose="020B0609020204030204" pitchFamily="49" charset="0"/>
              </a:rPr>
              <a:t>(String </a:t>
            </a:r>
            <a:r>
              <a:rPr lang="en-IE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IE" b="1" dirty="0">
                <a:latin typeface="Consolas" panose="020B0609020204030204" pitchFamily="49" charset="0"/>
              </a:rPr>
              <a:t>) {</a:t>
            </a:r>
          </a:p>
          <a:p>
            <a:r>
              <a:rPr lang="en-IE" dirty="0">
                <a:latin typeface="Consolas" panose="020B0609020204030204" pitchFamily="49" charset="0"/>
              </a:rPr>
              <a:t>    Collection&lt;Activity&gt; 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activities</a:t>
            </a:r>
            <a:r>
              <a:rPr lang="en-IE" dirty="0">
                <a:latin typeface="Consolas" panose="020B0609020204030204" pitchFamily="49" charset="0"/>
              </a:rPr>
              <a:t> =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E" b="1" dirty="0">
                <a:latin typeface="Consolas" panose="020B0609020204030204" pitchFamily="49" charset="0"/>
              </a:rPr>
              <a:t>;</a:t>
            </a:r>
          </a:p>
          <a:p>
            <a:r>
              <a:rPr lang="en-IE" dirty="0">
                <a:latin typeface="Consolas" panose="020B0609020204030204" pitchFamily="49" charset="0"/>
              </a:rPr>
              <a:t>    Optional&lt;User&gt; 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IE" dirty="0">
                <a:latin typeface="Consolas" panose="020B0609020204030204" pitchFamily="49" charset="0"/>
              </a:rPr>
              <a:t> = </a:t>
            </a:r>
            <a:r>
              <a:rPr lang="en-IE" dirty="0" err="1">
                <a:latin typeface="Consolas" panose="020B0609020204030204" pitchFamily="49" charset="0"/>
              </a:rPr>
              <a:t>Optional.</a:t>
            </a:r>
            <a:r>
              <a:rPr lang="en-IE" i="1" dirty="0" err="1">
                <a:latin typeface="Consolas" panose="020B0609020204030204" pitchFamily="49" charset="0"/>
              </a:rPr>
              <a:t>fromNullable</a:t>
            </a:r>
            <a:r>
              <a:rPr lang="en-IE" i="1" dirty="0">
                <a:latin typeface="Consolas" panose="020B0609020204030204" pitchFamily="49" charset="0"/>
              </a:rPr>
              <a:t>(</a:t>
            </a:r>
            <a:r>
              <a:rPr lang="en-IE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userIndex</a:t>
            </a:r>
            <a:r>
              <a:rPr lang="en-IE" i="1" dirty="0" err="1">
                <a:latin typeface="Consolas" panose="020B0609020204030204" pitchFamily="49" charset="0"/>
              </a:rPr>
              <a:t>.get</a:t>
            </a:r>
            <a:r>
              <a:rPr lang="en-IE" i="1" dirty="0">
                <a:latin typeface="Consolas" panose="020B0609020204030204" pitchFamily="49" charset="0"/>
              </a:rPr>
              <a:t>(</a:t>
            </a:r>
            <a:r>
              <a:rPr lang="en-IE" i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IE" i="1" dirty="0">
                <a:latin typeface="Consolas" panose="020B0609020204030204" pitchFamily="49" charset="0"/>
              </a:rPr>
              <a:t>));</a:t>
            </a:r>
          </a:p>
          <a:p>
            <a:r>
              <a:rPr lang="en-IE" dirty="0">
                <a:latin typeface="Consolas" panose="020B0609020204030204" pitchFamily="49" charset="0"/>
              </a:rPr>
              <a:t>  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E" b="1" dirty="0">
                <a:latin typeface="Consolas" panose="020B0609020204030204" pitchFamily="49" charset="0"/>
              </a:rPr>
              <a:t> (</a:t>
            </a:r>
            <a:r>
              <a:rPr lang="en-IE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IE" b="1" dirty="0" err="1">
                <a:latin typeface="Consolas" panose="020B0609020204030204" pitchFamily="49" charset="0"/>
              </a:rPr>
              <a:t>.isPresent</a:t>
            </a:r>
            <a:r>
              <a:rPr lang="en-IE" b="1" dirty="0">
                <a:latin typeface="Consolas" panose="020B0609020204030204" pitchFamily="49" charset="0"/>
              </a:rPr>
              <a:t>()) {</a:t>
            </a:r>
          </a:p>
          <a:p>
            <a:r>
              <a:rPr lang="en-IE" dirty="0">
                <a:latin typeface="Consolas" panose="020B0609020204030204" pitchFamily="49" charset="0"/>
              </a:rPr>
              <a:t>      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activities</a:t>
            </a:r>
            <a:r>
              <a:rPr lang="en-IE" dirty="0">
                <a:latin typeface="Consolas" panose="020B0609020204030204" pitchFamily="49" charset="0"/>
              </a:rPr>
              <a:t> = </a:t>
            </a:r>
            <a:r>
              <a:rPr lang="en-IE" dirty="0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IE" dirty="0" err="1">
                <a:latin typeface="Consolas" panose="020B0609020204030204" pitchFamily="49" charset="0"/>
              </a:rPr>
              <a:t>.get</a:t>
            </a:r>
            <a:r>
              <a:rPr lang="en-IE" dirty="0">
                <a:latin typeface="Consolas" panose="020B0609020204030204" pitchFamily="49" charset="0"/>
              </a:rPr>
              <a:t>().</a:t>
            </a:r>
            <a:r>
              <a:rPr lang="en-IE" dirty="0" err="1">
                <a:solidFill>
                  <a:srgbClr val="0000C0"/>
                </a:solidFill>
                <a:latin typeface="Consolas" panose="020B0609020204030204" pitchFamily="49" charset="0"/>
              </a:rPr>
              <a:t>activities</a:t>
            </a:r>
            <a:r>
              <a:rPr lang="en-IE" dirty="0" err="1">
                <a:latin typeface="Consolas" panose="020B0609020204030204" pitchFamily="49" charset="0"/>
              </a:rPr>
              <a:t>.values</a:t>
            </a:r>
            <a:r>
              <a:rPr lang="en-IE" dirty="0">
                <a:latin typeface="Consolas" panose="020B0609020204030204" pitchFamily="49" charset="0"/>
              </a:rPr>
              <a:t>();</a:t>
            </a:r>
          </a:p>
          <a:p>
            <a:r>
              <a:rPr lang="en-IE" dirty="0">
                <a:latin typeface="Consolas" panose="020B0609020204030204" pitchFamily="49" charset="0"/>
              </a:rPr>
              <a:t>    }</a:t>
            </a:r>
          </a:p>
          <a:p>
            <a:r>
              <a:rPr lang="en-IE" dirty="0">
                <a:latin typeface="Consolas" panose="020B0609020204030204" pitchFamily="49" charset="0"/>
              </a:rPr>
              <a:t>  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E" b="1" dirty="0">
                <a:latin typeface="Consolas" panose="020B0609020204030204" pitchFamily="49" charset="0"/>
              </a:rPr>
              <a:t> </a:t>
            </a:r>
            <a:r>
              <a:rPr lang="en-IE" b="1" dirty="0">
                <a:solidFill>
                  <a:srgbClr val="6A3E3E"/>
                </a:solidFill>
                <a:latin typeface="Consolas" panose="020B0609020204030204" pitchFamily="49" charset="0"/>
              </a:rPr>
              <a:t>activities</a:t>
            </a:r>
            <a:r>
              <a:rPr lang="en-IE" b="1" dirty="0">
                <a:latin typeface="Consolas" panose="020B0609020204030204" pitchFamily="49" charset="0"/>
              </a:rPr>
              <a:t>;</a:t>
            </a:r>
          </a:p>
          <a:p>
            <a:r>
              <a:rPr lang="en-IE" dirty="0">
                <a:latin typeface="Consolas" panose="020B0609020204030204" pitchFamily="49" charset="0"/>
              </a:rPr>
              <a:t>  }</a:t>
            </a:r>
          </a:p>
          <a:p>
            <a:endParaRPr lang="en-IE" dirty="0">
              <a:latin typeface="Consolas" panose="020B0609020204030204" pitchFamily="49" charset="0"/>
            </a:endParaRPr>
          </a:p>
          <a:p>
            <a:endParaRPr lang="en-IE" dirty="0">
              <a:latin typeface="Consolas" panose="020B0609020204030204" pitchFamily="49" charset="0"/>
            </a:endParaRPr>
          </a:p>
          <a:p>
            <a:r>
              <a:rPr lang="en-IE" dirty="0">
                <a:latin typeface="Consolas" panose="020B0609020204030204" pitchFamily="49" charset="0"/>
              </a:rPr>
              <a:t>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E" b="1" dirty="0">
                <a:latin typeface="Consolas" panose="020B0609020204030204" pitchFamily="49" charset="0"/>
              </a:rPr>
              <a:t> User </a:t>
            </a:r>
            <a:r>
              <a:rPr lang="en-IE" b="1" dirty="0" err="1">
                <a:latin typeface="Consolas" panose="020B0609020204030204" pitchFamily="49" charset="0"/>
              </a:rPr>
              <a:t>getUserByEmail</a:t>
            </a:r>
            <a:r>
              <a:rPr lang="en-IE" b="1" dirty="0">
                <a:latin typeface="Consolas" panose="020B0609020204030204" pitchFamily="49" charset="0"/>
              </a:rPr>
              <a:t>(String </a:t>
            </a:r>
            <a:r>
              <a:rPr lang="en-IE" b="1" dirty="0">
                <a:solidFill>
                  <a:srgbClr val="6A3E3E"/>
                </a:solidFill>
                <a:latin typeface="Consolas" panose="020B0609020204030204" pitchFamily="49" charset="0"/>
              </a:rPr>
              <a:t>email</a:t>
            </a:r>
            <a:r>
              <a:rPr lang="en-IE" b="1" dirty="0">
                <a:latin typeface="Consolas" panose="020B0609020204030204" pitchFamily="49" charset="0"/>
              </a:rPr>
              <a:t>) {</a:t>
            </a:r>
          </a:p>
          <a:p>
            <a:r>
              <a:rPr lang="en-IE" dirty="0">
                <a:latin typeface="Consolas" panose="020B0609020204030204" pitchFamily="49" charset="0"/>
              </a:rPr>
              <a:t>  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E" b="1" dirty="0">
                <a:latin typeface="Consolas" panose="020B0609020204030204" pitchFamily="49" charset="0"/>
              </a:rPr>
              <a:t> </a:t>
            </a:r>
            <a:r>
              <a:rPr lang="en-IE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emailIndex</a:t>
            </a:r>
            <a:r>
              <a:rPr lang="en-IE" b="1" dirty="0" err="1">
                <a:latin typeface="Consolas" panose="020B0609020204030204" pitchFamily="49" charset="0"/>
              </a:rPr>
              <a:t>.get</a:t>
            </a:r>
            <a:r>
              <a:rPr lang="en-IE" b="1" dirty="0">
                <a:latin typeface="Consolas" panose="020B0609020204030204" pitchFamily="49" charset="0"/>
              </a:rPr>
              <a:t>(</a:t>
            </a:r>
            <a:r>
              <a:rPr lang="en-IE" b="1" dirty="0">
                <a:solidFill>
                  <a:srgbClr val="6A3E3E"/>
                </a:solidFill>
                <a:latin typeface="Consolas" panose="020B0609020204030204" pitchFamily="49" charset="0"/>
              </a:rPr>
              <a:t>email</a:t>
            </a:r>
            <a:r>
              <a:rPr lang="en-IE" b="1" dirty="0"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latin typeface="Consolas" panose="020B0609020204030204" pitchFamily="49" charset="0"/>
              </a:rPr>
              <a:t>  }</a:t>
            </a:r>
          </a:p>
          <a:p>
            <a:endParaRPr lang="en-IE" dirty="0">
              <a:latin typeface="Consolas" panose="020B0609020204030204" pitchFamily="49" charset="0"/>
            </a:endParaRPr>
          </a:p>
          <a:p>
            <a:r>
              <a:rPr lang="en-IE" dirty="0">
                <a:latin typeface="Consolas" panose="020B0609020204030204" pitchFamily="49" charset="0"/>
              </a:rPr>
              <a:t>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E" b="1" dirty="0">
                <a:latin typeface="Consolas" panose="020B0609020204030204" pitchFamily="49" charset="0"/>
              </a:rPr>
              <a:t> User </a:t>
            </a:r>
            <a:r>
              <a:rPr lang="en-IE" b="1" dirty="0" err="1">
                <a:latin typeface="Consolas" panose="020B0609020204030204" pitchFamily="49" charset="0"/>
              </a:rPr>
              <a:t>getUser</a:t>
            </a:r>
            <a:r>
              <a:rPr lang="en-IE" b="1" dirty="0">
                <a:latin typeface="Consolas" panose="020B0609020204030204" pitchFamily="49" charset="0"/>
              </a:rPr>
              <a:t>(String </a:t>
            </a:r>
            <a:r>
              <a:rPr lang="en-IE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IE" b="1" dirty="0">
                <a:latin typeface="Consolas" panose="020B0609020204030204" pitchFamily="49" charset="0"/>
              </a:rPr>
              <a:t>) {</a:t>
            </a:r>
          </a:p>
          <a:p>
            <a:r>
              <a:rPr lang="en-IE" dirty="0">
                <a:latin typeface="Consolas" panose="020B0609020204030204" pitchFamily="49" charset="0"/>
              </a:rPr>
              <a:t>  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E" b="1" dirty="0">
                <a:latin typeface="Consolas" panose="020B0609020204030204" pitchFamily="49" charset="0"/>
              </a:rPr>
              <a:t> </a:t>
            </a:r>
            <a:r>
              <a:rPr lang="en-IE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userIndex</a:t>
            </a:r>
            <a:r>
              <a:rPr lang="en-IE" b="1" dirty="0" err="1">
                <a:latin typeface="Consolas" panose="020B0609020204030204" pitchFamily="49" charset="0"/>
              </a:rPr>
              <a:t>.get</a:t>
            </a:r>
            <a:r>
              <a:rPr lang="en-IE" b="1" dirty="0">
                <a:latin typeface="Consolas" panose="020B0609020204030204" pitchFamily="49" charset="0"/>
              </a:rPr>
              <a:t>(</a:t>
            </a:r>
            <a:r>
              <a:rPr lang="en-IE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IE" b="1" dirty="0"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latin typeface="Consolas" panose="020B0609020204030204" pitchFamily="49" charset="0"/>
              </a:rPr>
              <a:t>  }</a:t>
            </a:r>
          </a:p>
          <a:p>
            <a:endParaRPr lang="en-IE" dirty="0">
              <a:latin typeface="Consolas" panose="020B0609020204030204" pitchFamily="49" charset="0"/>
            </a:endParaRPr>
          </a:p>
          <a:p>
            <a:r>
              <a:rPr lang="en-IE" dirty="0">
                <a:latin typeface="Consolas" panose="020B0609020204030204" pitchFamily="49" charset="0"/>
              </a:rPr>
              <a:t>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E" b="1" dirty="0">
                <a:latin typeface="Consolas" panose="020B0609020204030204" pitchFamily="49" charset="0"/>
              </a:rPr>
              <a:t> User </a:t>
            </a:r>
            <a:r>
              <a:rPr lang="en-IE" b="1" dirty="0" err="1">
                <a:latin typeface="Consolas" panose="020B0609020204030204" pitchFamily="49" charset="0"/>
              </a:rPr>
              <a:t>deleteUser</a:t>
            </a:r>
            <a:r>
              <a:rPr lang="en-IE" b="1" dirty="0">
                <a:latin typeface="Consolas" panose="020B0609020204030204" pitchFamily="49" charset="0"/>
              </a:rPr>
              <a:t>(String </a:t>
            </a:r>
            <a:r>
              <a:rPr lang="en-IE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IE" b="1" dirty="0">
                <a:latin typeface="Consolas" panose="020B0609020204030204" pitchFamily="49" charset="0"/>
              </a:rPr>
              <a:t>) {</a:t>
            </a:r>
          </a:p>
          <a:p>
            <a:r>
              <a:rPr lang="en-IE" dirty="0">
                <a:latin typeface="Consolas" panose="020B0609020204030204" pitchFamily="49" charset="0"/>
              </a:rPr>
              <a:t>    User </a:t>
            </a:r>
            <a:r>
              <a:rPr lang="en-IE" dirty="0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IE" dirty="0">
                <a:latin typeface="Consolas" panose="020B0609020204030204" pitchFamily="49" charset="0"/>
              </a:rPr>
              <a:t> = </a:t>
            </a:r>
            <a:r>
              <a:rPr lang="en-IE" dirty="0" err="1">
                <a:solidFill>
                  <a:srgbClr val="0000C0"/>
                </a:solidFill>
                <a:latin typeface="Consolas" panose="020B0609020204030204" pitchFamily="49" charset="0"/>
              </a:rPr>
              <a:t>userIndex</a:t>
            </a:r>
            <a:r>
              <a:rPr lang="en-IE" dirty="0" err="1">
                <a:latin typeface="Consolas" panose="020B0609020204030204" pitchFamily="49" charset="0"/>
              </a:rPr>
              <a:t>.remove</a:t>
            </a:r>
            <a:r>
              <a:rPr lang="en-IE" dirty="0"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IE" dirty="0"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latin typeface="Consolas" panose="020B0609020204030204" pitchFamily="49" charset="0"/>
              </a:rPr>
              <a:t>  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E" b="1" dirty="0">
                <a:latin typeface="Consolas" panose="020B0609020204030204" pitchFamily="49" charset="0"/>
              </a:rPr>
              <a:t> </a:t>
            </a:r>
            <a:r>
              <a:rPr lang="en-IE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emailIndex</a:t>
            </a:r>
            <a:r>
              <a:rPr lang="en-IE" b="1" dirty="0" err="1">
                <a:latin typeface="Consolas" panose="020B0609020204030204" pitchFamily="49" charset="0"/>
              </a:rPr>
              <a:t>.remove</a:t>
            </a:r>
            <a:r>
              <a:rPr lang="en-IE" b="1" dirty="0">
                <a:latin typeface="Consolas" panose="020B0609020204030204" pitchFamily="49" charset="0"/>
              </a:rPr>
              <a:t>(</a:t>
            </a:r>
            <a:r>
              <a:rPr lang="en-IE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IE" b="1" dirty="0" err="1">
                <a:latin typeface="Consolas" panose="020B0609020204030204" pitchFamily="49" charset="0"/>
              </a:rPr>
              <a:t>.</a:t>
            </a:r>
            <a:r>
              <a:rPr lang="en-IE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en-IE" b="1" dirty="0"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latin typeface="Consolas" panose="020B0609020204030204" pitchFamily="49" charset="0"/>
              </a:rPr>
              <a:t>  }</a:t>
            </a:r>
          </a:p>
          <a:p>
            <a:r>
              <a:rPr lang="en-IE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0B5BF-9493-4554-9D4A-6973F446DC3A}"/>
              </a:ext>
            </a:extLst>
          </p:cNvPr>
          <p:cNvSpPr txBox="1"/>
          <p:nvPr/>
        </p:nvSpPr>
        <p:spPr>
          <a:xfrm>
            <a:off x="8158584" y="556320"/>
            <a:ext cx="4132293" cy="59503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"/>
                <a:cs typeface="Helvetica"/>
                <a:sym typeface="Helvetica"/>
              </a:rPr>
              <a:t>PacemakerAPI.java</a:t>
            </a:r>
            <a:endParaRPr kumimoji="0" lang="en-IE" sz="32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6848603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520722-415E-4B32-883F-9E8B2C74A6A9}"/>
              </a:ext>
            </a:extLst>
          </p:cNvPr>
          <p:cNvSpPr/>
          <p:nvPr/>
        </p:nvSpPr>
        <p:spPr>
          <a:xfrm>
            <a:off x="165546" y="399524"/>
            <a:ext cx="7942560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E" sz="1400" dirty="0">
                <a:latin typeface="Consolas" panose="020B0609020204030204" pitchFamily="49" charset="0"/>
              </a:rPr>
              <a:t>  </a:t>
            </a:r>
            <a:r>
              <a:rPr lang="en-IE" sz="14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IE" sz="1400" dirty="0">
                <a:latin typeface="Consolas" panose="020B0609020204030204" pitchFamily="49" charset="0"/>
              </a:rPr>
              <a:t>  </a:t>
            </a:r>
            <a:r>
              <a:rPr lang="en-I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E" sz="1400" b="1" dirty="0">
                <a:latin typeface="Consolas" panose="020B0609020204030204" pitchFamily="49" charset="0"/>
              </a:rPr>
              <a:t> </a:t>
            </a:r>
            <a:r>
              <a:rPr lang="en-I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E" sz="1400" b="1" dirty="0">
                <a:latin typeface="Consolas" panose="020B0609020204030204" pitchFamily="49" charset="0"/>
              </a:rPr>
              <a:t> </a:t>
            </a:r>
            <a:r>
              <a:rPr lang="en-IE" sz="1400" b="1" dirty="0" err="1">
                <a:latin typeface="Consolas" panose="020B0609020204030204" pitchFamily="49" charset="0"/>
              </a:rPr>
              <a:t>testEquals</a:t>
            </a:r>
            <a:r>
              <a:rPr lang="en-IE" sz="14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IE" sz="1400" dirty="0">
                <a:latin typeface="Consolas" panose="020B0609020204030204" pitchFamily="49" charset="0"/>
              </a:rPr>
              <a:t>    User </a:t>
            </a:r>
            <a:r>
              <a:rPr lang="en-IE" sz="1400" dirty="0">
                <a:solidFill>
                  <a:srgbClr val="6A3E3E"/>
                </a:solidFill>
                <a:latin typeface="Consolas" panose="020B0609020204030204" pitchFamily="49" charset="0"/>
              </a:rPr>
              <a:t>homer</a:t>
            </a:r>
            <a:r>
              <a:rPr lang="en-IE" sz="1400" dirty="0">
                <a:latin typeface="Consolas" panose="020B0609020204030204" pitchFamily="49" charset="0"/>
              </a:rPr>
              <a:t> = </a:t>
            </a:r>
            <a:r>
              <a:rPr lang="en-I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E" sz="1400" b="1" dirty="0">
                <a:latin typeface="Consolas" panose="020B0609020204030204" pitchFamily="49" charset="0"/>
              </a:rPr>
              <a:t> User(</a:t>
            </a:r>
            <a:r>
              <a:rPr lang="en-IE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"homer"</a:t>
            </a:r>
            <a:r>
              <a:rPr lang="en-IE" sz="1400" b="1" dirty="0">
                <a:latin typeface="Consolas" panose="020B0609020204030204" pitchFamily="49" charset="0"/>
              </a:rPr>
              <a:t>, </a:t>
            </a:r>
            <a:r>
              <a:rPr lang="en-IE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E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simpson</a:t>
            </a:r>
            <a:r>
              <a:rPr lang="en-IE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E" sz="1400" b="1" dirty="0">
                <a:latin typeface="Consolas" panose="020B0609020204030204" pitchFamily="49" charset="0"/>
              </a:rPr>
              <a:t>, </a:t>
            </a:r>
            <a:r>
              <a:rPr lang="en-IE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"homer@simpson.com"</a:t>
            </a:r>
            <a:r>
              <a:rPr lang="en-IE" sz="1400" b="1" dirty="0">
                <a:latin typeface="Consolas" panose="020B0609020204030204" pitchFamily="49" charset="0"/>
              </a:rPr>
              <a:t>, </a:t>
            </a:r>
            <a:r>
              <a:rPr lang="en-IE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"secret"</a:t>
            </a:r>
            <a:r>
              <a:rPr lang="en-IE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IE" sz="1400" dirty="0">
                <a:latin typeface="Consolas" panose="020B0609020204030204" pitchFamily="49" charset="0"/>
              </a:rPr>
              <a:t>    User </a:t>
            </a:r>
            <a:r>
              <a:rPr lang="en-IE" sz="1400" dirty="0">
                <a:solidFill>
                  <a:srgbClr val="6A3E3E"/>
                </a:solidFill>
                <a:latin typeface="Consolas" panose="020B0609020204030204" pitchFamily="49" charset="0"/>
              </a:rPr>
              <a:t>homer2</a:t>
            </a:r>
            <a:r>
              <a:rPr lang="en-IE" sz="1400" dirty="0">
                <a:latin typeface="Consolas" panose="020B0609020204030204" pitchFamily="49" charset="0"/>
              </a:rPr>
              <a:t> = </a:t>
            </a:r>
            <a:r>
              <a:rPr lang="en-I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E" sz="1400" b="1" dirty="0">
                <a:latin typeface="Consolas" panose="020B0609020204030204" pitchFamily="49" charset="0"/>
              </a:rPr>
              <a:t> User(</a:t>
            </a:r>
            <a:r>
              <a:rPr lang="en-IE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"homer"</a:t>
            </a:r>
            <a:r>
              <a:rPr lang="en-IE" sz="1400" b="1" dirty="0">
                <a:latin typeface="Consolas" panose="020B0609020204030204" pitchFamily="49" charset="0"/>
              </a:rPr>
              <a:t>, </a:t>
            </a:r>
            <a:r>
              <a:rPr lang="en-IE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E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simpson</a:t>
            </a:r>
            <a:r>
              <a:rPr lang="en-IE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E" sz="1400" b="1" dirty="0">
                <a:latin typeface="Consolas" panose="020B0609020204030204" pitchFamily="49" charset="0"/>
              </a:rPr>
              <a:t>, </a:t>
            </a:r>
            <a:r>
              <a:rPr lang="en-IE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"homer@simpson.com"</a:t>
            </a:r>
            <a:r>
              <a:rPr lang="en-IE" sz="1400" b="1" dirty="0">
                <a:latin typeface="Consolas" panose="020B0609020204030204" pitchFamily="49" charset="0"/>
              </a:rPr>
              <a:t>, </a:t>
            </a:r>
            <a:r>
              <a:rPr lang="en-IE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"secret"</a:t>
            </a:r>
            <a:r>
              <a:rPr lang="en-IE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IE" sz="1400" dirty="0">
                <a:latin typeface="Consolas" panose="020B0609020204030204" pitchFamily="49" charset="0"/>
              </a:rPr>
              <a:t>    User </a:t>
            </a:r>
            <a:r>
              <a:rPr lang="en-I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bart</a:t>
            </a:r>
            <a:r>
              <a:rPr lang="en-IE" sz="1400" dirty="0">
                <a:latin typeface="Consolas" panose="020B0609020204030204" pitchFamily="49" charset="0"/>
              </a:rPr>
              <a:t> = </a:t>
            </a:r>
            <a:r>
              <a:rPr lang="en-I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E" sz="1400" b="1" dirty="0">
                <a:latin typeface="Consolas" panose="020B0609020204030204" pitchFamily="49" charset="0"/>
              </a:rPr>
              <a:t> User(</a:t>
            </a:r>
            <a:r>
              <a:rPr lang="en-IE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E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bart</a:t>
            </a:r>
            <a:r>
              <a:rPr lang="en-IE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E" sz="1400" b="1" dirty="0">
                <a:latin typeface="Consolas" panose="020B0609020204030204" pitchFamily="49" charset="0"/>
              </a:rPr>
              <a:t>, </a:t>
            </a:r>
            <a:r>
              <a:rPr lang="en-IE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E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simpson</a:t>
            </a:r>
            <a:r>
              <a:rPr lang="en-IE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E" sz="1400" b="1" dirty="0">
                <a:latin typeface="Consolas" panose="020B0609020204030204" pitchFamily="49" charset="0"/>
              </a:rPr>
              <a:t>, </a:t>
            </a:r>
            <a:r>
              <a:rPr lang="en-IE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"bartr@simpson.com"</a:t>
            </a:r>
            <a:r>
              <a:rPr lang="en-IE" sz="1400" b="1" dirty="0">
                <a:latin typeface="Consolas" panose="020B0609020204030204" pitchFamily="49" charset="0"/>
              </a:rPr>
              <a:t>, </a:t>
            </a:r>
            <a:r>
              <a:rPr lang="en-IE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"secret"</a:t>
            </a:r>
            <a:r>
              <a:rPr lang="en-IE" sz="1400" b="1" dirty="0">
                <a:latin typeface="Consolas" panose="020B0609020204030204" pitchFamily="49" charset="0"/>
              </a:rPr>
              <a:t>);</a:t>
            </a:r>
          </a:p>
          <a:p>
            <a:endParaRPr lang="en-IE" sz="1400" dirty="0">
              <a:latin typeface="Consolas" panose="020B0609020204030204" pitchFamily="49" charset="0"/>
            </a:endParaRPr>
          </a:p>
          <a:p>
            <a:r>
              <a:rPr lang="en-IE" sz="1400" dirty="0">
                <a:latin typeface="Consolas" panose="020B0609020204030204" pitchFamily="49" charset="0"/>
              </a:rPr>
              <a:t>    </a:t>
            </a:r>
            <a:r>
              <a:rPr lang="en-IE" sz="1400" i="1" dirty="0" err="1">
                <a:latin typeface="Consolas" panose="020B0609020204030204" pitchFamily="49" charset="0"/>
              </a:rPr>
              <a:t>assertEquals</a:t>
            </a:r>
            <a:r>
              <a:rPr lang="en-IE" sz="1400" i="1" dirty="0">
                <a:latin typeface="Consolas" panose="020B0609020204030204" pitchFamily="49" charset="0"/>
              </a:rPr>
              <a:t>(</a:t>
            </a:r>
            <a:r>
              <a:rPr lang="en-IE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homer</a:t>
            </a:r>
            <a:r>
              <a:rPr lang="en-IE" sz="1400" i="1" dirty="0">
                <a:latin typeface="Consolas" panose="020B0609020204030204" pitchFamily="49" charset="0"/>
              </a:rPr>
              <a:t>, </a:t>
            </a:r>
            <a:r>
              <a:rPr lang="en-IE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homer</a:t>
            </a:r>
            <a:r>
              <a:rPr lang="en-IE" sz="1400" i="1" dirty="0">
                <a:latin typeface="Consolas" panose="020B0609020204030204" pitchFamily="49" charset="0"/>
              </a:rPr>
              <a:t>);</a:t>
            </a:r>
          </a:p>
          <a:p>
            <a:r>
              <a:rPr lang="en-IE" sz="1400" dirty="0">
                <a:latin typeface="Consolas" panose="020B0609020204030204" pitchFamily="49" charset="0"/>
              </a:rPr>
              <a:t>    </a:t>
            </a:r>
            <a:r>
              <a:rPr lang="en-IE" sz="1400" i="1" dirty="0" err="1">
                <a:latin typeface="Consolas" panose="020B0609020204030204" pitchFamily="49" charset="0"/>
              </a:rPr>
              <a:t>assertEquals</a:t>
            </a:r>
            <a:r>
              <a:rPr lang="en-IE" sz="1400" i="1" dirty="0">
                <a:latin typeface="Consolas" panose="020B0609020204030204" pitchFamily="49" charset="0"/>
              </a:rPr>
              <a:t>(</a:t>
            </a:r>
            <a:r>
              <a:rPr lang="en-IE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homer</a:t>
            </a:r>
            <a:r>
              <a:rPr lang="en-IE" sz="1400" i="1" dirty="0">
                <a:latin typeface="Consolas" panose="020B0609020204030204" pitchFamily="49" charset="0"/>
              </a:rPr>
              <a:t>, </a:t>
            </a:r>
            <a:r>
              <a:rPr lang="en-IE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homer2</a:t>
            </a:r>
            <a:r>
              <a:rPr lang="en-IE" sz="1400" i="1" dirty="0">
                <a:latin typeface="Consolas" panose="020B0609020204030204" pitchFamily="49" charset="0"/>
              </a:rPr>
              <a:t>);</a:t>
            </a:r>
          </a:p>
          <a:p>
            <a:r>
              <a:rPr lang="en-IE" sz="1400" dirty="0">
                <a:latin typeface="Consolas" panose="020B0609020204030204" pitchFamily="49" charset="0"/>
              </a:rPr>
              <a:t>    </a:t>
            </a:r>
            <a:r>
              <a:rPr lang="en-IE" sz="1400" i="1" dirty="0" err="1">
                <a:latin typeface="Consolas" panose="020B0609020204030204" pitchFamily="49" charset="0"/>
              </a:rPr>
              <a:t>assertNotEquals</a:t>
            </a:r>
            <a:r>
              <a:rPr lang="en-IE" sz="1400" i="1" dirty="0">
                <a:latin typeface="Consolas" panose="020B0609020204030204" pitchFamily="49" charset="0"/>
              </a:rPr>
              <a:t>(</a:t>
            </a:r>
            <a:r>
              <a:rPr lang="en-IE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homer</a:t>
            </a:r>
            <a:r>
              <a:rPr lang="en-IE" sz="1400" i="1" dirty="0">
                <a:latin typeface="Consolas" panose="020B0609020204030204" pitchFamily="49" charset="0"/>
              </a:rPr>
              <a:t>, </a:t>
            </a:r>
            <a:r>
              <a:rPr lang="en-IE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bart</a:t>
            </a:r>
            <a:r>
              <a:rPr lang="en-IE" sz="1400" i="1" dirty="0">
                <a:latin typeface="Consolas" panose="020B0609020204030204" pitchFamily="49" charset="0"/>
              </a:rPr>
              <a:t>);</a:t>
            </a:r>
          </a:p>
          <a:p>
            <a:endParaRPr lang="en-IE" sz="1400" dirty="0">
              <a:latin typeface="Consolas" panose="020B0609020204030204" pitchFamily="49" charset="0"/>
            </a:endParaRPr>
          </a:p>
          <a:p>
            <a:r>
              <a:rPr lang="en-IE" sz="1400" dirty="0">
                <a:latin typeface="Consolas" panose="020B0609020204030204" pitchFamily="49" charset="0"/>
              </a:rPr>
              <a:t>    </a:t>
            </a:r>
            <a:r>
              <a:rPr lang="en-IE" sz="1400" i="1" dirty="0" err="1">
                <a:latin typeface="Consolas" panose="020B0609020204030204" pitchFamily="49" charset="0"/>
              </a:rPr>
              <a:t>assertSame</a:t>
            </a:r>
            <a:r>
              <a:rPr lang="en-IE" sz="1400" i="1" dirty="0">
                <a:latin typeface="Consolas" panose="020B0609020204030204" pitchFamily="49" charset="0"/>
              </a:rPr>
              <a:t>(</a:t>
            </a:r>
            <a:r>
              <a:rPr lang="en-IE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homer</a:t>
            </a:r>
            <a:r>
              <a:rPr lang="en-IE" sz="1400" i="1" dirty="0">
                <a:latin typeface="Consolas" panose="020B0609020204030204" pitchFamily="49" charset="0"/>
              </a:rPr>
              <a:t>, </a:t>
            </a:r>
            <a:r>
              <a:rPr lang="en-IE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homer</a:t>
            </a:r>
            <a:r>
              <a:rPr lang="en-IE" sz="1400" i="1" dirty="0">
                <a:latin typeface="Consolas" panose="020B0609020204030204" pitchFamily="49" charset="0"/>
              </a:rPr>
              <a:t>);</a:t>
            </a:r>
          </a:p>
          <a:p>
            <a:r>
              <a:rPr lang="en-IE" sz="1400" dirty="0">
                <a:latin typeface="Consolas" panose="020B0609020204030204" pitchFamily="49" charset="0"/>
              </a:rPr>
              <a:t>    </a:t>
            </a:r>
            <a:r>
              <a:rPr lang="en-IE" sz="1400" i="1" dirty="0" err="1">
                <a:latin typeface="Consolas" panose="020B0609020204030204" pitchFamily="49" charset="0"/>
              </a:rPr>
              <a:t>assertNotSame</a:t>
            </a:r>
            <a:r>
              <a:rPr lang="en-IE" sz="1400" i="1" dirty="0">
                <a:latin typeface="Consolas" panose="020B0609020204030204" pitchFamily="49" charset="0"/>
              </a:rPr>
              <a:t>(</a:t>
            </a:r>
            <a:r>
              <a:rPr lang="en-IE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homer</a:t>
            </a:r>
            <a:r>
              <a:rPr lang="en-IE" sz="1400" i="1" dirty="0">
                <a:latin typeface="Consolas" panose="020B0609020204030204" pitchFamily="49" charset="0"/>
              </a:rPr>
              <a:t>, </a:t>
            </a:r>
            <a:r>
              <a:rPr lang="en-IE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homer2</a:t>
            </a:r>
            <a:r>
              <a:rPr lang="en-IE" sz="1400" i="1" dirty="0">
                <a:latin typeface="Consolas" panose="020B0609020204030204" pitchFamily="49" charset="0"/>
              </a:rPr>
              <a:t>);</a:t>
            </a:r>
          </a:p>
          <a:p>
            <a:r>
              <a:rPr lang="en-IE" sz="14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540F4-47BA-45E6-944F-48B3F88F2B0E}"/>
              </a:ext>
            </a:extLst>
          </p:cNvPr>
          <p:cNvSpPr txBox="1"/>
          <p:nvPr/>
        </p:nvSpPr>
        <p:spPr>
          <a:xfrm>
            <a:off x="8156633" y="686537"/>
            <a:ext cx="4780365" cy="108747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"/>
                <a:cs typeface="Helvetica"/>
                <a:sym typeface="Helvetica"/>
              </a:rPr>
              <a:t>PacemakerAPITest.java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3200" dirty="0">
                <a:solidFill>
                  <a:srgbClr val="000000"/>
                </a:solidFill>
                <a:latin typeface="+mj-lt"/>
                <a:ea typeface="Helvetica"/>
                <a:cs typeface="Helvetica"/>
              </a:rPr>
              <a:t>(sample of tests)</a:t>
            </a:r>
            <a:endParaRPr kumimoji="0" lang="en-IE" sz="32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Helvetica"/>
              <a:cs typeface="Helvetica"/>
              <a:sym typeface="Helvetic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2F088F-8F2D-4E25-9B8A-55A6056E01B8}"/>
              </a:ext>
            </a:extLst>
          </p:cNvPr>
          <p:cNvSpPr/>
          <p:nvPr/>
        </p:nvSpPr>
        <p:spPr>
          <a:xfrm>
            <a:off x="124561" y="5164832"/>
            <a:ext cx="10596016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E" sz="1400" dirty="0">
                <a:latin typeface="Consolas" panose="020B0609020204030204" pitchFamily="49" charset="0"/>
              </a:rPr>
              <a:t>  </a:t>
            </a:r>
            <a:r>
              <a:rPr lang="en-IE" sz="14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IE" sz="1400" dirty="0">
                <a:latin typeface="Consolas" panose="020B0609020204030204" pitchFamily="49" charset="0"/>
              </a:rPr>
              <a:t>  </a:t>
            </a:r>
            <a:r>
              <a:rPr lang="en-I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E" sz="1400" b="1" dirty="0">
                <a:latin typeface="Consolas" panose="020B0609020204030204" pitchFamily="49" charset="0"/>
              </a:rPr>
              <a:t> </a:t>
            </a:r>
            <a:r>
              <a:rPr lang="en-I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E" sz="1400" b="1" dirty="0">
                <a:latin typeface="Consolas" panose="020B0609020204030204" pitchFamily="49" charset="0"/>
              </a:rPr>
              <a:t> </a:t>
            </a:r>
            <a:r>
              <a:rPr lang="en-IE" sz="1400" b="1" dirty="0" err="1">
                <a:latin typeface="Consolas" panose="020B0609020204030204" pitchFamily="49" charset="0"/>
              </a:rPr>
              <a:t>testAddActivityWithMultipleLocation</a:t>
            </a:r>
            <a:r>
              <a:rPr lang="en-IE" sz="1400" b="1" dirty="0">
                <a:latin typeface="Consolas" panose="020B0609020204030204" pitchFamily="49" charset="0"/>
              </a:rPr>
              <a:t>() {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    User </a:t>
            </a:r>
            <a:r>
              <a:rPr lang="nb-NO" sz="1400" dirty="0">
                <a:solidFill>
                  <a:srgbClr val="6A3E3E"/>
                </a:solidFill>
                <a:latin typeface="Consolas" panose="020B0609020204030204" pitchFamily="49" charset="0"/>
              </a:rPr>
              <a:t>marge</a:t>
            </a:r>
            <a:r>
              <a:rPr lang="nb-NO" sz="1400" dirty="0">
                <a:latin typeface="Consolas" panose="020B0609020204030204" pitchFamily="49" charset="0"/>
              </a:rPr>
              <a:t> = </a:t>
            </a:r>
            <a:r>
              <a:rPr lang="nb-NO" sz="1400" dirty="0">
                <a:solidFill>
                  <a:srgbClr val="0000C0"/>
                </a:solidFill>
                <a:latin typeface="Consolas" panose="020B0609020204030204" pitchFamily="49" charset="0"/>
              </a:rPr>
              <a:t>pacemaker</a:t>
            </a:r>
            <a:r>
              <a:rPr lang="nb-NO" sz="1400" dirty="0">
                <a:latin typeface="Consolas" panose="020B0609020204030204" pitchFamily="49" charset="0"/>
              </a:rPr>
              <a:t>.getUserByEmail(</a:t>
            </a:r>
            <a:r>
              <a:rPr lang="nb-NO" sz="1400" dirty="0">
                <a:solidFill>
                  <a:srgbClr val="2A00FF"/>
                </a:solidFill>
                <a:latin typeface="Consolas" panose="020B0609020204030204" pitchFamily="49" charset="0"/>
              </a:rPr>
              <a:t>"marge@simpson.com"</a:t>
            </a:r>
            <a:r>
              <a:rPr lang="nb-NO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IE" sz="1400" dirty="0">
                <a:latin typeface="Consolas" panose="020B0609020204030204" pitchFamily="49" charset="0"/>
              </a:rPr>
              <a:t>    Activity </a:t>
            </a:r>
            <a:r>
              <a:rPr lang="en-I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testActivity</a:t>
            </a:r>
            <a:r>
              <a:rPr lang="en-IE" sz="1400" dirty="0">
                <a:latin typeface="Consolas" panose="020B0609020204030204" pitchFamily="49" charset="0"/>
              </a:rPr>
              <a:t> = </a:t>
            </a:r>
            <a:r>
              <a:rPr lang="en-IE" sz="1400" dirty="0" err="1">
                <a:latin typeface="Consolas" panose="020B0609020204030204" pitchFamily="49" charset="0"/>
              </a:rPr>
              <a:t>margeActivities.get</a:t>
            </a:r>
            <a:r>
              <a:rPr lang="en-IE" sz="1400" dirty="0">
                <a:latin typeface="Consolas" panose="020B0609020204030204" pitchFamily="49" charset="0"/>
              </a:rPr>
              <a:t>(0);</a:t>
            </a:r>
          </a:p>
          <a:p>
            <a:r>
              <a:rPr lang="en-IE" sz="1400" dirty="0">
                <a:latin typeface="Consolas" panose="020B0609020204030204" pitchFamily="49" charset="0"/>
              </a:rPr>
              <a:t>    String </a:t>
            </a:r>
            <a:r>
              <a:rPr lang="en-I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activityId</a:t>
            </a:r>
            <a:r>
              <a:rPr lang="en-IE" sz="1400" dirty="0">
                <a:latin typeface="Consolas" panose="020B0609020204030204" pitchFamily="49" charset="0"/>
              </a:rPr>
              <a:t> = </a:t>
            </a:r>
            <a:r>
              <a:rPr lang="en-IE" sz="1400" dirty="0">
                <a:solidFill>
                  <a:srgbClr val="0000C0"/>
                </a:solidFill>
                <a:latin typeface="Consolas" panose="020B0609020204030204" pitchFamily="49" charset="0"/>
              </a:rPr>
              <a:t>pacemaker</a:t>
            </a:r>
          </a:p>
          <a:p>
            <a:r>
              <a:rPr lang="en-IE" sz="1400" dirty="0">
                <a:latin typeface="Consolas" panose="020B0609020204030204" pitchFamily="49" charset="0"/>
              </a:rPr>
              <a:t>        .</a:t>
            </a:r>
            <a:r>
              <a:rPr lang="en-IE" sz="1400" dirty="0" err="1">
                <a:latin typeface="Consolas" panose="020B0609020204030204" pitchFamily="49" charset="0"/>
              </a:rPr>
              <a:t>createActivity</a:t>
            </a:r>
            <a:r>
              <a:rPr lang="en-IE" sz="1400" dirty="0">
                <a:latin typeface="Consolas" panose="020B0609020204030204" pitchFamily="49" charset="0"/>
              </a:rPr>
              <a:t>(</a:t>
            </a:r>
            <a:r>
              <a:rPr lang="en-IE" sz="1400" dirty="0">
                <a:solidFill>
                  <a:srgbClr val="6A3E3E"/>
                </a:solidFill>
                <a:latin typeface="Consolas" panose="020B0609020204030204" pitchFamily="49" charset="0"/>
              </a:rPr>
              <a:t>marge</a:t>
            </a:r>
            <a:r>
              <a:rPr lang="en-IE" sz="1400" dirty="0">
                <a:latin typeface="Consolas" panose="020B0609020204030204" pitchFamily="49" charset="0"/>
              </a:rPr>
              <a:t>.</a:t>
            </a:r>
            <a:r>
              <a:rPr lang="en-IE" sz="1400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IE" sz="1400" dirty="0">
                <a:latin typeface="Consolas" panose="020B0609020204030204" pitchFamily="49" charset="0"/>
              </a:rPr>
              <a:t>, </a:t>
            </a:r>
            <a:r>
              <a:rPr lang="en-I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testActivity</a:t>
            </a:r>
            <a:r>
              <a:rPr lang="en-IE" sz="1400" dirty="0" err="1">
                <a:latin typeface="Consolas" panose="020B0609020204030204" pitchFamily="49" charset="0"/>
              </a:rPr>
              <a:t>.</a:t>
            </a:r>
            <a:r>
              <a:rPr lang="en-IE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type</a:t>
            </a:r>
            <a:r>
              <a:rPr lang="en-IE" sz="1400" dirty="0">
                <a:latin typeface="Consolas" panose="020B0609020204030204" pitchFamily="49" charset="0"/>
              </a:rPr>
              <a:t>, </a:t>
            </a:r>
            <a:r>
              <a:rPr lang="en-I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testActivity</a:t>
            </a:r>
            <a:r>
              <a:rPr lang="en-IE" sz="1400" dirty="0" err="1">
                <a:latin typeface="Consolas" panose="020B0609020204030204" pitchFamily="49" charset="0"/>
              </a:rPr>
              <a:t>.</a:t>
            </a:r>
            <a:r>
              <a:rPr lang="en-IE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location</a:t>
            </a:r>
            <a:r>
              <a:rPr lang="en-IE" sz="1400" dirty="0">
                <a:latin typeface="Consolas" panose="020B0609020204030204" pitchFamily="49" charset="0"/>
              </a:rPr>
              <a:t>, </a:t>
            </a:r>
            <a:r>
              <a:rPr lang="en-I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testActivity</a:t>
            </a:r>
            <a:r>
              <a:rPr lang="en-IE" sz="1400" dirty="0" err="1">
                <a:latin typeface="Consolas" panose="020B0609020204030204" pitchFamily="49" charset="0"/>
              </a:rPr>
              <a:t>.</a:t>
            </a:r>
            <a:r>
              <a:rPr lang="en-IE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distance</a:t>
            </a:r>
            <a:r>
              <a:rPr lang="en-IE" sz="1400" dirty="0">
                <a:latin typeface="Consolas" panose="020B0609020204030204" pitchFamily="49" charset="0"/>
              </a:rPr>
              <a:t>,</a:t>
            </a:r>
          </a:p>
          <a:p>
            <a:r>
              <a:rPr lang="en-IE" sz="1400" dirty="0">
                <a:latin typeface="Consolas" panose="020B0609020204030204" pitchFamily="49" charset="0"/>
              </a:rPr>
              <a:t>            </a:t>
            </a:r>
            <a:r>
              <a:rPr lang="en-IE" sz="1400" i="1" dirty="0" err="1">
                <a:latin typeface="Consolas" panose="020B0609020204030204" pitchFamily="49" charset="0"/>
              </a:rPr>
              <a:t>parseDateTime</a:t>
            </a:r>
            <a:r>
              <a:rPr lang="en-IE" sz="1400" i="1" dirty="0">
                <a:latin typeface="Consolas" panose="020B0609020204030204" pitchFamily="49" charset="0"/>
              </a:rPr>
              <a:t>(</a:t>
            </a:r>
            <a:r>
              <a:rPr lang="en-IE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testActivity</a:t>
            </a:r>
            <a:r>
              <a:rPr lang="en-IE" sz="1400" i="1" dirty="0" err="1">
                <a:latin typeface="Consolas" panose="020B0609020204030204" pitchFamily="49" charset="0"/>
              </a:rPr>
              <a:t>.</a:t>
            </a:r>
            <a:r>
              <a:rPr lang="en-IE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starttime</a:t>
            </a:r>
            <a:r>
              <a:rPr lang="en-IE" sz="1400" i="1" dirty="0">
                <a:latin typeface="Consolas" panose="020B0609020204030204" pitchFamily="49" charset="0"/>
              </a:rPr>
              <a:t>), </a:t>
            </a:r>
            <a:r>
              <a:rPr lang="en-IE" sz="1400" i="1" dirty="0" err="1">
                <a:latin typeface="Consolas" panose="020B0609020204030204" pitchFamily="49" charset="0"/>
              </a:rPr>
              <a:t>parseDuration</a:t>
            </a:r>
            <a:r>
              <a:rPr lang="en-IE" sz="1400" i="1" dirty="0">
                <a:latin typeface="Consolas" panose="020B0609020204030204" pitchFamily="49" charset="0"/>
              </a:rPr>
              <a:t>(</a:t>
            </a:r>
            <a:r>
              <a:rPr lang="en-IE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testActivity</a:t>
            </a:r>
            <a:r>
              <a:rPr lang="en-IE" sz="1400" i="1" dirty="0" err="1">
                <a:latin typeface="Consolas" panose="020B0609020204030204" pitchFamily="49" charset="0"/>
              </a:rPr>
              <a:t>.</a:t>
            </a:r>
            <a:r>
              <a:rPr lang="en-IE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duration</a:t>
            </a:r>
            <a:r>
              <a:rPr lang="en-IE" sz="1400" i="1" dirty="0">
                <a:latin typeface="Consolas" panose="020B0609020204030204" pitchFamily="49" charset="0"/>
              </a:rPr>
              <a:t>)).</a:t>
            </a:r>
            <a:r>
              <a:rPr lang="en-IE" sz="1400" i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IE" sz="1400" i="1" dirty="0">
                <a:latin typeface="Consolas" panose="020B0609020204030204" pitchFamily="49" charset="0"/>
              </a:rPr>
              <a:t>;</a:t>
            </a:r>
          </a:p>
          <a:p>
            <a:endParaRPr lang="en-IE" sz="1400" dirty="0">
              <a:latin typeface="Consolas" panose="020B0609020204030204" pitchFamily="49" charset="0"/>
            </a:endParaRPr>
          </a:p>
          <a:p>
            <a:r>
              <a:rPr lang="en-IE" sz="1400" dirty="0">
                <a:latin typeface="Consolas" panose="020B0609020204030204" pitchFamily="49" charset="0"/>
              </a:rPr>
              <a:t>    </a:t>
            </a:r>
            <a:r>
              <a:rPr lang="en-IE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locations</a:t>
            </a:r>
            <a:r>
              <a:rPr lang="en-IE" sz="1400" i="1" dirty="0" err="1">
                <a:latin typeface="Consolas" panose="020B0609020204030204" pitchFamily="49" charset="0"/>
              </a:rPr>
              <a:t>.forEach</a:t>
            </a:r>
            <a:r>
              <a:rPr lang="en-IE" sz="1400" i="1" dirty="0">
                <a:latin typeface="Consolas" panose="020B0609020204030204" pitchFamily="49" charset="0"/>
              </a:rPr>
              <a:t>(</a:t>
            </a:r>
          </a:p>
          <a:p>
            <a:r>
              <a:rPr lang="en-IE" sz="1400" dirty="0">
                <a:latin typeface="Consolas" panose="020B0609020204030204" pitchFamily="49" charset="0"/>
              </a:rPr>
              <a:t>        </a:t>
            </a:r>
            <a:r>
              <a:rPr lang="en-IE" sz="1400" dirty="0">
                <a:solidFill>
                  <a:srgbClr val="6A3E3E"/>
                </a:solidFill>
                <a:latin typeface="Consolas" panose="020B0609020204030204" pitchFamily="49" charset="0"/>
              </a:rPr>
              <a:t>location</a:t>
            </a:r>
            <a:r>
              <a:rPr lang="en-IE" sz="1400" dirty="0">
                <a:latin typeface="Consolas" panose="020B0609020204030204" pitchFamily="49" charset="0"/>
              </a:rPr>
              <a:t> -&gt; </a:t>
            </a:r>
            <a:r>
              <a:rPr lang="en-IE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pacemaker</a:t>
            </a:r>
            <a:r>
              <a:rPr lang="en-IE" sz="1400" dirty="0" err="1">
                <a:latin typeface="Consolas" panose="020B0609020204030204" pitchFamily="49" charset="0"/>
              </a:rPr>
              <a:t>.addLocation</a:t>
            </a:r>
            <a:r>
              <a:rPr lang="en-IE" sz="1400" dirty="0">
                <a:latin typeface="Consolas" panose="020B0609020204030204" pitchFamily="49" charset="0"/>
              </a:rPr>
              <a:t>(</a:t>
            </a:r>
            <a:r>
              <a:rPr lang="en-I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activityId</a:t>
            </a:r>
            <a:r>
              <a:rPr lang="en-IE" sz="1400" dirty="0">
                <a:latin typeface="Consolas" panose="020B0609020204030204" pitchFamily="49" charset="0"/>
              </a:rPr>
              <a:t>, </a:t>
            </a:r>
            <a:r>
              <a:rPr lang="en-I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location</a:t>
            </a:r>
            <a:r>
              <a:rPr lang="en-IE" sz="1400" dirty="0" err="1">
                <a:latin typeface="Consolas" panose="020B0609020204030204" pitchFamily="49" charset="0"/>
              </a:rPr>
              <a:t>.</a:t>
            </a:r>
            <a:r>
              <a:rPr lang="en-IE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latitude</a:t>
            </a:r>
            <a:r>
              <a:rPr lang="en-IE" sz="1400" dirty="0">
                <a:latin typeface="Consolas" panose="020B0609020204030204" pitchFamily="49" charset="0"/>
              </a:rPr>
              <a:t>, </a:t>
            </a:r>
            <a:r>
              <a:rPr lang="en-I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location</a:t>
            </a:r>
            <a:r>
              <a:rPr lang="en-IE" sz="1400" dirty="0" err="1">
                <a:latin typeface="Consolas" panose="020B0609020204030204" pitchFamily="49" charset="0"/>
              </a:rPr>
              <a:t>.</a:t>
            </a:r>
            <a:r>
              <a:rPr lang="en-IE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longitude</a:t>
            </a:r>
            <a:r>
              <a:rPr lang="en-IE" sz="1400" dirty="0">
                <a:latin typeface="Consolas" panose="020B0609020204030204" pitchFamily="49" charset="0"/>
              </a:rPr>
              <a:t>));</a:t>
            </a:r>
          </a:p>
          <a:p>
            <a:endParaRPr lang="en-IE" sz="1400" dirty="0">
              <a:latin typeface="Consolas" panose="020B0609020204030204" pitchFamily="49" charset="0"/>
            </a:endParaRPr>
          </a:p>
          <a:p>
            <a:r>
              <a:rPr lang="en-IE" sz="1400" dirty="0">
                <a:latin typeface="Consolas" panose="020B0609020204030204" pitchFamily="49" charset="0"/>
              </a:rPr>
              <a:t>    Activity </a:t>
            </a:r>
            <a:r>
              <a:rPr lang="en-I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activity</a:t>
            </a:r>
            <a:r>
              <a:rPr lang="en-IE" sz="1400" dirty="0">
                <a:latin typeface="Consolas" panose="020B0609020204030204" pitchFamily="49" charset="0"/>
              </a:rPr>
              <a:t> = </a:t>
            </a:r>
            <a:r>
              <a:rPr lang="en-IE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pacemaker</a:t>
            </a:r>
            <a:r>
              <a:rPr lang="en-IE" sz="1400" dirty="0" err="1">
                <a:latin typeface="Consolas" panose="020B0609020204030204" pitchFamily="49" charset="0"/>
              </a:rPr>
              <a:t>.getActivity</a:t>
            </a:r>
            <a:r>
              <a:rPr lang="en-IE" sz="1400" dirty="0">
                <a:latin typeface="Consolas" panose="020B0609020204030204" pitchFamily="49" charset="0"/>
              </a:rPr>
              <a:t>(</a:t>
            </a:r>
            <a:r>
              <a:rPr lang="en-I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activityId</a:t>
            </a:r>
            <a:r>
              <a:rPr lang="en-IE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IE" sz="1400" dirty="0">
                <a:latin typeface="Consolas" panose="020B0609020204030204" pitchFamily="49" charset="0"/>
              </a:rPr>
              <a:t>    </a:t>
            </a:r>
            <a:r>
              <a:rPr lang="en-IE" sz="1400" i="1" dirty="0" err="1">
                <a:latin typeface="Consolas" panose="020B0609020204030204" pitchFamily="49" charset="0"/>
              </a:rPr>
              <a:t>assertEquals</a:t>
            </a:r>
            <a:r>
              <a:rPr lang="en-IE" sz="1400" i="1" dirty="0">
                <a:latin typeface="Consolas" panose="020B0609020204030204" pitchFamily="49" charset="0"/>
              </a:rPr>
              <a:t>(</a:t>
            </a:r>
            <a:r>
              <a:rPr lang="en-IE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locations</a:t>
            </a:r>
            <a:r>
              <a:rPr lang="en-IE" sz="1400" i="1" dirty="0" err="1">
                <a:latin typeface="Consolas" panose="020B0609020204030204" pitchFamily="49" charset="0"/>
              </a:rPr>
              <a:t>.size</a:t>
            </a:r>
            <a:r>
              <a:rPr lang="en-IE" sz="1400" i="1" dirty="0">
                <a:latin typeface="Consolas" panose="020B0609020204030204" pitchFamily="49" charset="0"/>
              </a:rPr>
              <a:t>(), </a:t>
            </a:r>
            <a:r>
              <a:rPr lang="en-IE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activity</a:t>
            </a:r>
            <a:r>
              <a:rPr lang="en-IE" sz="1400" i="1" dirty="0" err="1">
                <a:latin typeface="Consolas" panose="020B0609020204030204" pitchFamily="49" charset="0"/>
              </a:rPr>
              <a:t>.</a:t>
            </a:r>
            <a:r>
              <a:rPr lang="en-IE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route</a:t>
            </a:r>
            <a:r>
              <a:rPr lang="en-IE" sz="1400" i="1" dirty="0" err="1">
                <a:latin typeface="Consolas" panose="020B0609020204030204" pitchFamily="49" charset="0"/>
              </a:rPr>
              <a:t>.size</a:t>
            </a:r>
            <a:r>
              <a:rPr lang="en-IE" sz="1400" i="1" dirty="0">
                <a:latin typeface="Consolas" panose="020B0609020204030204" pitchFamily="49" charset="0"/>
              </a:rPr>
              <a:t>());</a:t>
            </a:r>
          </a:p>
          <a:p>
            <a:endParaRPr lang="en-IE" sz="1400" dirty="0">
              <a:latin typeface="Consolas" panose="020B0609020204030204" pitchFamily="49" charset="0"/>
            </a:endParaRPr>
          </a:p>
          <a:p>
            <a:r>
              <a:rPr lang="en-IE" sz="1400" dirty="0">
                <a:latin typeface="Consolas" panose="020B0609020204030204" pitchFamily="49" charset="0"/>
              </a:rPr>
              <a:t>    </a:t>
            </a:r>
            <a:r>
              <a:rPr lang="en-I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E" sz="1400" b="1" dirty="0">
                <a:latin typeface="Consolas" panose="020B0609020204030204" pitchFamily="49" charset="0"/>
              </a:rPr>
              <a:t> </a:t>
            </a:r>
            <a:r>
              <a:rPr lang="en-I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E" sz="1400" b="1" dirty="0">
                <a:latin typeface="Consolas" panose="020B0609020204030204" pitchFamily="49" charset="0"/>
              </a:rPr>
              <a:t> = 0;</a:t>
            </a:r>
          </a:p>
          <a:p>
            <a:r>
              <a:rPr lang="en-IE" sz="1400" dirty="0">
                <a:latin typeface="Consolas" panose="020B0609020204030204" pitchFamily="49" charset="0"/>
              </a:rPr>
              <a:t>    </a:t>
            </a:r>
            <a:r>
              <a:rPr lang="en-I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E" sz="1400" b="1" dirty="0">
                <a:latin typeface="Consolas" panose="020B0609020204030204" pitchFamily="49" charset="0"/>
              </a:rPr>
              <a:t> (Location </a:t>
            </a:r>
            <a:r>
              <a:rPr lang="en-I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location</a:t>
            </a:r>
            <a:r>
              <a:rPr lang="en-IE" sz="1400" b="1" dirty="0">
                <a:latin typeface="Consolas" panose="020B0609020204030204" pitchFamily="49" charset="0"/>
              </a:rPr>
              <a:t> : </a:t>
            </a:r>
            <a:r>
              <a:rPr lang="en-I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activity</a:t>
            </a:r>
            <a:r>
              <a:rPr lang="en-IE" sz="1400" b="1" dirty="0" err="1">
                <a:latin typeface="Consolas" panose="020B0609020204030204" pitchFamily="49" charset="0"/>
              </a:rPr>
              <a:t>.</a:t>
            </a:r>
            <a:r>
              <a:rPr lang="en-IE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route</a:t>
            </a:r>
            <a:r>
              <a:rPr lang="en-IE" sz="1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IE" sz="1400" dirty="0">
                <a:latin typeface="Consolas" panose="020B0609020204030204" pitchFamily="49" charset="0"/>
              </a:rPr>
              <a:t>      </a:t>
            </a:r>
            <a:r>
              <a:rPr lang="en-IE" sz="1400" i="1" dirty="0" err="1">
                <a:latin typeface="Consolas" panose="020B0609020204030204" pitchFamily="49" charset="0"/>
              </a:rPr>
              <a:t>assertEquals</a:t>
            </a:r>
            <a:r>
              <a:rPr lang="en-IE" sz="1400" i="1" dirty="0">
                <a:latin typeface="Consolas" panose="020B0609020204030204" pitchFamily="49" charset="0"/>
              </a:rPr>
              <a:t>(</a:t>
            </a:r>
            <a:r>
              <a:rPr lang="en-IE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location</a:t>
            </a:r>
            <a:r>
              <a:rPr lang="en-IE" sz="1400" i="1" dirty="0">
                <a:latin typeface="Consolas" panose="020B0609020204030204" pitchFamily="49" charset="0"/>
              </a:rPr>
              <a:t>, </a:t>
            </a:r>
            <a:r>
              <a:rPr lang="en-IE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locations</a:t>
            </a:r>
            <a:r>
              <a:rPr lang="en-IE" sz="1400" i="1" dirty="0" err="1">
                <a:latin typeface="Consolas" panose="020B0609020204030204" pitchFamily="49" charset="0"/>
              </a:rPr>
              <a:t>.get</a:t>
            </a:r>
            <a:r>
              <a:rPr lang="en-IE" sz="1400" i="1" dirty="0">
                <a:latin typeface="Consolas" panose="020B0609020204030204" pitchFamily="49" charset="0"/>
              </a:rPr>
              <a:t>(</a:t>
            </a:r>
            <a:r>
              <a:rPr lang="en-IE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E" sz="1400" i="1" dirty="0">
                <a:latin typeface="Consolas" panose="020B0609020204030204" pitchFamily="49" charset="0"/>
              </a:rPr>
              <a:t>));</a:t>
            </a:r>
          </a:p>
          <a:p>
            <a:r>
              <a:rPr lang="en-IE" sz="1400" dirty="0">
                <a:latin typeface="Consolas" panose="020B0609020204030204" pitchFamily="49" charset="0"/>
              </a:rPr>
              <a:t>      </a:t>
            </a:r>
            <a:r>
              <a:rPr lang="en-I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E" sz="1400" dirty="0">
                <a:latin typeface="Consolas" panose="020B0609020204030204" pitchFamily="49" charset="0"/>
              </a:rPr>
              <a:t>++;</a:t>
            </a:r>
          </a:p>
          <a:p>
            <a:r>
              <a:rPr lang="en-IE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IE" sz="1400" dirty="0">
                <a:latin typeface="Consolas" panose="020B0609020204030204" pitchFamily="49" charset="0"/>
              </a:rPr>
              <a:t>  }</a:t>
            </a:r>
            <a:endParaRPr lang="en-IE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9BD338-5DCF-475F-AA2F-144F2096B0C7}"/>
              </a:ext>
            </a:extLst>
          </p:cNvPr>
          <p:cNvSpPr/>
          <p:nvPr/>
        </p:nvSpPr>
        <p:spPr>
          <a:xfrm>
            <a:off x="6058473" y="3420378"/>
            <a:ext cx="6878525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E" sz="1400" dirty="0">
                <a:latin typeface="Consolas" panose="020B0609020204030204" pitchFamily="49" charset="0"/>
              </a:rPr>
              <a:t> </a:t>
            </a:r>
            <a:r>
              <a:rPr lang="en-IE" sz="14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IE" sz="1400" dirty="0">
                <a:latin typeface="Consolas" panose="020B0609020204030204" pitchFamily="49" charset="0"/>
              </a:rPr>
              <a:t>  </a:t>
            </a:r>
            <a:r>
              <a:rPr lang="en-I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E" sz="1400" b="1" dirty="0">
                <a:latin typeface="Consolas" panose="020B0609020204030204" pitchFamily="49" charset="0"/>
              </a:rPr>
              <a:t> </a:t>
            </a:r>
            <a:r>
              <a:rPr lang="en-I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E" sz="1400" b="1" dirty="0">
                <a:latin typeface="Consolas" panose="020B0609020204030204" pitchFamily="49" charset="0"/>
              </a:rPr>
              <a:t> </a:t>
            </a:r>
            <a:r>
              <a:rPr lang="en-IE" sz="1400" b="1" dirty="0" err="1">
                <a:latin typeface="Consolas" panose="020B0609020204030204" pitchFamily="49" charset="0"/>
              </a:rPr>
              <a:t>testDeleteUsers</a:t>
            </a:r>
            <a:r>
              <a:rPr lang="en-IE" sz="14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IE" sz="1400" dirty="0">
                <a:latin typeface="Consolas" panose="020B0609020204030204" pitchFamily="49" charset="0"/>
              </a:rPr>
              <a:t>    </a:t>
            </a:r>
            <a:r>
              <a:rPr lang="en-IE" sz="1400" i="1" dirty="0" err="1">
                <a:latin typeface="Consolas" panose="020B0609020204030204" pitchFamily="49" charset="0"/>
              </a:rPr>
              <a:t>assertEquals</a:t>
            </a:r>
            <a:r>
              <a:rPr lang="en-IE" sz="1400" i="1" dirty="0">
                <a:latin typeface="Consolas" panose="020B0609020204030204" pitchFamily="49" charset="0"/>
              </a:rPr>
              <a:t>(</a:t>
            </a:r>
            <a:r>
              <a:rPr lang="en-IE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users</a:t>
            </a:r>
            <a:r>
              <a:rPr lang="en-IE" sz="1400" i="1" dirty="0" err="1">
                <a:latin typeface="Consolas" panose="020B0609020204030204" pitchFamily="49" charset="0"/>
              </a:rPr>
              <a:t>.size</a:t>
            </a:r>
            <a:r>
              <a:rPr lang="en-IE" sz="1400" i="1" dirty="0">
                <a:latin typeface="Consolas" panose="020B0609020204030204" pitchFamily="49" charset="0"/>
              </a:rPr>
              <a:t>(), </a:t>
            </a:r>
            <a:r>
              <a:rPr lang="en-IE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pacemaker</a:t>
            </a:r>
            <a:r>
              <a:rPr lang="en-IE" sz="1400" i="1" dirty="0" err="1">
                <a:latin typeface="Consolas" panose="020B0609020204030204" pitchFamily="49" charset="0"/>
              </a:rPr>
              <a:t>.getUsers</a:t>
            </a:r>
            <a:r>
              <a:rPr lang="en-IE" sz="1400" i="1" dirty="0">
                <a:latin typeface="Consolas" panose="020B0609020204030204" pitchFamily="49" charset="0"/>
              </a:rPr>
              <a:t>().size());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    User </a:t>
            </a:r>
            <a:r>
              <a:rPr lang="nb-NO" sz="1400" dirty="0">
                <a:solidFill>
                  <a:srgbClr val="6A3E3E"/>
                </a:solidFill>
                <a:latin typeface="Consolas" panose="020B0609020204030204" pitchFamily="49" charset="0"/>
              </a:rPr>
              <a:t>marge</a:t>
            </a:r>
            <a:r>
              <a:rPr lang="nb-NO" sz="1400" dirty="0">
                <a:latin typeface="Consolas" panose="020B0609020204030204" pitchFamily="49" charset="0"/>
              </a:rPr>
              <a:t> = </a:t>
            </a:r>
            <a:r>
              <a:rPr lang="nb-NO" sz="1400" dirty="0">
                <a:solidFill>
                  <a:srgbClr val="0000C0"/>
                </a:solidFill>
                <a:latin typeface="Consolas" panose="020B0609020204030204" pitchFamily="49" charset="0"/>
              </a:rPr>
              <a:t>pacemaker</a:t>
            </a:r>
            <a:r>
              <a:rPr lang="nb-NO" sz="1400" dirty="0">
                <a:latin typeface="Consolas" panose="020B0609020204030204" pitchFamily="49" charset="0"/>
              </a:rPr>
              <a:t>.getUserByEmail(</a:t>
            </a:r>
            <a:r>
              <a:rPr lang="nb-NO" sz="1400" dirty="0">
                <a:solidFill>
                  <a:srgbClr val="2A00FF"/>
                </a:solidFill>
                <a:latin typeface="Consolas" panose="020B0609020204030204" pitchFamily="49" charset="0"/>
              </a:rPr>
              <a:t>"marge@simpson.com"</a:t>
            </a:r>
            <a:r>
              <a:rPr lang="nb-NO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IE" sz="1400" dirty="0">
                <a:latin typeface="Consolas" panose="020B0609020204030204" pitchFamily="49" charset="0"/>
              </a:rPr>
              <a:t>    </a:t>
            </a:r>
            <a:r>
              <a:rPr lang="en-IE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pacemaker</a:t>
            </a:r>
            <a:r>
              <a:rPr lang="en-IE" sz="1400" dirty="0" err="1">
                <a:latin typeface="Consolas" panose="020B0609020204030204" pitchFamily="49" charset="0"/>
              </a:rPr>
              <a:t>.deleteUser</a:t>
            </a:r>
            <a:r>
              <a:rPr lang="en-IE" sz="1400" dirty="0">
                <a:latin typeface="Consolas" panose="020B0609020204030204" pitchFamily="49" charset="0"/>
              </a:rPr>
              <a:t>(</a:t>
            </a:r>
            <a:r>
              <a:rPr lang="en-IE" sz="1400" dirty="0">
                <a:solidFill>
                  <a:srgbClr val="6A3E3E"/>
                </a:solidFill>
                <a:latin typeface="Consolas" panose="020B0609020204030204" pitchFamily="49" charset="0"/>
              </a:rPr>
              <a:t>marge</a:t>
            </a:r>
            <a:r>
              <a:rPr lang="en-IE" sz="1400" dirty="0">
                <a:latin typeface="Consolas" panose="020B0609020204030204" pitchFamily="49" charset="0"/>
              </a:rPr>
              <a:t>.</a:t>
            </a:r>
            <a:r>
              <a:rPr lang="en-IE" sz="1400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IE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IE" sz="1400" dirty="0">
                <a:latin typeface="Consolas" panose="020B0609020204030204" pitchFamily="49" charset="0"/>
              </a:rPr>
              <a:t>    </a:t>
            </a:r>
            <a:r>
              <a:rPr lang="en-IE" sz="1400" i="1" dirty="0" err="1">
                <a:latin typeface="Consolas" panose="020B0609020204030204" pitchFamily="49" charset="0"/>
              </a:rPr>
              <a:t>assertEquals</a:t>
            </a:r>
            <a:r>
              <a:rPr lang="en-IE" sz="1400" i="1" dirty="0">
                <a:latin typeface="Consolas" panose="020B0609020204030204" pitchFamily="49" charset="0"/>
              </a:rPr>
              <a:t>(</a:t>
            </a:r>
            <a:r>
              <a:rPr lang="en-IE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users</a:t>
            </a:r>
            <a:r>
              <a:rPr lang="en-IE" sz="1400" i="1" dirty="0" err="1">
                <a:latin typeface="Consolas" panose="020B0609020204030204" pitchFamily="49" charset="0"/>
              </a:rPr>
              <a:t>.size</a:t>
            </a:r>
            <a:r>
              <a:rPr lang="en-IE" sz="1400" i="1" dirty="0">
                <a:latin typeface="Consolas" panose="020B0609020204030204" pitchFamily="49" charset="0"/>
              </a:rPr>
              <a:t>() - 1, </a:t>
            </a:r>
            <a:r>
              <a:rPr lang="en-IE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pacemaker</a:t>
            </a:r>
            <a:r>
              <a:rPr lang="en-IE" sz="1400" i="1" dirty="0" err="1">
                <a:latin typeface="Consolas" panose="020B0609020204030204" pitchFamily="49" charset="0"/>
              </a:rPr>
              <a:t>.getUsers</a:t>
            </a:r>
            <a:r>
              <a:rPr lang="en-IE" sz="1400" i="1" dirty="0">
                <a:latin typeface="Consolas" panose="020B0609020204030204" pitchFamily="49" charset="0"/>
              </a:rPr>
              <a:t>().size());</a:t>
            </a:r>
          </a:p>
          <a:p>
            <a:r>
              <a:rPr lang="en-IE" sz="1400" dirty="0">
                <a:latin typeface="Consolas" panose="020B0609020204030204" pitchFamily="49" charset="0"/>
              </a:rPr>
              <a:t>  }</a:t>
            </a:r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277919173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1ECE1-413C-4889-B30B-A7D2A8FF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Serialization (7b)</a:t>
            </a:r>
          </a:p>
        </p:txBody>
      </p:sp>
    </p:spTree>
    <p:extLst>
      <p:ext uri="{BB962C8B-B14F-4D97-AF65-F5344CB8AC3E}">
        <p14:creationId xmlns:p14="http://schemas.microsoft.com/office/powerpoint/2010/main" val="348772443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C448-1E1D-4A82-8C34-014C6268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Initialising a new maven project in Eclipse</a:t>
            </a:r>
          </a:p>
        </p:txBody>
      </p:sp>
      <p:pic>
        <p:nvPicPr>
          <p:cNvPr id="3" name="Picture 4" descr="Image result for eclipse icons">
            <a:extLst>
              <a:ext uri="{FF2B5EF4-FFF2-40B4-BE49-F238E27FC236}">
                <a16:creationId xmlns:a16="http://schemas.microsoft.com/office/drawing/2014/main" id="{82F7F95B-4A65-47C0-B395-D21BAA168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736" y="5596880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97661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7797-FEF3-454B-A1BD-327A6A7F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Briefly do </a:t>
            </a:r>
            <a:r>
              <a:rPr lang="en-IE" dirty="0" err="1"/>
              <a:t>XMLSerializer</a:t>
            </a:r>
            <a:r>
              <a:rPr lang="en-IE" dirty="0"/>
              <a:t> and JSON </a:t>
            </a:r>
            <a:r>
              <a:rPr lang="en-IE" dirty="0" err="1"/>
              <a:t>serializer</a:t>
            </a:r>
            <a:r>
              <a:rPr lang="en-IE" dirty="0"/>
              <a:t> (from solution) and the testing approach.</a:t>
            </a:r>
          </a:p>
        </p:txBody>
      </p:sp>
    </p:spTree>
    <p:extLst>
      <p:ext uri="{BB962C8B-B14F-4D97-AF65-F5344CB8AC3E}">
        <p14:creationId xmlns:p14="http://schemas.microsoft.com/office/powerpoint/2010/main" val="212323304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DA66-7342-4CC9-A957-8B97E3FE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Lambdas…sorting….</a:t>
            </a:r>
          </a:p>
        </p:txBody>
      </p:sp>
    </p:spTree>
    <p:extLst>
      <p:ext uri="{BB962C8B-B14F-4D97-AF65-F5344CB8AC3E}">
        <p14:creationId xmlns:p14="http://schemas.microsoft.com/office/powerpoint/2010/main" val="396805638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9EEC-463C-4FAB-AD13-067ADFF0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pacemakerAPI</a:t>
            </a:r>
            <a:r>
              <a:rPr lang="en-IE" dirty="0"/>
              <a:t> – focus on the </a:t>
            </a:r>
            <a:r>
              <a:rPr lang="en-IE" dirty="0" err="1"/>
              <a:t>listActivities</a:t>
            </a:r>
            <a:r>
              <a:rPr lang="en-IE" dirty="0"/>
              <a:t> method and the lambdas / comparators…</a:t>
            </a:r>
          </a:p>
        </p:txBody>
      </p:sp>
    </p:spTree>
    <p:extLst>
      <p:ext uri="{BB962C8B-B14F-4D97-AF65-F5344CB8AC3E}">
        <p14:creationId xmlns:p14="http://schemas.microsoft.com/office/powerpoint/2010/main" val="272637097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FB5A89-B733-459A-9D63-489E511F4224}"/>
              </a:ext>
            </a:extLst>
          </p:cNvPr>
          <p:cNvSpPr/>
          <p:nvPr/>
        </p:nvSpPr>
        <p:spPr>
          <a:xfrm>
            <a:off x="1029792" y="484312"/>
            <a:ext cx="103691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>
                <a:latin typeface="Consolas" panose="020B0609020204030204" pitchFamily="49" charset="0"/>
              </a:rPr>
              <a:t>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E" b="1" dirty="0">
                <a:latin typeface="Consolas" panose="020B0609020204030204" pitchFamily="49" charset="0"/>
              </a:rPr>
              <a:t> List&lt;Activity&gt; </a:t>
            </a:r>
            <a:r>
              <a:rPr lang="en-IE" b="1" dirty="0" err="1">
                <a:latin typeface="Consolas" panose="020B0609020204030204" pitchFamily="49" charset="0"/>
              </a:rPr>
              <a:t>listActivities</a:t>
            </a:r>
            <a:r>
              <a:rPr lang="en-IE" b="1" dirty="0">
                <a:latin typeface="Consolas" panose="020B0609020204030204" pitchFamily="49" charset="0"/>
              </a:rPr>
              <a:t>(String </a:t>
            </a:r>
            <a:r>
              <a:rPr lang="en-IE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en-IE" b="1" dirty="0">
                <a:latin typeface="Consolas" panose="020B0609020204030204" pitchFamily="49" charset="0"/>
              </a:rPr>
              <a:t>, String </a:t>
            </a:r>
            <a:r>
              <a:rPr lang="en-IE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sortBy</a:t>
            </a:r>
            <a:r>
              <a:rPr lang="en-IE" b="1" dirty="0">
                <a:latin typeface="Consolas" panose="020B0609020204030204" pitchFamily="49" charset="0"/>
              </a:rPr>
              <a:t>) {</a:t>
            </a:r>
          </a:p>
          <a:p>
            <a:r>
              <a:rPr lang="en-IE" dirty="0">
                <a:latin typeface="Consolas" panose="020B0609020204030204" pitchFamily="49" charset="0"/>
              </a:rPr>
              <a:t>    List&lt;Activity&gt; 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activities</a:t>
            </a:r>
            <a:r>
              <a:rPr lang="en-IE" dirty="0">
                <a:latin typeface="Consolas" panose="020B0609020204030204" pitchFamily="49" charset="0"/>
              </a:rPr>
              <a:t> =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E" b="1" dirty="0">
                <a:latin typeface="Consolas" panose="020B0609020204030204" pitchFamily="49" charset="0"/>
              </a:rPr>
              <a:t> </a:t>
            </a:r>
            <a:r>
              <a:rPr lang="en-IE" b="1" dirty="0" err="1">
                <a:latin typeface="Consolas" panose="020B0609020204030204" pitchFamily="49" charset="0"/>
              </a:rPr>
              <a:t>ArrayList</a:t>
            </a:r>
            <a:r>
              <a:rPr lang="en-IE" b="1" dirty="0">
                <a:latin typeface="Consolas" panose="020B0609020204030204" pitchFamily="49" charset="0"/>
              </a:rPr>
              <a:t>&lt;&gt;();</a:t>
            </a:r>
          </a:p>
          <a:p>
            <a:r>
              <a:rPr lang="en-IE" dirty="0">
                <a:latin typeface="Consolas" panose="020B0609020204030204" pitchFamily="49" charset="0"/>
              </a:rPr>
              <a:t>    </a:t>
            </a:r>
            <a:r>
              <a:rPr lang="en-IE" dirty="0" err="1">
                <a:solidFill>
                  <a:srgbClr val="6A3E3E"/>
                </a:solidFill>
                <a:latin typeface="Consolas" panose="020B0609020204030204" pitchFamily="49" charset="0"/>
              </a:rPr>
              <a:t>activities</a:t>
            </a:r>
            <a:r>
              <a:rPr lang="en-IE" dirty="0" err="1">
                <a:latin typeface="Consolas" panose="020B0609020204030204" pitchFamily="49" charset="0"/>
              </a:rPr>
              <a:t>.addAll</a:t>
            </a:r>
            <a:r>
              <a:rPr lang="en-IE" dirty="0">
                <a:latin typeface="Consolas" panose="020B0609020204030204" pitchFamily="49" charset="0"/>
              </a:rPr>
              <a:t>(</a:t>
            </a:r>
            <a:r>
              <a:rPr lang="en-IE" dirty="0" err="1">
                <a:solidFill>
                  <a:srgbClr val="0000C0"/>
                </a:solidFill>
                <a:latin typeface="Consolas" panose="020B0609020204030204" pitchFamily="49" charset="0"/>
              </a:rPr>
              <a:t>userIndex</a:t>
            </a:r>
            <a:r>
              <a:rPr lang="en-IE" dirty="0" err="1">
                <a:latin typeface="Consolas" panose="020B0609020204030204" pitchFamily="49" charset="0"/>
              </a:rPr>
              <a:t>.get</a:t>
            </a:r>
            <a:r>
              <a:rPr lang="en-IE" dirty="0">
                <a:latin typeface="Consolas" panose="020B0609020204030204" pitchFamily="49" charset="0"/>
              </a:rPr>
              <a:t>(</a:t>
            </a:r>
            <a:r>
              <a:rPr lang="en-IE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en-IE" dirty="0">
                <a:latin typeface="Consolas" panose="020B0609020204030204" pitchFamily="49" charset="0"/>
              </a:rPr>
              <a:t>).</a:t>
            </a:r>
            <a:r>
              <a:rPr lang="en-IE" dirty="0" err="1">
                <a:solidFill>
                  <a:srgbClr val="0000C0"/>
                </a:solidFill>
                <a:latin typeface="Consolas" panose="020B0609020204030204" pitchFamily="49" charset="0"/>
              </a:rPr>
              <a:t>activities</a:t>
            </a:r>
            <a:r>
              <a:rPr lang="en-IE" dirty="0" err="1">
                <a:latin typeface="Consolas" panose="020B0609020204030204" pitchFamily="49" charset="0"/>
              </a:rPr>
              <a:t>.values</a:t>
            </a:r>
            <a:r>
              <a:rPr lang="en-IE" dirty="0">
                <a:latin typeface="Consolas" panose="020B0609020204030204" pitchFamily="49" charset="0"/>
              </a:rPr>
              <a:t>());</a:t>
            </a:r>
          </a:p>
          <a:p>
            <a:r>
              <a:rPr lang="en-IE" dirty="0">
                <a:latin typeface="Consolas" panose="020B0609020204030204" pitchFamily="49" charset="0"/>
              </a:rPr>
              <a:t>  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IE" b="1" dirty="0">
                <a:latin typeface="Consolas" panose="020B0609020204030204" pitchFamily="49" charset="0"/>
              </a:rPr>
              <a:t> (</a:t>
            </a:r>
            <a:r>
              <a:rPr lang="en-IE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sortBy</a:t>
            </a:r>
            <a:r>
              <a:rPr lang="en-IE" b="1" dirty="0">
                <a:latin typeface="Consolas" panose="020B0609020204030204" pitchFamily="49" charset="0"/>
              </a:rPr>
              <a:t>) {</a:t>
            </a:r>
          </a:p>
          <a:p>
            <a:r>
              <a:rPr lang="en-IE" dirty="0">
                <a:latin typeface="Consolas" panose="020B0609020204030204" pitchFamily="49" charset="0"/>
              </a:rPr>
              <a:t>    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IE" b="1" dirty="0">
                <a:latin typeface="Consolas" panose="020B0609020204030204" pitchFamily="49" charset="0"/>
              </a:rPr>
              <a:t> </a:t>
            </a:r>
            <a:r>
              <a:rPr lang="en-IE" b="1" dirty="0">
                <a:solidFill>
                  <a:srgbClr val="2A00FF"/>
                </a:solidFill>
                <a:latin typeface="Consolas" panose="020B0609020204030204" pitchFamily="49" charset="0"/>
              </a:rPr>
              <a:t>"type"</a:t>
            </a:r>
            <a:r>
              <a:rPr lang="en-IE" b="1" dirty="0">
                <a:latin typeface="Consolas" panose="020B0609020204030204" pitchFamily="49" charset="0"/>
              </a:rPr>
              <a:t>:</a:t>
            </a:r>
          </a:p>
          <a:p>
            <a:r>
              <a:rPr lang="en-IE" dirty="0">
                <a:latin typeface="Consolas" panose="020B0609020204030204" pitchFamily="49" charset="0"/>
              </a:rPr>
              <a:t>        </a:t>
            </a:r>
            <a:r>
              <a:rPr lang="en-IE" dirty="0" err="1">
                <a:solidFill>
                  <a:srgbClr val="6A3E3E"/>
                </a:solidFill>
                <a:latin typeface="Consolas" panose="020B0609020204030204" pitchFamily="49" charset="0"/>
              </a:rPr>
              <a:t>activities</a:t>
            </a:r>
            <a:r>
              <a:rPr lang="en-IE" dirty="0" err="1">
                <a:latin typeface="Consolas" panose="020B0609020204030204" pitchFamily="49" charset="0"/>
              </a:rPr>
              <a:t>.sort</a:t>
            </a:r>
            <a:r>
              <a:rPr lang="en-IE" dirty="0">
                <a:latin typeface="Consolas" panose="020B0609020204030204" pitchFamily="49" charset="0"/>
              </a:rPr>
              <a:t>((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IE" dirty="0">
                <a:latin typeface="Consolas" panose="020B0609020204030204" pitchFamily="49" charset="0"/>
              </a:rPr>
              <a:t>, 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en-IE" dirty="0">
                <a:latin typeface="Consolas" panose="020B0609020204030204" pitchFamily="49" charset="0"/>
              </a:rPr>
              <a:t>) -&gt; 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IE" dirty="0"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0000C0"/>
                </a:solidFill>
                <a:latin typeface="Consolas" panose="020B0609020204030204" pitchFamily="49" charset="0"/>
              </a:rPr>
              <a:t>type</a:t>
            </a:r>
            <a:r>
              <a:rPr lang="en-IE" dirty="0">
                <a:latin typeface="Consolas" panose="020B0609020204030204" pitchFamily="49" charset="0"/>
              </a:rPr>
              <a:t>.compareTo(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en-IE" dirty="0"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0000C0"/>
                </a:solidFill>
                <a:latin typeface="Consolas" panose="020B0609020204030204" pitchFamily="49" charset="0"/>
              </a:rPr>
              <a:t>type</a:t>
            </a:r>
            <a:r>
              <a:rPr lang="en-IE" dirty="0">
                <a:latin typeface="Consolas" panose="020B0609020204030204" pitchFamily="49" charset="0"/>
              </a:rPr>
              <a:t>));</a:t>
            </a:r>
          </a:p>
          <a:p>
            <a:r>
              <a:rPr lang="en-IE" dirty="0">
                <a:latin typeface="Consolas" panose="020B0609020204030204" pitchFamily="49" charset="0"/>
              </a:rPr>
              <a:t>      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IE" b="1" dirty="0">
                <a:latin typeface="Consolas" panose="020B0609020204030204" pitchFamily="49" charset="0"/>
              </a:rPr>
              <a:t>;</a:t>
            </a:r>
          </a:p>
          <a:p>
            <a:r>
              <a:rPr lang="en-IE" dirty="0">
                <a:latin typeface="Consolas" panose="020B0609020204030204" pitchFamily="49" charset="0"/>
              </a:rPr>
              <a:t>    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IE" b="1" dirty="0">
                <a:latin typeface="Consolas" panose="020B0609020204030204" pitchFamily="49" charset="0"/>
              </a:rPr>
              <a:t> </a:t>
            </a:r>
            <a:r>
              <a:rPr lang="en-IE" b="1" dirty="0">
                <a:solidFill>
                  <a:srgbClr val="2A00FF"/>
                </a:solidFill>
                <a:latin typeface="Consolas" panose="020B0609020204030204" pitchFamily="49" charset="0"/>
              </a:rPr>
              <a:t>"location"</a:t>
            </a:r>
            <a:r>
              <a:rPr lang="en-IE" b="1" dirty="0">
                <a:latin typeface="Consolas" panose="020B0609020204030204" pitchFamily="49" charset="0"/>
              </a:rPr>
              <a:t>:</a:t>
            </a:r>
          </a:p>
          <a:p>
            <a:r>
              <a:rPr lang="en-IE" dirty="0">
                <a:latin typeface="Consolas" panose="020B0609020204030204" pitchFamily="49" charset="0"/>
              </a:rPr>
              <a:t>        </a:t>
            </a:r>
            <a:r>
              <a:rPr lang="en-IE" dirty="0" err="1">
                <a:solidFill>
                  <a:srgbClr val="6A3E3E"/>
                </a:solidFill>
                <a:latin typeface="Consolas" panose="020B0609020204030204" pitchFamily="49" charset="0"/>
              </a:rPr>
              <a:t>activities</a:t>
            </a:r>
            <a:r>
              <a:rPr lang="en-IE" dirty="0" err="1">
                <a:latin typeface="Consolas" panose="020B0609020204030204" pitchFamily="49" charset="0"/>
              </a:rPr>
              <a:t>.sort</a:t>
            </a:r>
            <a:r>
              <a:rPr lang="en-IE" dirty="0">
                <a:latin typeface="Consolas" panose="020B0609020204030204" pitchFamily="49" charset="0"/>
              </a:rPr>
              <a:t>((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IE" dirty="0">
                <a:latin typeface="Consolas" panose="020B0609020204030204" pitchFamily="49" charset="0"/>
              </a:rPr>
              <a:t>, 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en-IE" dirty="0">
                <a:latin typeface="Consolas" panose="020B0609020204030204" pitchFamily="49" charset="0"/>
              </a:rPr>
              <a:t>) -&gt; 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IE" dirty="0"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0000C0"/>
                </a:solidFill>
                <a:latin typeface="Consolas" panose="020B0609020204030204" pitchFamily="49" charset="0"/>
              </a:rPr>
              <a:t>location</a:t>
            </a:r>
            <a:r>
              <a:rPr lang="en-IE" dirty="0">
                <a:latin typeface="Consolas" panose="020B0609020204030204" pitchFamily="49" charset="0"/>
              </a:rPr>
              <a:t>.compareTo(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en-IE" dirty="0"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0000C0"/>
                </a:solidFill>
                <a:latin typeface="Consolas" panose="020B0609020204030204" pitchFamily="49" charset="0"/>
              </a:rPr>
              <a:t>location</a:t>
            </a:r>
            <a:r>
              <a:rPr lang="en-IE" dirty="0">
                <a:latin typeface="Consolas" panose="020B0609020204030204" pitchFamily="49" charset="0"/>
              </a:rPr>
              <a:t>));</a:t>
            </a:r>
          </a:p>
          <a:p>
            <a:r>
              <a:rPr lang="en-IE" dirty="0">
                <a:latin typeface="Consolas" panose="020B0609020204030204" pitchFamily="49" charset="0"/>
              </a:rPr>
              <a:t>      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IE" b="1" dirty="0">
                <a:latin typeface="Consolas" panose="020B0609020204030204" pitchFamily="49" charset="0"/>
              </a:rPr>
              <a:t>;</a:t>
            </a:r>
          </a:p>
          <a:p>
            <a:r>
              <a:rPr lang="en-IE" dirty="0">
                <a:latin typeface="Consolas" panose="020B0609020204030204" pitchFamily="49" charset="0"/>
              </a:rPr>
              <a:t>    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IE" b="1" dirty="0">
                <a:latin typeface="Consolas" panose="020B0609020204030204" pitchFamily="49" charset="0"/>
              </a:rPr>
              <a:t> </a:t>
            </a:r>
            <a:r>
              <a:rPr lang="en-IE" b="1" dirty="0">
                <a:solidFill>
                  <a:srgbClr val="2A00FF"/>
                </a:solidFill>
                <a:latin typeface="Consolas" panose="020B0609020204030204" pitchFamily="49" charset="0"/>
              </a:rPr>
              <a:t>"distance"</a:t>
            </a:r>
            <a:r>
              <a:rPr lang="en-IE" b="1" dirty="0">
                <a:latin typeface="Consolas" panose="020B0609020204030204" pitchFamily="49" charset="0"/>
              </a:rPr>
              <a:t>:</a:t>
            </a:r>
          </a:p>
          <a:p>
            <a:r>
              <a:rPr lang="en-IE" dirty="0">
                <a:latin typeface="Consolas" panose="020B0609020204030204" pitchFamily="49" charset="0"/>
              </a:rPr>
              <a:t>        </a:t>
            </a:r>
            <a:r>
              <a:rPr lang="en-IE" dirty="0" err="1">
                <a:solidFill>
                  <a:srgbClr val="6A3E3E"/>
                </a:solidFill>
                <a:latin typeface="Consolas" panose="020B0609020204030204" pitchFamily="49" charset="0"/>
              </a:rPr>
              <a:t>activities</a:t>
            </a:r>
            <a:r>
              <a:rPr lang="en-IE" dirty="0" err="1">
                <a:latin typeface="Consolas" panose="020B0609020204030204" pitchFamily="49" charset="0"/>
              </a:rPr>
              <a:t>.sort</a:t>
            </a:r>
            <a:r>
              <a:rPr lang="en-IE" dirty="0">
                <a:latin typeface="Consolas" panose="020B0609020204030204" pitchFamily="49" charset="0"/>
              </a:rPr>
              <a:t>((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IE" dirty="0">
                <a:latin typeface="Consolas" panose="020B0609020204030204" pitchFamily="49" charset="0"/>
              </a:rPr>
              <a:t>, 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en-IE" dirty="0">
                <a:latin typeface="Consolas" panose="020B0609020204030204" pitchFamily="49" charset="0"/>
              </a:rPr>
              <a:t>) -&gt; </a:t>
            </a:r>
            <a:r>
              <a:rPr lang="en-IE" dirty="0" err="1">
                <a:latin typeface="Consolas" panose="020B0609020204030204" pitchFamily="49" charset="0"/>
              </a:rPr>
              <a:t>Double.</a:t>
            </a:r>
            <a:r>
              <a:rPr lang="en-IE" i="1" dirty="0" err="1">
                <a:latin typeface="Consolas" panose="020B0609020204030204" pitchFamily="49" charset="0"/>
              </a:rPr>
              <a:t>compare</a:t>
            </a:r>
            <a:r>
              <a:rPr lang="en-IE" i="1" dirty="0">
                <a:latin typeface="Consolas" panose="020B0609020204030204" pitchFamily="49" charset="0"/>
              </a:rPr>
              <a:t>(</a:t>
            </a:r>
            <a:r>
              <a:rPr lang="en-IE" i="1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IE" i="1" dirty="0">
                <a:latin typeface="Consolas" panose="020B0609020204030204" pitchFamily="49" charset="0"/>
              </a:rPr>
              <a:t>.</a:t>
            </a:r>
            <a:r>
              <a:rPr lang="en-IE" i="1" dirty="0">
                <a:solidFill>
                  <a:srgbClr val="0000C0"/>
                </a:solidFill>
                <a:latin typeface="Consolas" panose="020B0609020204030204" pitchFamily="49" charset="0"/>
              </a:rPr>
              <a:t>distance</a:t>
            </a:r>
            <a:r>
              <a:rPr lang="en-IE" i="1" dirty="0">
                <a:latin typeface="Consolas" panose="020B0609020204030204" pitchFamily="49" charset="0"/>
              </a:rPr>
              <a:t>, </a:t>
            </a:r>
            <a:r>
              <a:rPr lang="en-IE" i="1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en-IE" i="1" dirty="0">
                <a:latin typeface="Consolas" panose="020B0609020204030204" pitchFamily="49" charset="0"/>
              </a:rPr>
              <a:t>.</a:t>
            </a:r>
            <a:r>
              <a:rPr lang="en-IE" i="1" dirty="0">
                <a:solidFill>
                  <a:srgbClr val="0000C0"/>
                </a:solidFill>
                <a:latin typeface="Consolas" panose="020B0609020204030204" pitchFamily="49" charset="0"/>
              </a:rPr>
              <a:t>distance</a:t>
            </a:r>
            <a:r>
              <a:rPr lang="en-IE" i="1" dirty="0">
                <a:latin typeface="Consolas" panose="020B0609020204030204" pitchFamily="49" charset="0"/>
              </a:rPr>
              <a:t>));</a:t>
            </a:r>
          </a:p>
          <a:p>
            <a:r>
              <a:rPr lang="en-IE" dirty="0">
                <a:latin typeface="Consolas" panose="020B0609020204030204" pitchFamily="49" charset="0"/>
              </a:rPr>
              <a:t>      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IE" b="1" dirty="0">
                <a:latin typeface="Consolas" panose="020B0609020204030204" pitchFamily="49" charset="0"/>
              </a:rPr>
              <a:t>;</a:t>
            </a:r>
          </a:p>
          <a:p>
            <a:r>
              <a:rPr lang="en-IE" dirty="0">
                <a:latin typeface="Consolas" panose="020B0609020204030204" pitchFamily="49" charset="0"/>
              </a:rPr>
              <a:t>    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IE" b="1" dirty="0">
                <a:latin typeface="Consolas" panose="020B0609020204030204" pitchFamily="49" charset="0"/>
              </a:rPr>
              <a:t> </a:t>
            </a:r>
            <a:r>
              <a:rPr lang="en-IE" b="1" dirty="0">
                <a:solidFill>
                  <a:srgbClr val="2A00FF"/>
                </a:solidFill>
                <a:latin typeface="Consolas" panose="020B0609020204030204" pitchFamily="49" charset="0"/>
              </a:rPr>
              <a:t>"date"</a:t>
            </a:r>
            <a:r>
              <a:rPr lang="en-IE" b="1" dirty="0">
                <a:latin typeface="Consolas" panose="020B0609020204030204" pitchFamily="49" charset="0"/>
              </a:rPr>
              <a:t>:</a:t>
            </a:r>
          </a:p>
          <a:p>
            <a:r>
              <a:rPr lang="en-IE" dirty="0">
                <a:latin typeface="Consolas" panose="020B0609020204030204" pitchFamily="49" charset="0"/>
              </a:rPr>
              <a:t>        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activities</a:t>
            </a:r>
          </a:p>
          <a:p>
            <a:r>
              <a:rPr lang="it-IT" dirty="0">
                <a:latin typeface="Consolas" panose="020B0609020204030204" pitchFamily="49" charset="0"/>
              </a:rPr>
              <a:t>            .sort((</a:t>
            </a:r>
            <a:r>
              <a:rPr lang="it-IT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it-IT" dirty="0">
                <a:latin typeface="Consolas" panose="020B0609020204030204" pitchFamily="49" charset="0"/>
              </a:rPr>
              <a:t>, </a:t>
            </a:r>
            <a:r>
              <a:rPr lang="it-IT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it-IT" dirty="0">
                <a:latin typeface="Consolas" panose="020B0609020204030204" pitchFamily="49" charset="0"/>
              </a:rPr>
              <a:t>) -&gt; DateTimeComparator.</a:t>
            </a:r>
            <a:r>
              <a:rPr lang="it-IT" i="1" dirty="0">
                <a:latin typeface="Consolas" panose="020B0609020204030204" pitchFamily="49" charset="0"/>
              </a:rPr>
              <a:t>getInstance().compare(</a:t>
            </a:r>
            <a:r>
              <a:rPr lang="it-IT" i="1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it-IT" i="1" dirty="0">
                <a:latin typeface="Consolas" panose="020B0609020204030204" pitchFamily="49" charset="0"/>
              </a:rPr>
              <a:t>.</a:t>
            </a:r>
            <a:r>
              <a:rPr lang="it-IT" i="1" dirty="0">
                <a:solidFill>
                  <a:srgbClr val="0000C0"/>
                </a:solidFill>
                <a:latin typeface="Consolas" panose="020B0609020204030204" pitchFamily="49" charset="0"/>
              </a:rPr>
              <a:t>starttime</a:t>
            </a:r>
            <a:r>
              <a:rPr lang="it-IT" i="1" dirty="0">
                <a:latin typeface="Consolas" panose="020B0609020204030204" pitchFamily="49" charset="0"/>
              </a:rPr>
              <a:t>, </a:t>
            </a:r>
            <a:r>
              <a:rPr lang="it-IT" i="1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it-IT" i="1" dirty="0">
                <a:latin typeface="Consolas" panose="020B0609020204030204" pitchFamily="49" charset="0"/>
              </a:rPr>
              <a:t>.</a:t>
            </a:r>
            <a:r>
              <a:rPr lang="it-IT" i="1" dirty="0">
                <a:solidFill>
                  <a:srgbClr val="0000C0"/>
                </a:solidFill>
                <a:latin typeface="Consolas" panose="020B0609020204030204" pitchFamily="49" charset="0"/>
              </a:rPr>
              <a:t>starttime</a:t>
            </a:r>
            <a:r>
              <a:rPr lang="it-IT" i="1" dirty="0">
                <a:latin typeface="Consolas" panose="020B0609020204030204" pitchFamily="49" charset="0"/>
              </a:rPr>
              <a:t>));</a:t>
            </a:r>
          </a:p>
          <a:p>
            <a:r>
              <a:rPr lang="en-IE" dirty="0">
                <a:latin typeface="Consolas" panose="020B0609020204030204" pitchFamily="49" charset="0"/>
              </a:rPr>
              <a:t>      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IE" b="1" dirty="0">
                <a:latin typeface="Consolas" panose="020B0609020204030204" pitchFamily="49" charset="0"/>
              </a:rPr>
              <a:t>;</a:t>
            </a:r>
          </a:p>
          <a:p>
            <a:r>
              <a:rPr lang="en-IE" dirty="0">
                <a:latin typeface="Consolas" panose="020B0609020204030204" pitchFamily="49" charset="0"/>
              </a:rPr>
              <a:t>    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IE" b="1" dirty="0">
                <a:latin typeface="Consolas" panose="020B0609020204030204" pitchFamily="49" charset="0"/>
              </a:rPr>
              <a:t> </a:t>
            </a:r>
            <a:r>
              <a:rPr lang="en-IE" b="1" dirty="0">
                <a:solidFill>
                  <a:srgbClr val="2A00FF"/>
                </a:solidFill>
                <a:latin typeface="Consolas" panose="020B0609020204030204" pitchFamily="49" charset="0"/>
              </a:rPr>
              <a:t>"duration"</a:t>
            </a:r>
            <a:r>
              <a:rPr lang="en-IE" b="1" dirty="0">
                <a:latin typeface="Consolas" panose="020B0609020204030204" pitchFamily="49" charset="0"/>
              </a:rPr>
              <a:t>:</a:t>
            </a:r>
          </a:p>
          <a:p>
            <a:r>
              <a:rPr lang="en-IE" dirty="0">
                <a:latin typeface="Consolas" panose="020B0609020204030204" pitchFamily="49" charset="0"/>
              </a:rPr>
              <a:t>        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activities</a:t>
            </a:r>
          </a:p>
          <a:p>
            <a:r>
              <a:rPr lang="en-IE" dirty="0">
                <a:latin typeface="Consolas" panose="020B0609020204030204" pitchFamily="49" charset="0"/>
              </a:rPr>
              <a:t>            .sort((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IE" dirty="0">
                <a:latin typeface="Consolas" panose="020B0609020204030204" pitchFamily="49" charset="0"/>
              </a:rPr>
              <a:t>, 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en-IE" dirty="0">
                <a:latin typeface="Consolas" panose="020B0609020204030204" pitchFamily="49" charset="0"/>
              </a:rPr>
              <a:t>) -&gt; {</a:t>
            </a:r>
          </a:p>
          <a:p>
            <a:r>
              <a:rPr lang="en-IE" dirty="0">
                <a:latin typeface="Consolas" panose="020B0609020204030204" pitchFamily="49" charset="0"/>
              </a:rPr>
              <a:t>            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E" b="1" dirty="0">
                <a:latin typeface="Consolas" panose="020B0609020204030204" pitchFamily="49" charset="0"/>
              </a:rPr>
              <a:t> (</a:t>
            </a:r>
            <a:r>
              <a:rPr lang="en-IE" b="1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IE" b="1" dirty="0">
                <a:latin typeface="Consolas" panose="020B0609020204030204" pitchFamily="49" charset="0"/>
              </a:rPr>
              <a:t>.</a:t>
            </a:r>
            <a:r>
              <a:rPr lang="en-IE" b="1" dirty="0">
                <a:solidFill>
                  <a:srgbClr val="0000C0"/>
                </a:solidFill>
                <a:latin typeface="Consolas" panose="020B0609020204030204" pitchFamily="49" charset="0"/>
              </a:rPr>
              <a:t>duration</a:t>
            </a:r>
            <a:r>
              <a:rPr lang="en-IE" b="1" dirty="0">
                <a:latin typeface="Consolas" panose="020B0609020204030204" pitchFamily="49" charset="0"/>
              </a:rPr>
              <a:t>.getStandardSeconds() &gt; </a:t>
            </a:r>
            <a:r>
              <a:rPr lang="en-IE" b="1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en-IE" b="1" dirty="0">
                <a:latin typeface="Consolas" panose="020B0609020204030204" pitchFamily="49" charset="0"/>
              </a:rPr>
              <a:t>.</a:t>
            </a:r>
            <a:r>
              <a:rPr lang="en-IE" b="1" dirty="0">
                <a:solidFill>
                  <a:srgbClr val="0000C0"/>
                </a:solidFill>
                <a:latin typeface="Consolas" panose="020B0609020204030204" pitchFamily="49" charset="0"/>
              </a:rPr>
              <a:t>duration</a:t>
            </a:r>
            <a:r>
              <a:rPr lang="en-IE" b="1" dirty="0">
                <a:latin typeface="Consolas" panose="020B0609020204030204" pitchFamily="49" charset="0"/>
              </a:rPr>
              <a:t>.getStandardSeconds()) {</a:t>
            </a:r>
          </a:p>
          <a:p>
            <a:r>
              <a:rPr lang="en-IE" dirty="0">
                <a:latin typeface="Consolas" panose="020B0609020204030204" pitchFamily="49" charset="0"/>
              </a:rPr>
              <a:t>              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E" b="1" dirty="0">
                <a:latin typeface="Consolas" panose="020B0609020204030204" pitchFamily="49" charset="0"/>
              </a:rPr>
              <a:t> 1;</a:t>
            </a:r>
          </a:p>
          <a:p>
            <a:r>
              <a:rPr lang="en-IE" dirty="0">
                <a:latin typeface="Consolas" panose="020B0609020204030204" pitchFamily="49" charset="0"/>
              </a:rPr>
              <a:t>              }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IE" b="1" dirty="0">
                <a:latin typeface="Consolas" panose="020B0609020204030204" pitchFamily="49" charset="0"/>
              </a:rPr>
              <a:t> {</a:t>
            </a:r>
          </a:p>
          <a:p>
            <a:r>
              <a:rPr lang="en-IE" dirty="0">
                <a:latin typeface="Consolas" panose="020B0609020204030204" pitchFamily="49" charset="0"/>
              </a:rPr>
              <a:t>              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E" b="1" dirty="0">
                <a:latin typeface="Consolas" panose="020B0609020204030204" pitchFamily="49" charset="0"/>
              </a:rPr>
              <a:t> -1;</a:t>
            </a:r>
          </a:p>
          <a:p>
            <a:r>
              <a:rPr lang="en-IE" dirty="0">
                <a:latin typeface="Consolas" panose="020B0609020204030204" pitchFamily="49" charset="0"/>
              </a:rPr>
              <a:t>              }</a:t>
            </a:r>
          </a:p>
          <a:p>
            <a:r>
              <a:rPr lang="en-IE" dirty="0">
                <a:latin typeface="Consolas" panose="020B0609020204030204" pitchFamily="49" charset="0"/>
              </a:rPr>
              <a:t>            });</a:t>
            </a:r>
          </a:p>
          <a:p>
            <a:r>
              <a:rPr lang="en-IE" dirty="0">
                <a:latin typeface="Consolas" panose="020B0609020204030204" pitchFamily="49" charset="0"/>
              </a:rPr>
              <a:t>      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IE" b="1" dirty="0">
                <a:latin typeface="Consolas" panose="020B0609020204030204" pitchFamily="49" charset="0"/>
              </a:rPr>
              <a:t>;</a:t>
            </a:r>
          </a:p>
          <a:p>
            <a:r>
              <a:rPr lang="en-IE" dirty="0">
                <a:latin typeface="Consolas" panose="020B0609020204030204" pitchFamily="49" charset="0"/>
              </a:rPr>
              <a:t>    }</a:t>
            </a:r>
          </a:p>
          <a:p>
            <a:r>
              <a:rPr lang="en-IE" dirty="0">
                <a:latin typeface="Consolas" panose="020B0609020204030204" pitchFamily="49" charset="0"/>
              </a:rPr>
              <a:t>  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E" b="1" dirty="0">
                <a:latin typeface="Consolas" panose="020B0609020204030204" pitchFamily="49" charset="0"/>
              </a:rPr>
              <a:t> </a:t>
            </a:r>
            <a:r>
              <a:rPr lang="en-IE" b="1" dirty="0">
                <a:solidFill>
                  <a:srgbClr val="6A3E3E"/>
                </a:solidFill>
                <a:latin typeface="Consolas" panose="020B0609020204030204" pitchFamily="49" charset="0"/>
              </a:rPr>
              <a:t>activities</a:t>
            </a:r>
            <a:r>
              <a:rPr lang="en-IE" b="1" dirty="0">
                <a:latin typeface="Consolas" panose="020B0609020204030204" pitchFamily="49" charset="0"/>
              </a:rPr>
              <a:t>;</a:t>
            </a:r>
          </a:p>
          <a:p>
            <a:r>
              <a:rPr lang="en-IE" dirty="0">
                <a:latin typeface="Consolas" panose="020B0609020204030204" pitchFamily="49" charset="0"/>
              </a:rPr>
              <a:t>  }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AC137-DC72-4D8F-8D5C-72110931CCB3}"/>
              </a:ext>
            </a:extLst>
          </p:cNvPr>
          <p:cNvSpPr txBox="1"/>
          <p:nvPr/>
        </p:nvSpPr>
        <p:spPr>
          <a:xfrm>
            <a:off x="8158584" y="556320"/>
            <a:ext cx="4132293" cy="59503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"/>
                <a:cs typeface="Helvetica"/>
                <a:sym typeface="Helvetica"/>
              </a:rPr>
              <a:t>PacemakerAPI.java</a:t>
            </a:r>
            <a:endParaRPr kumimoji="0" lang="en-IE" sz="32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9179083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7FFEA8-82AC-4FCF-862F-A9E4FC90A98E}"/>
              </a:ext>
            </a:extLst>
          </p:cNvPr>
          <p:cNvSpPr txBox="1"/>
          <p:nvPr/>
        </p:nvSpPr>
        <p:spPr>
          <a:xfrm>
            <a:off x="8156633" y="932758"/>
            <a:ext cx="4780365" cy="59503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"/>
                <a:cs typeface="Helvetica"/>
                <a:sym typeface="Helvetica"/>
              </a:rPr>
              <a:t>PacemakerAPITest.java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26684F-87A8-4410-BDE9-AB07D0F7DD51}"/>
              </a:ext>
            </a:extLst>
          </p:cNvPr>
          <p:cNvSpPr/>
          <p:nvPr/>
        </p:nvSpPr>
        <p:spPr>
          <a:xfrm>
            <a:off x="597744" y="1229648"/>
            <a:ext cx="915585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IE" dirty="0">
                <a:latin typeface="Consolas" panose="020B0609020204030204" pitchFamily="49" charset="0"/>
              </a:rPr>
              <a:t>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E" b="1" dirty="0">
                <a:latin typeface="Consolas" panose="020B0609020204030204" pitchFamily="49" charset="0"/>
              </a:rPr>
              <a:t>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E" b="1" dirty="0">
                <a:latin typeface="Consolas" panose="020B0609020204030204" pitchFamily="49" charset="0"/>
              </a:rPr>
              <a:t> </a:t>
            </a:r>
            <a:r>
              <a:rPr lang="en-IE" b="1" dirty="0" err="1">
                <a:latin typeface="Consolas" panose="020B0609020204030204" pitchFamily="49" charset="0"/>
              </a:rPr>
              <a:t>testSortedReports</a:t>
            </a:r>
            <a:r>
              <a:rPr lang="en-IE" b="1" dirty="0">
                <a:latin typeface="Consolas" panose="020B0609020204030204" pitchFamily="49" charset="0"/>
              </a:rPr>
              <a:t>() {</a:t>
            </a:r>
          </a:p>
          <a:p>
            <a:r>
              <a:rPr lang="en-IE" dirty="0">
                <a:latin typeface="Consolas" panose="020B0609020204030204" pitchFamily="49" charset="0"/>
              </a:rPr>
              <a:t>    User 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homer</a:t>
            </a:r>
            <a:r>
              <a:rPr lang="en-IE" dirty="0">
                <a:latin typeface="Consolas" panose="020B0609020204030204" pitchFamily="49" charset="0"/>
              </a:rPr>
              <a:t> = </a:t>
            </a:r>
            <a:r>
              <a:rPr lang="en-IE" dirty="0" err="1">
                <a:solidFill>
                  <a:srgbClr val="0000C0"/>
                </a:solidFill>
                <a:latin typeface="Consolas" panose="020B0609020204030204" pitchFamily="49" charset="0"/>
              </a:rPr>
              <a:t>pacemaker</a:t>
            </a:r>
            <a:r>
              <a:rPr lang="en-IE" dirty="0" err="1">
                <a:latin typeface="Consolas" panose="020B0609020204030204" pitchFamily="49" charset="0"/>
              </a:rPr>
              <a:t>.createUser</a:t>
            </a:r>
            <a:r>
              <a:rPr lang="en-IE" dirty="0"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2A00FF"/>
                </a:solidFill>
                <a:latin typeface="Consolas" panose="020B0609020204030204" pitchFamily="49" charset="0"/>
              </a:rPr>
              <a:t>"homer"</a:t>
            </a:r>
            <a:r>
              <a:rPr lang="en-IE" dirty="0">
                <a:latin typeface="Consolas" panose="020B0609020204030204" pitchFamily="49" charset="0"/>
              </a:rPr>
              <a:t>, </a:t>
            </a:r>
            <a:r>
              <a:rPr lang="en-I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E" dirty="0" err="1">
                <a:solidFill>
                  <a:srgbClr val="2A00FF"/>
                </a:solidFill>
                <a:latin typeface="Consolas" panose="020B0609020204030204" pitchFamily="49" charset="0"/>
              </a:rPr>
              <a:t>simpson</a:t>
            </a:r>
            <a:r>
              <a:rPr lang="en-I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E" dirty="0">
                <a:latin typeface="Consolas" panose="020B0609020204030204" pitchFamily="49" charset="0"/>
              </a:rPr>
              <a:t>, </a:t>
            </a:r>
            <a:r>
              <a:rPr lang="en-IE" dirty="0">
                <a:solidFill>
                  <a:srgbClr val="2A00FF"/>
                </a:solidFill>
                <a:latin typeface="Consolas" panose="020B0609020204030204" pitchFamily="49" charset="0"/>
              </a:rPr>
              <a:t>"homer@simpson.com"</a:t>
            </a:r>
            <a:r>
              <a:rPr lang="en-IE" dirty="0">
                <a:latin typeface="Consolas" panose="020B0609020204030204" pitchFamily="49" charset="0"/>
              </a:rPr>
              <a:t>, </a:t>
            </a:r>
            <a:r>
              <a:rPr lang="en-IE" dirty="0">
                <a:solidFill>
                  <a:srgbClr val="2A00FF"/>
                </a:solidFill>
                <a:latin typeface="Consolas" panose="020B0609020204030204" pitchFamily="49" charset="0"/>
              </a:rPr>
              <a:t>"secret"</a:t>
            </a:r>
            <a:r>
              <a:rPr lang="en-IE" dirty="0"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latin typeface="Consolas" panose="020B0609020204030204" pitchFamily="49" charset="0"/>
              </a:rPr>
              <a:t>    </a:t>
            </a:r>
            <a:r>
              <a:rPr lang="en-IE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activities</a:t>
            </a:r>
            <a:r>
              <a:rPr lang="en-IE" i="1" dirty="0" err="1">
                <a:latin typeface="Consolas" panose="020B0609020204030204" pitchFamily="49" charset="0"/>
              </a:rPr>
              <a:t>.forEach</a:t>
            </a:r>
            <a:r>
              <a:rPr lang="en-IE" i="1" dirty="0">
                <a:latin typeface="Consolas" panose="020B0609020204030204" pitchFamily="49" charset="0"/>
              </a:rPr>
              <a:t>(</a:t>
            </a:r>
          </a:p>
          <a:p>
            <a:r>
              <a:rPr lang="en-IE" dirty="0">
                <a:latin typeface="Consolas" panose="020B0609020204030204" pitchFamily="49" charset="0"/>
              </a:rPr>
              <a:t>        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activity</a:t>
            </a:r>
            <a:r>
              <a:rPr lang="en-IE" dirty="0">
                <a:latin typeface="Consolas" panose="020B0609020204030204" pitchFamily="49" charset="0"/>
              </a:rPr>
              <a:t> -&gt; </a:t>
            </a:r>
            <a:r>
              <a:rPr lang="en-IE" dirty="0">
                <a:solidFill>
                  <a:srgbClr val="0000C0"/>
                </a:solidFill>
                <a:latin typeface="Consolas" panose="020B0609020204030204" pitchFamily="49" charset="0"/>
              </a:rPr>
              <a:t>pacemaker</a:t>
            </a:r>
          </a:p>
          <a:p>
            <a:r>
              <a:rPr lang="en-IE" dirty="0">
                <a:latin typeface="Consolas" panose="020B0609020204030204" pitchFamily="49" charset="0"/>
              </a:rPr>
              <a:t>            .</a:t>
            </a:r>
            <a:r>
              <a:rPr lang="en-IE" dirty="0" err="1">
                <a:latin typeface="Consolas" panose="020B0609020204030204" pitchFamily="49" charset="0"/>
              </a:rPr>
              <a:t>createActivity</a:t>
            </a:r>
            <a:r>
              <a:rPr lang="en-IE" dirty="0"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homer</a:t>
            </a:r>
            <a:r>
              <a:rPr lang="en-IE" dirty="0"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IE" dirty="0">
                <a:latin typeface="Consolas" panose="020B0609020204030204" pitchFamily="49" charset="0"/>
              </a:rPr>
              <a:t>, </a:t>
            </a:r>
            <a:r>
              <a:rPr lang="en-IE" dirty="0" err="1">
                <a:solidFill>
                  <a:srgbClr val="6A3E3E"/>
                </a:solidFill>
                <a:latin typeface="Consolas" panose="020B0609020204030204" pitchFamily="49" charset="0"/>
              </a:rPr>
              <a:t>activity</a:t>
            </a:r>
            <a:r>
              <a:rPr lang="en-IE" dirty="0" err="1"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0000C0"/>
                </a:solidFill>
                <a:latin typeface="Consolas" panose="020B0609020204030204" pitchFamily="49" charset="0"/>
              </a:rPr>
              <a:t>type</a:t>
            </a:r>
            <a:r>
              <a:rPr lang="en-IE" dirty="0">
                <a:latin typeface="Consolas" panose="020B0609020204030204" pitchFamily="49" charset="0"/>
              </a:rPr>
              <a:t>, </a:t>
            </a:r>
            <a:r>
              <a:rPr lang="en-IE" dirty="0" err="1">
                <a:solidFill>
                  <a:srgbClr val="6A3E3E"/>
                </a:solidFill>
                <a:latin typeface="Consolas" panose="020B0609020204030204" pitchFamily="49" charset="0"/>
              </a:rPr>
              <a:t>activity</a:t>
            </a:r>
            <a:r>
              <a:rPr lang="en-IE" dirty="0" err="1"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0000C0"/>
                </a:solidFill>
                <a:latin typeface="Consolas" panose="020B0609020204030204" pitchFamily="49" charset="0"/>
              </a:rPr>
              <a:t>location</a:t>
            </a:r>
            <a:r>
              <a:rPr lang="en-IE" dirty="0">
                <a:latin typeface="Consolas" panose="020B0609020204030204" pitchFamily="49" charset="0"/>
              </a:rPr>
              <a:t>, </a:t>
            </a:r>
            <a:r>
              <a:rPr lang="en-IE" dirty="0" err="1">
                <a:solidFill>
                  <a:srgbClr val="6A3E3E"/>
                </a:solidFill>
                <a:latin typeface="Consolas" panose="020B0609020204030204" pitchFamily="49" charset="0"/>
              </a:rPr>
              <a:t>activity</a:t>
            </a:r>
            <a:r>
              <a:rPr lang="en-IE" dirty="0" err="1"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0000C0"/>
                </a:solidFill>
                <a:latin typeface="Consolas" panose="020B0609020204030204" pitchFamily="49" charset="0"/>
              </a:rPr>
              <a:t>distance</a:t>
            </a:r>
            <a:r>
              <a:rPr lang="en-IE" dirty="0">
                <a:latin typeface="Consolas" panose="020B0609020204030204" pitchFamily="49" charset="0"/>
              </a:rPr>
              <a:t>,</a:t>
            </a:r>
          </a:p>
          <a:p>
            <a:r>
              <a:rPr lang="en-IE" dirty="0">
                <a:latin typeface="Consolas" panose="020B0609020204030204" pitchFamily="49" charset="0"/>
              </a:rPr>
              <a:t>                </a:t>
            </a:r>
            <a:r>
              <a:rPr lang="en-IE" i="1" dirty="0" err="1">
                <a:latin typeface="Consolas" panose="020B0609020204030204" pitchFamily="49" charset="0"/>
              </a:rPr>
              <a:t>parseDateTime</a:t>
            </a:r>
            <a:r>
              <a:rPr lang="en-IE" i="1" dirty="0">
                <a:latin typeface="Consolas" panose="020B0609020204030204" pitchFamily="49" charset="0"/>
              </a:rPr>
              <a:t>(</a:t>
            </a:r>
            <a:r>
              <a:rPr lang="en-IE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activity</a:t>
            </a:r>
            <a:r>
              <a:rPr lang="en-IE" i="1" dirty="0" err="1">
                <a:latin typeface="Consolas" panose="020B0609020204030204" pitchFamily="49" charset="0"/>
              </a:rPr>
              <a:t>.</a:t>
            </a:r>
            <a:r>
              <a:rPr lang="en-IE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starttime</a:t>
            </a:r>
            <a:r>
              <a:rPr lang="en-IE" i="1" dirty="0">
                <a:latin typeface="Consolas" panose="020B0609020204030204" pitchFamily="49" charset="0"/>
              </a:rPr>
              <a:t>), </a:t>
            </a:r>
            <a:r>
              <a:rPr lang="en-IE" i="1" dirty="0" err="1">
                <a:latin typeface="Consolas" panose="020B0609020204030204" pitchFamily="49" charset="0"/>
              </a:rPr>
              <a:t>parseDuration</a:t>
            </a:r>
            <a:r>
              <a:rPr lang="en-IE" i="1" dirty="0">
                <a:latin typeface="Consolas" panose="020B0609020204030204" pitchFamily="49" charset="0"/>
              </a:rPr>
              <a:t>(</a:t>
            </a:r>
            <a:r>
              <a:rPr lang="en-IE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activity</a:t>
            </a:r>
            <a:r>
              <a:rPr lang="en-IE" i="1" dirty="0" err="1">
                <a:latin typeface="Consolas" panose="020B0609020204030204" pitchFamily="49" charset="0"/>
              </a:rPr>
              <a:t>.</a:t>
            </a:r>
            <a:r>
              <a:rPr lang="en-IE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duration</a:t>
            </a:r>
            <a:r>
              <a:rPr lang="en-IE" i="1" dirty="0">
                <a:latin typeface="Consolas" panose="020B0609020204030204" pitchFamily="49" charset="0"/>
              </a:rPr>
              <a:t>))</a:t>
            </a:r>
          </a:p>
          <a:p>
            <a:r>
              <a:rPr lang="en-IE" dirty="0">
                <a:latin typeface="Consolas" panose="020B0609020204030204" pitchFamily="49" charset="0"/>
              </a:rPr>
              <a:t>    );</a:t>
            </a:r>
          </a:p>
          <a:p>
            <a:r>
              <a:rPr lang="en-IE" dirty="0">
                <a:latin typeface="Consolas" panose="020B0609020204030204" pitchFamily="49" charset="0"/>
              </a:rPr>
              <a:t>    List&lt;Activity&gt; 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activities</a:t>
            </a:r>
            <a:r>
              <a:rPr lang="en-IE" dirty="0">
                <a:latin typeface="Consolas" panose="020B0609020204030204" pitchFamily="49" charset="0"/>
              </a:rPr>
              <a:t> = </a:t>
            </a:r>
            <a:r>
              <a:rPr lang="en-IE" dirty="0" err="1">
                <a:solidFill>
                  <a:srgbClr val="0000C0"/>
                </a:solidFill>
                <a:latin typeface="Consolas" panose="020B0609020204030204" pitchFamily="49" charset="0"/>
              </a:rPr>
              <a:t>pacemaker</a:t>
            </a:r>
            <a:r>
              <a:rPr lang="en-IE" dirty="0" err="1">
                <a:latin typeface="Consolas" panose="020B0609020204030204" pitchFamily="49" charset="0"/>
              </a:rPr>
              <a:t>.listActivities</a:t>
            </a:r>
            <a:r>
              <a:rPr lang="en-IE" dirty="0"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homer</a:t>
            </a:r>
            <a:r>
              <a:rPr lang="en-IE" dirty="0"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IE" dirty="0">
                <a:latin typeface="Consolas" panose="020B0609020204030204" pitchFamily="49" charset="0"/>
              </a:rPr>
              <a:t>, </a:t>
            </a:r>
            <a:r>
              <a:rPr lang="en-IE" dirty="0">
                <a:solidFill>
                  <a:srgbClr val="2A00FF"/>
                </a:solidFill>
                <a:latin typeface="Consolas" panose="020B0609020204030204" pitchFamily="49" charset="0"/>
              </a:rPr>
              <a:t>"type"</a:t>
            </a:r>
            <a:r>
              <a:rPr lang="en-IE" dirty="0"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latin typeface="Consolas" panose="020B0609020204030204" pitchFamily="49" charset="0"/>
              </a:rPr>
              <a:t>   </a:t>
            </a:r>
          </a:p>
          <a:p>
            <a:r>
              <a:rPr lang="en-IE" dirty="0">
                <a:latin typeface="Consolas" panose="020B0609020204030204" pitchFamily="49" charset="0"/>
              </a:rPr>
              <a:t>  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E" b="1" dirty="0">
                <a:latin typeface="Consolas" panose="020B0609020204030204" pitchFamily="49" charset="0"/>
              </a:rPr>
              <a:t> (</a:t>
            </a:r>
            <a:r>
              <a:rPr lang="en-I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E" b="1" dirty="0">
                <a:latin typeface="Consolas" panose="020B0609020204030204" pitchFamily="49" charset="0"/>
              </a:rPr>
              <a:t> </a:t>
            </a:r>
            <a:r>
              <a:rPr lang="en-IE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E" b="1" dirty="0">
                <a:latin typeface="Consolas" panose="020B0609020204030204" pitchFamily="49" charset="0"/>
              </a:rPr>
              <a:t> = 0; </a:t>
            </a:r>
            <a:r>
              <a:rPr lang="en-IE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E" b="1" dirty="0">
                <a:latin typeface="Consolas" panose="020B0609020204030204" pitchFamily="49" charset="0"/>
              </a:rPr>
              <a:t> &lt; </a:t>
            </a:r>
            <a:r>
              <a:rPr lang="en-IE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activities</a:t>
            </a:r>
            <a:r>
              <a:rPr lang="en-IE" b="1" dirty="0" err="1">
                <a:latin typeface="Consolas" panose="020B0609020204030204" pitchFamily="49" charset="0"/>
              </a:rPr>
              <a:t>.size</a:t>
            </a:r>
            <a:r>
              <a:rPr lang="en-IE" b="1" dirty="0">
                <a:latin typeface="Consolas" panose="020B0609020204030204" pitchFamily="49" charset="0"/>
              </a:rPr>
              <a:t>() - 1; </a:t>
            </a:r>
            <a:r>
              <a:rPr lang="en-IE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E" b="1" dirty="0">
                <a:latin typeface="Consolas" panose="020B0609020204030204" pitchFamily="49" charset="0"/>
              </a:rPr>
              <a:t>++) {</a:t>
            </a:r>
          </a:p>
          <a:p>
            <a:r>
              <a:rPr lang="en-IE" dirty="0">
                <a:latin typeface="Consolas" panose="020B0609020204030204" pitchFamily="49" charset="0"/>
              </a:rPr>
              <a:t>      </a:t>
            </a:r>
            <a:r>
              <a:rPr lang="en-IE" i="1" dirty="0" err="1">
                <a:latin typeface="Consolas" panose="020B0609020204030204" pitchFamily="49" charset="0"/>
              </a:rPr>
              <a:t>assertTrue</a:t>
            </a:r>
            <a:r>
              <a:rPr lang="en-IE" i="1" dirty="0">
                <a:latin typeface="Consolas" panose="020B0609020204030204" pitchFamily="49" charset="0"/>
              </a:rPr>
              <a:t>(</a:t>
            </a:r>
            <a:r>
              <a:rPr lang="en-IE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activities</a:t>
            </a:r>
            <a:r>
              <a:rPr lang="en-IE" i="1" dirty="0" err="1">
                <a:latin typeface="Consolas" panose="020B0609020204030204" pitchFamily="49" charset="0"/>
              </a:rPr>
              <a:t>.get</a:t>
            </a:r>
            <a:r>
              <a:rPr lang="en-IE" i="1" dirty="0">
                <a:latin typeface="Consolas" panose="020B0609020204030204" pitchFamily="49" charset="0"/>
              </a:rPr>
              <a:t>(</a:t>
            </a:r>
            <a:r>
              <a:rPr lang="en-IE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E" i="1" dirty="0">
                <a:latin typeface="Consolas" panose="020B0609020204030204" pitchFamily="49" charset="0"/>
              </a:rPr>
              <a:t>).</a:t>
            </a:r>
            <a:r>
              <a:rPr lang="en-IE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type</a:t>
            </a:r>
            <a:r>
              <a:rPr lang="en-IE" i="1" dirty="0" err="1">
                <a:latin typeface="Consolas" panose="020B0609020204030204" pitchFamily="49" charset="0"/>
              </a:rPr>
              <a:t>.compareTo</a:t>
            </a:r>
            <a:r>
              <a:rPr lang="en-IE" i="1" dirty="0">
                <a:latin typeface="Consolas" panose="020B0609020204030204" pitchFamily="49" charset="0"/>
              </a:rPr>
              <a:t>(</a:t>
            </a:r>
            <a:r>
              <a:rPr lang="en-IE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activities</a:t>
            </a:r>
            <a:r>
              <a:rPr lang="en-IE" i="1" dirty="0" err="1">
                <a:latin typeface="Consolas" panose="020B0609020204030204" pitchFamily="49" charset="0"/>
              </a:rPr>
              <a:t>.get</a:t>
            </a:r>
            <a:r>
              <a:rPr lang="en-IE" i="1" dirty="0">
                <a:latin typeface="Consolas" panose="020B0609020204030204" pitchFamily="49" charset="0"/>
              </a:rPr>
              <a:t>(</a:t>
            </a:r>
            <a:r>
              <a:rPr lang="en-IE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E" i="1" dirty="0">
                <a:latin typeface="Consolas" panose="020B0609020204030204" pitchFamily="49" charset="0"/>
              </a:rPr>
              <a:t> + 1).</a:t>
            </a:r>
            <a:r>
              <a:rPr lang="en-IE" i="1" dirty="0">
                <a:solidFill>
                  <a:srgbClr val="0000C0"/>
                </a:solidFill>
                <a:latin typeface="Consolas" panose="020B0609020204030204" pitchFamily="49" charset="0"/>
              </a:rPr>
              <a:t>type</a:t>
            </a:r>
            <a:r>
              <a:rPr lang="en-IE" i="1" dirty="0">
                <a:latin typeface="Consolas" panose="020B0609020204030204" pitchFamily="49" charset="0"/>
              </a:rPr>
              <a:t>) &lt;= 0);</a:t>
            </a:r>
          </a:p>
          <a:p>
            <a:r>
              <a:rPr lang="en-IE" dirty="0">
                <a:latin typeface="Consolas" panose="020B0609020204030204" pitchFamily="49" charset="0"/>
              </a:rPr>
              <a:t>    }</a:t>
            </a:r>
          </a:p>
          <a:p>
            <a:r>
              <a:rPr lang="en-IE" dirty="0">
                <a:latin typeface="Consolas" panose="020B0609020204030204" pitchFamily="49" charset="0"/>
              </a:rPr>
              <a:t>    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activities</a:t>
            </a:r>
            <a:r>
              <a:rPr lang="en-IE" dirty="0">
                <a:latin typeface="Consolas" panose="020B0609020204030204" pitchFamily="49" charset="0"/>
              </a:rPr>
              <a:t> = </a:t>
            </a:r>
            <a:r>
              <a:rPr lang="en-IE" dirty="0" err="1">
                <a:solidFill>
                  <a:srgbClr val="0000C0"/>
                </a:solidFill>
                <a:latin typeface="Consolas" panose="020B0609020204030204" pitchFamily="49" charset="0"/>
              </a:rPr>
              <a:t>pacemaker</a:t>
            </a:r>
            <a:r>
              <a:rPr lang="en-IE" dirty="0" err="1">
                <a:latin typeface="Consolas" panose="020B0609020204030204" pitchFamily="49" charset="0"/>
              </a:rPr>
              <a:t>.listActivities</a:t>
            </a:r>
            <a:r>
              <a:rPr lang="en-IE" dirty="0"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homer</a:t>
            </a:r>
            <a:r>
              <a:rPr lang="en-IE" dirty="0"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IE" dirty="0">
                <a:latin typeface="Consolas" panose="020B0609020204030204" pitchFamily="49" charset="0"/>
              </a:rPr>
              <a:t>, </a:t>
            </a:r>
            <a:r>
              <a:rPr lang="en-IE" dirty="0">
                <a:solidFill>
                  <a:srgbClr val="2A00FF"/>
                </a:solidFill>
                <a:latin typeface="Consolas" panose="020B0609020204030204" pitchFamily="49" charset="0"/>
              </a:rPr>
              <a:t>"location"</a:t>
            </a:r>
            <a:r>
              <a:rPr lang="en-IE" dirty="0"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latin typeface="Consolas" panose="020B0609020204030204" pitchFamily="49" charset="0"/>
              </a:rPr>
              <a:t>  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E" b="1" dirty="0">
                <a:latin typeface="Consolas" panose="020B0609020204030204" pitchFamily="49" charset="0"/>
              </a:rPr>
              <a:t> (</a:t>
            </a:r>
            <a:r>
              <a:rPr lang="en-I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E" b="1" dirty="0">
                <a:latin typeface="Consolas" panose="020B0609020204030204" pitchFamily="49" charset="0"/>
              </a:rPr>
              <a:t> </a:t>
            </a:r>
            <a:r>
              <a:rPr lang="en-IE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E" b="1" dirty="0">
                <a:latin typeface="Consolas" panose="020B0609020204030204" pitchFamily="49" charset="0"/>
              </a:rPr>
              <a:t> = 0; </a:t>
            </a:r>
            <a:r>
              <a:rPr lang="en-IE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E" b="1" dirty="0">
                <a:latin typeface="Consolas" panose="020B0609020204030204" pitchFamily="49" charset="0"/>
              </a:rPr>
              <a:t> &lt; </a:t>
            </a:r>
            <a:r>
              <a:rPr lang="en-IE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activities</a:t>
            </a:r>
            <a:r>
              <a:rPr lang="en-IE" b="1" dirty="0" err="1">
                <a:latin typeface="Consolas" panose="020B0609020204030204" pitchFamily="49" charset="0"/>
              </a:rPr>
              <a:t>.size</a:t>
            </a:r>
            <a:r>
              <a:rPr lang="en-IE" b="1" dirty="0">
                <a:latin typeface="Consolas" panose="020B0609020204030204" pitchFamily="49" charset="0"/>
              </a:rPr>
              <a:t>() - 1; </a:t>
            </a:r>
            <a:r>
              <a:rPr lang="en-IE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E" b="1" dirty="0">
                <a:latin typeface="Consolas" panose="020B0609020204030204" pitchFamily="49" charset="0"/>
              </a:rPr>
              <a:t>++) {</a:t>
            </a:r>
          </a:p>
          <a:p>
            <a:r>
              <a:rPr lang="en-IE" dirty="0">
                <a:latin typeface="Consolas" panose="020B0609020204030204" pitchFamily="49" charset="0"/>
              </a:rPr>
              <a:t>      </a:t>
            </a:r>
            <a:r>
              <a:rPr lang="en-IE" i="1" dirty="0" err="1">
                <a:latin typeface="Consolas" panose="020B0609020204030204" pitchFamily="49" charset="0"/>
              </a:rPr>
              <a:t>assertTrue</a:t>
            </a:r>
            <a:r>
              <a:rPr lang="en-IE" i="1" dirty="0">
                <a:latin typeface="Consolas" panose="020B0609020204030204" pitchFamily="49" charset="0"/>
              </a:rPr>
              <a:t>(</a:t>
            </a:r>
            <a:r>
              <a:rPr lang="en-IE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activities</a:t>
            </a:r>
            <a:r>
              <a:rPr lang="en-IE" i="1" dirty="0" err="1">
                <a:latin typeface="Consolas" panose="020B0609020204030204" pitchFamily="49" charset="0"/>
              </a:rPr>
              <a:t>.get</a:t>
            </a:r>
            <a:r>
              <a:rPr lang="en-IE" i="1" dirty="0">
                <a:latin typeface="Consolas" panose="020B0609020204030204" pitchFamily="49" charset="0"/>
              </a:rPr>
              <a:t>(</a:t>
            </a:r>
            <a:r>
              <a:rPr lang="en-IE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E" i="1" dirty="0">
                <a:latin typeface="Consolas" panose="020B0609020204030204" pitchFamily="49" charset="0"/>
              </a:rPr>
              <a:t>).</a:t>
            </a:r>
            <a:r>
              <a:rPr lang="en-IE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location</a:t>
            </a:r>
            <a:r>
              <a:rPr lang="en-IE" i="1" dirty="0" err="1">
                <a:latin typeface="Consolas" panose="020B0609020204030204" pitchFamily="49" charset="0"/>
              </a:rPr>
              <a:t>.compareTo</a:t>
            </a:r>
            <a:r>
              <a:rPr lang="en-IE" i="1" dirty="0">
                <a:latin typeface="Consolas" panose="020B0609020204030204" pitchFamily="49" charset="0"/>
              </a:rPr>
              <a:t>(</a:t>
            </a:r>
            <a:r>
              <a:rPr lang="en-IE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activities</a:t>
            </a:r>
            <a:r>
              <a:rPr lang="en-IE" i="1" dirty="0" err="1">
                <a:latin typeface="Consolas" panose="020B0609020204030204" pitchFamily="49" charset="0"/>
              </a:rPr>
              <a:t>.get</a:t>
            </a:r>
            <a:r>
              <a:rPr lang="en-IE" i="1" dirty="0">
                <a:latin typeface="Consolas" panose="020B0609020204030204" pitchFamily="49" charset="0"/>
              </a:rPr>
              <a:t>(</a:t>
            </a:r>
            <a:r>
              <a:rPr lang="en-IE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E" i="1" dirty="0">
                <a:latin typeface="Consolas" panose="020B0609020204030204" pitchFamily="49" charset="0"/>
              </a:rPr>
              <a:t> + 1).</a:t>
            </a:r>
            <a:r>
              <a:rPr lang="en-IE" i="1" dirty="0">
                <a:solidFill>
                  <a:srgbClr val="0000C0"/>
                </a:solidFill>
                <a:latin typeface="Consolas" panose="020B0609020204030204" pitchFamily="49" charset="0"/>
              </a:rPr>
              <a:t>location</a:t>
            </a:r>
            <a:r>
              <a:rPr lang="en-IE" i="1" dirty="0">
                <a:latin typeface="Consolas" panose="020B0609020204030204" pitchFamily="49" charset="0"/>
              </a:rPr>
              <a:t>) &lt;= 0);</a:t>
            </a:r>
          </a:p>
          <a:p>
            <a:r>
              <a:rPr lang="en-IE" dirty="0">
                <a:latin typeface="Consolas" panose="020B0609020204030204" pitchFamily="49" charset="0"/>
              </a:rPr>
              <a:t>    }</a:t>
            </a:r>
          </a:p>
          <a:p>
            <a:r>
              <a:rPr lang="en-IE" dirty="0">
                <a:latin typeface="Consolas" panose="020B0609020204030204" pitchFamily="49" charset="0"/>
              </a:rPr>
              <a:t>    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activities</a:t>
            </a:r>
            <a:r>
              <a:rPr lang="en-IE" dirty="0">
                <a:latin typeface="Consolas" panose="020B0609020204030204" pitchFamily="49" charset="0"/>
              </a:rPr>
              <a:t> = </a:t>
            </a:r>
            <a:r>
              <a:rPr lang="en-IE" dirty="0" err="1">
                <a:solidFill>
                  <a:srgbClr val="0000C0"/>
                </a:solidFill>
                <a:latin typeface="Consolas" panose="020B0609020204030204" pitchFamily="49" charset="0"/>
              </a:rPr>
              <a:t>pacemaker</a:t>
            </a:r>
            <a:r>
              <a:rPr lang="en-IE" dirty="0" err="1">
                <a:latin typeface="Consolas" panose="020B0609020204030204" pitchFamily="49" charset="0"/>
              </a:rPr>
              <a:t>.listActivities</a:t>
            </a:r>
            <a:r>
              <a:rPr lang="en-IE" dirty="0"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homer</a:t>
            </a:r>
            <a:r>
              <a:rPr lang="en-IE" dirty="0"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IE" dirty="0">
                <a:latin typeface="Consolas" panose="020B0609020204030204" pitchFamily="49" charset="0"/>
              </a:rPr>
              <a:t>, </a:t>
            </a:r>
            <a:r>
              <a:rPr lang="en-IE" dirty="0">
                <a:solidFill>
                  <a:srgbClr val="2A00FF"/>
                </a:solidFill>
                <a:latin typeface="Consolas" panose="020B0609020204030204" pitchFamily="49" charset="0"/>
              </a:rPr>
              <a:t>"distance"</a:t>
            </a:r>
            <a:r>
              <a:rPr lang="en-IE" dirty="0"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latin typeface="Consolas" panose="020B0609020204030204" pitchFamily="49" charset="0"/>
              </a:rPr>
              <a:t>  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E" b="1" dirty="0">
                <a:latin typeface="Consolas" panose="020B0609020204030204" pitchFamily="49" charset="0"/>
              </a:rPr>
              <a:t> (</a:t>
            </a:r>
            <a:r>
              <a:rPr lang="en-I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E" b="1" dirty="0">
                <a:latin typeface="Consolas" panose="020B0609020204030204" pitchFamily="49" charset="0"/>
              </a:rPr>
              <a:t> </a:t>
            </a:r>
            <a:r>
              <a:rPr lang="en-IE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E" b="1" dirty="0">
                <a:latin typeface="Consolas" panose="020B0609020204030204" pitchFamily="49" charset="0"/>
              </a:rPr>
              <a:t> = 0; </a:t>
            </a:r>
            <a:r>
              <a:rPr lang="en-IE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E" b="1" dirty="0">
                <a:latin typeface="Consolas" panose="020B0609020204030204" pitchFamily="49" charset="0"/>
              </a:rPr>
              <a:t> &lt; </a:t>
            </a:r>
            <a:r>
              <a:rPr lang="en-IE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activities</a:t>
            </a:r>
            <a:r>
              <a:rPr lang="en-IE" b="1" dirty="0" err="1">
                <a:latin typeface="Consolas" panose="020B0609020204030204" pitchFamily="49" charset="0"/>
              </a:rPr>
              <a:t>.size</a:t>
            </a:r>
            <a:r>
              <a:rPr lang="en-IE" b="1" dirty="0">
                <a:latin typeface="Consolas" panose="020B0609020204030204" pitchFamily="49" charset="0"/>
              </a:rPr>
              <a:t>() - 1; </a:t>
            </a:r>
            <a:r>
              <a:rPr lang="en-IE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E" b="1" dirty="0">
                <a:latin typeface="Consolas" panose="020B0609020204030204" pitchFamily="49" charset="0"/>
              </a:rPr>
              <a:t>++) {</a:t>
            </a:r>
          </a:p>
          <a:p>
            <a:r>
              <a:rPr lang="en-IE" dirty="0">
                <a:latin typeface="Consolas" panose="020B0609020204030204" pitchFamily="49" charset="0"/>
              </a:rPr>
              <a:t>      </a:t>
            </a:r>
            <a:r>
              <a:rPr lang="en-IE" i="1" dirty="0" err="1">
                <a:latin typeface="Consolas" panose="020B0609020204030204" pitchFamily="49" charset="0"/>
              </a:rPr>
              <a:t>assertTrue</a:t>
            </a:r>
            <a:r>
              <a:rPr lang="en-IE" i="1" dirty="0">
                <a:latin typeface="Consolas" panose="020B0609020204030204" pitchFamily="49" charset="0"/>
              </a:rPr>
              <a:t>(</a:t>
            </a:r>
            <a:r>
              <a:rPr lang="en-IE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activities</a:t>
            </a:r>
            <a:r>
              <a:rPr lang="en-IE" i="1" dirty="0" err="1">
                <a:latin typeface="Consolas" panose="020B0609020204030204" pitchFamily="49" charset="0"/>
              </a:rPr>
              <a:t>.get</a:t>
            </a:r>
            <a:r>
              <a:rPr lang="en-IE" i="1" dirty="0">
                <a:latin typeface="Consolas" panose="020B0609020204030204" pitchFamily="49" charset="0"/>
              </a:rPr>
              <a:t>(</a:t>
            </a:r>
            <a:r>
              <a:rPr lang="en-IE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E" i="1" dirty="0">
                <a:latin typeface="Consolas" panose="020B0609020204030204" pitchFamily="49" charset="0"/>
              </a:rPr>
              <a:t>).</a:t>
            </a:r>
            <a:r>
              <a:rPr lang="en-IE" i="1" dirty="0">
                <a:solidFill>
                  <a:srgbClr val="0000C0"/>
                </a:solidFill>
                <a:latin typeface="Consolas" panose="020B0609020204030204" pitchFamily="49" charset="0"/>
              </a:rPr>
              <a:t>distance</a:t>
            </a:r>
            <a:r>
              <a:rPr lang="en-IE" i="1" dirty="0">
                <a:latin typeface="Consolas" panose="020B0609020204030204" pitchFamily="49" charset="0"/>
              </a:rPr>
              <a:t> &lt;= </a:t>
            </a:r>
            <a:r>
              <a:rPr lang="en-IE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activities</a:t>
            </a:r>
            <a:r>
              <a:rPr lang="en-IE" i="1" dirty="0" err="1">
                <a:latin typeface="Consolas" panose="020B0609020204030204" pitchFamily="49" charset="0"/>
              </a:rPr>
              <a:t>.get</a:t>
            </a:r>
            <a:r>
              <a:rPr lang="en-IE" i="1" dirty="0">
                <a:latin typeface="Consolas" panose="020B0609020204030204" pitchFamily="49" charset="0"/>
              </a:rPr>
              <a:t>(</a:t>
            </a:r>
            <a:r>
              <a:rPr lang="en-IE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E" i="1" dirty="0">
                <a:latin typeface="Consolas" panose="020B0609020204030204" pitchFamily="49" charset="0"/>
              </a:rPr>
              <a:t> + 1).</a:t>
            </a:r>
            <a:r>
              <a:rPr lang="en-IE" i="1" dirty="0">
                <a:solidFill>
                  <a:srgbClr val="0000C0"/>
                </a:solidFill>
                <a:latin typeface="Consolas" panose="020B0609020204030204" pitchFamily="49" charset="0"/>
              </a:rPr>
              <a:t>distance</a:t>
            </a:r>
            <a:r>
              <a:rPr lang="en-IE" i="1" dirty="0"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latin typeface="Consolas" panose="020B0609020204030204" pitchFamily="49" charset="0"/>
              </a:rPr>
              <a:t>    }</a:t>
            </a:r>
          </a:p>
          <a:p>
            <a:r>
              <a:rPr lang="en-IE" dirty="0">
                <a:latin typeface="Consolas" panose="020B0609020204030204" pitchFamily="49" charset="0"/>
              </a:rPr>
              <a:t>    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activities</a:t>
            </a:r>
            <a:r>
              <a:rPr lang="en-IE" dirty="0">
                <a:latin typeface="Consolas" panose="020B0609020204030204" pitchFamily="49" charset="0"/>
              </a:rPr>
              <a:t> = </a:t>
            </a:r>
            <a:r>
              <a:rPr lang="en-IE" dirty="0" err="1">
                <a:solidFill>
                  <a:srgbClr val="0000C0"/>
                </a:solidFill>
                <a:latin typeface="Consolas" panose="020B0609020204030204" pitchFamily="49" charset="0"/>
              </a:rPr>
              <a:t>pacemaker</a:t>
            </a:r>
            <a:r>
              <a:rPr lang="en-IE" dirty="0" err="1">
                <a:latin typeface="Consolas" panose="020B0609020204030204" pitchFamily="49" charset="0"/>
              </a:rPr>
              <a:t>.listActivities</a:t>
            </a:r>
            <a:r>
              <a:rPr lang="en-IE" dirty="0"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homer</a:t>
            </a:r>
            <a:r>
              <a:rPr lang="en-IE" dirty="0"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IE" dirty="0">
                <a:latin typeface="Consolas" panose="020B0609020204030204" pitchFamily="49" charset="0"/>
              </a:rPr>
              <a:t>, </a:t>
            </a:r>
            <a:r>
              <a:rPr lang="en-IE" dirty="0">
                <a:solidFill>
                  <a:srgbClr val="2A00FF"/>
                </a:solidFill>
                <a:latin typeface="Consolas" panose="020B0609020204030204" pitchFamily="49" charset="0"/>
              </a:rPr>
              <a:t>"date"</a:t>
            </a:r>
            <a:r>
              <a:rPr lang="en-IE" dirty="0"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latin typeface="Consolas" panose="020B0609020204030204" pitchFamily="49" charset="0"/>
              </a:rPr>
              <a:t>  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E" b="1" dirty="0">
                <a:latin typeface="Consolas" panose="020B0609020204030204" pitchFamily="49" charset="0"/>
              </a:rPr>
              <a:t> (</a:t>
            </a:r>
            <a:r>
              <a:rPr lang="en-I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E" b="1" dirty="0">
                <a:latin typeface="Consolas" panose="020B0609020204030204" pitchFamily="49" charset="0"/>
              </a:rPr>
              <a:t> </a:t>
            </a:r>
            <a:r>
              <a:rPr lang="en-IE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E" b="1" dirty="0">
                <a:latin typeface="Consolas" panose="020B0609020204030204" pitchFamily="49" charset="0"/>
              </a:rPr>
              <a:t> = 0; </a:t>
            </a:r>
            <a:r>
              <a:rPr lang="en-IE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E" b="1" dirty="0">
                <a:latin typeface="Consolas" panose="020B0609020204030204" pitchFamily="49" charset="0"/>
              </a:rPr>
              <a:t> &lt; </a:t>
            </a:r>
            <a:r>
              <a:rPr lang="en-IE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activities</a:t>
            </a:r>
            <a:r>
              <a:rPr lang="en-IE" b="1" dirty="0" err="1">
                <a:latin typeface="Consolas" panose="020B0609020204030204" pitchFamily="49" charset="0"/>
              </a:rPr>
              <a:t>.size</a:t>
            </a:r>
            <a:r>
              <a:rPr lang="en-IE" b="1" dirty="0">
                <a:latin typeface="Consolas" panose="020B0609020204030204" pitchFamily="49" charset="0"/>
              </a:rPr>
              <a:t>() - 1; </a:t>
            </a:r>
            <a:r>
              <a:rPr lang="en-IE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E" b="1" dirty="0">
                <a:latin typeface="Consolas" panose="020B0609020204030204" pitchFamily="49" charset="0"/>
              </a:rPr>
              <a:t>++) {</a:t>
            </a:r>
          </a:p>
          <a:p>
            <a:r>
              <a:rPr lang="en-IE" dirty="0">
                <a:latin typeface="Consolas" panose="020B0609020204030204" pitchFamily="49" charset="0"/>
              </a:rPr>
              <a:t>      </a:t>
            </a:r>
            <a:r>
              <a:rPr lang="en-IE" i="1" dirty="0" err="1">
                <a:latin typeface="Consolas" panose="020B0609020204030204" pitchFamily="49" charset="0"/>
              </a:rPr>
              <a:t>assertTrue</a:t>
            </a:r>
            <a:r>
              <a:rPr lang="en-IE" i="1" dirty="0">
                <a:latin typeface="Consolas" panose="020B0609020204030204" pitchFamily="49" charset="0"/>
              </a:rPr>
              <a:t>( </a:t>
            </a:r>
            <a:r>
              <a:rPr lang="en-IE" i="1" dirty="0" err="1">
                <a:latin typeface="Consolas" panose="020B0609020204030204" pitchFamily="49" charset="0"/>
              </a:rPr>
              <a:t>DateTimeComparator.getInstance</a:t>
            </a:r>
            <a:r>
              <a:rPr lang="en-IE" i="1" dirty="0">
                <a:latin typeface="Consolas" panose="020B0609020204030204" pitchFamily="49" charset="0"/>
              </a:rPr>
              <a:t>().compare(</a:t>
            </a:r>
            <a:r>
              <a:rPr lang="en-IE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activities</a:t>
            </a:r>
            <a:r>
              <a:rPr lang="en-IE" i="1" dirty="0" err="1">
                <a:latin typeface="Consolas" panose="020B0609020204030204" pitchFamily="49" charset="0"/>
              </a:rPr>
              <a:t>.get</a:t>
            </a:r>
            <a:r>
              <a:rPr lang="en-IE" i="1" dirty="0">
                <a:latin typeface="Consolas" panose="020B0609020204030204" pitchFamily="49" charset="0"/>
              </a:rPr>
              <a:t>(</a:t>
            </a:r>
            <a:r>
              <a:rPr lang="en-IE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E" i="1" dirty="0">
                <a:latin typeface="Consolas" panose="020B0609020204030204" pitchFamily="49" charset="0"/>
              </a:rPr>
              <a:t>).</a:t>
            </a:r>
            <a:r>
              <a:rPr lang="en-IE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starttime</a:t>
            </a:r>
            <a:r>
              <a:rPr lang="en-IE" i="1" dirty="0">
                <a:latin typeface="Consolas" panose="020B0609020204030204" pitchFamily="49" charset="0"/>
              </a:rPr>
              <a:t>, </a:t>
            </a:r>
            <a:r>
              <a:rPr lang="en-IE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activities</a:t>
            </a:r>
            <a:r>
              <a:rPr lang="en-IE" i="1" dirty="0" err="1">
                <a:latin typeface="Consolas" panose="020B0609020204030204" pitchFamily="49" charset="0"/>
              </a:rPr>
              <a:t>.get</a:t>
            </a:r>
            <a:r>
              <a:rPr lang="en-IE" i="1" dirty="0">
                <a:latin typeface="Consolas" panose="020B0609020204030204" pitchFamily="49" charset="0"/>
              </a:rPr>
              <a:t>(</a:t>
            </a:r>
            <a:r>
              <a:rPr lang="en-IE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E" i="1" dirty="0">
                <a:latin typeface="Consolas" panose="020B0609020204030204" pitchFamily="49" charset="0"/>
              </a:rPr>
              <a:t>+1).</a:t>
            </a:r>
            <a:r>
              <a:rPr lang="en-IE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starttime</a:t>
            </a:r>
            <a:r>
              <a:rPr lang="en-IE" i="1" dirty="0">
                <a:latin typeface="Consolas" panose="020B0609020204030204" pitchFamily="49" charset="0"/>
              </a:rPr>
              <a:t>) &lt;= 0);</a:t>
            </a:r>
          </a:p>
          <a:p>
            <a:r>
              <a:rPr lang="en-IE" dirty="0">
                <a:latin typeface="Consolas" panose="020B0609020204030204" pitchFamily="49" charset="0"/>
              </a:rPr>
              <a:t>    }</a:t>
            </a:r>
          </a:p>
          <a:p>
            <a:r>
              <a:rPr lang="en-IE" dirty="0">
                <a:latin typeface="Consolas" panose="020B0609020204030204" pitchFamily="49" charset="0"/>
              </a:rPr>
              <a:t>    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activities</a:t>
            </a:r>
            <a:r>
              <a:rPr lang="en-IE" dirty="0">
                <a:latin typeface="Consolas" panose="020B0609020204030204" pitchFamily="49" charset="0"/>
              </a:rPr>
              <a:t> = </a:t>
            </a:r>
            <a:r>
              <a:rPr lang="en-IE" dirty="0" err="1">
                <a:solidFill>
                  <a:srgbClr val="0000C0"/>
                </a:solidFill>
                <a:latin typeface="Consolas" panose="020B0609020204030204" pitchFamily="49" charset="0"/>
              </a:rPr>
              <a:t>pacemaker</a:t>
            </a:r>
            <a:r>
              <a:rPr lang="en-IE" dirty="0" err="1">
                <a:latin typeface="Consolas" panose="020B0609020204030204" pitchFamily="49" charset="0"/>
              </a:rPr>
              <a:t>.listActivities</a:t>
            </a:r>
            <a:r>
              <a:rPr lang="en-IE" dirty="0"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6A3E3E"/>
                </a:solidFill>
                <a:latin typeface="Consolas" panose="020B0609020204030204" pitchFamily="49" charset="0"/>
              </a:rPr>
              <a:t>homer</a:t>
            </a:r>
            <a:r>
              <a:rPr lang="en-IE" dirty="0"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IE" dirty="0">
                <a:latin typeface="Consolas" panose="020B0609020204030204" pitchFamily="49" charset="0"/>
              </a:rPr>
              <a:t>, </a:t>
            </a:r>
            <a:r>
              <a:rPr lang="en-IE" dirty="0">
                <a:solidFill>
                  <a:srgbClr val="2A00FF"/>
                </a:solidFill>
                <a:latin typeface="Consolas" panose="020B0609020204030204" pitchFamily="49" charset="0"/>
              </a:rPr>
              <a:t>"duration"</a:t>
            </a:r>
            <a:r>
              <a:rPr lang="en-IE" dirty="0"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latin typeface="Consolas" panose="020B0609020204030204" pitchFamily="49" charset="0"/>
              </a:rPr>
              <a:t>    </a:t>
            </a:r>
            <a:r>
              <a:rPr lang="en-IE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E" b="1" dirty="0">
                <a:latin typeface="Consolas" panose="020B0609020204030204" pitchFamily="49" charset="0"/>
              </a:rPr>
              <a:t> (</a:t>
            </a:r>
            <a:r>
              <a:rPr lang="en-I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E" b="1" dirty="0">
                <a:latin typeface="Consolas" panose="020B0609020204030204" pitchFamily="49" charset="0"/>
              </a:rPr>
              <a:t> </a:t>
            </a:r>
            <a:r>
              <a:rPr lang="en-IE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E" b="1" dirty="0">
                <a:latin typeface="Consolas" panose="020B0609020204030204" pitchFamily="49" charset="0"/>
              </a:rPr>
              <a:t> = 0; </a:t>
            </a:r>
            <a:r>
              <a:rPr lang="en-IE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E" b="1" dirty="0">
                <a:latin typeface="Consolas" panose="020B0609020204030204" pitchFamily="49" charset="0"/>
              </a:rPr>
              <a:t> &lt; </a:t>
            </a:r>
            <a:r>
              <a:rPr lang="en-IE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activities</a:t>
            </a:r>
            <a:r>
              <a:rPr lang="en-IE" b="1" dirty="0" err="1">
                <a:latin typeface="Consolas" panose="020B0609020204030204" pitchFamily="49" charset="0"/>
              </a:rPr>
              <a:t>.size</a:t>
            </a:r>
            <a:r>
              <a:rPr lang="en-IE" b="1" dirty="0">
                <a:latin typeface="Consolas" panose="020B0609020204030204" pitchFamily="49" charset="0"/>
              </a:rPr>
              <a:t>() - 1; </a:t>
            </a:r>
            <a:r>
              <a:rPr lang="en-IE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E" b="1" dirty="0">
                <a:latin typeface="Consolas" panose="020B0609020204030204" pitchFamily="49" charset="0"/>
              </a:rPr>
              <a:t>++) {</a:t>
            </a:r>
          </a:p>
          <a:p>
            <a:r>
              <a:rPr lang="en-IE" dirty="0">
                <a:latin typeface="Consolas" panose="020B0609020204030204" pitchFamily="49" charset="0"/>
              </a:rPr>
              <a:t>      </a:t>
            </a:r>
            <a:r>
              <a:rPr lang="en-IE" i="1" dirty="0" err="1">
                <a:latin typeface="Consolas" panose="020B0609020204030204" pitchFamily="49" charset="0"/>
              </a:rPr>
              <a:t>assertTrue</a:t>
            </a:r>
            <a:r>
              <a:rPr lang="en-IE" i="1" dirty="0">
                <a:latin typeface="Consolas" panose="020B0609020204030204" pitchFamily="49" charset="0"/>
              </a:rPr>
              <a:t>( </a:t>
            </a:r>
            <a:r>
              <a:rPr lang="en-IE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activities</a:t>
            </a:r>
            <a:r>
              <a:rPr lang="en-IE" i="1" dirty="0" err="1">
                <a:latin typeface="Consolas" panose="020B0609020204030204" pitchFamily="49" charset="0"/>
              </a:rPr>
              <a:t>.get</a:t>
            </a:r>
            <a:r>
              <a:rPr lang="en-IE" i="1" dirty="0">
                <a:latin typeface="Consolas" panose="020B0609020204030204" pitchFamily="49" charset="0"/>
              </a:rPr>
              <a:t>(</a:t>
            </a:r>
            <a:r>
              <a:rPr lang="en-IE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E" i="1" dirty="0">
                <a:latin typeface="Consolas" panose="020B0609020204030204" pitchFamily="49" charset="0"/>
              </a:rPr>
              <a:t>).</a:t>
            </a:r>
            <a:r>
              <a:rPr lang="en-IE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duration</a:t>
            </a:r>
            <a:r>
              <a:rPr lang="en-IE" i="1" dirty="0" err="1">
                <a:latin typeface="Consolas" panose="020B0609020204030204" pitchFamily="49" charset="0"/>
              </a:rPr>
              <a:t>.getStandardSeconds</a:t>
            </a:r>
            <a:r>
              <a:rPr lang="en-IE" i="1" dirty="0">
                <a:latin typeface="Consolas" panose="020B0609020204030204" pitchFamily="49" charset="0"/>
              </a:rPr>
              <a:t>() &lt;  </a:t>
            </a:r>
            <a:r>
              <a:rPr lang="en-IE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activities</a:t>
            </a:r>
            <a:r>
              <a:rPr lang="en-IE" i="1" dirty="0" err="1">
                <a:latin typeface="Consolas" panose="020B0609020204030204" pitchFamily="49" charset="0"/>
              </a:rPr>
              <a:t>.get</a:t>
            </a:r>
            <a:r>
              <a:rPr lang="en-IE" i="1" dirty="0">
                <a:latin typeface="Consolas" panose="020B0609020204030204" pitchFamily="49" charset="0"/>
              </a:rPr>
              <a:t>(</a:t>
            </a:r>
            <a:r>
              <a:rPr lang="en-IE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E" i="1" dirty="0">
                <a:latin typeface="Consolas" panose="020B0609020204030204" pitchFamily="49" charset="0"/>
              </a:rPr>
              <a:t>+1).</a:t>
            </a:r>
            <a:r>
              <a:rPr lang="en-IE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duration</a:t>
            </a:r>
            <a:r>
              <a:rPr lang="en-IE" i="1" dirty="0" err="1">
                <a:latin typeface="Consolas" panose="020B0609020204030204" pitchFamily="49" charset="0"/>
              </a:rPr>
              <a:t>.getStandardSeconds</a:t>
            </a:r>
            <a:r>
              <a:rPr lang="en-IE" i="1" dirty="0">
                <a:latin typeface="Consolas" panose="020B0609020204030204" pitchFamily="49" charset="0"/>
              </a:rPr>
              <a:t>());</a:t>
            </a:r>
          </a:p>
          <a:p>
            <a:r>
              <a:rPr lang="en-IE" dirty="0">
                <a:latin typeface="Consolas" panose="020B0609020204030204" pitchFamily="49" charset="0"/>
              </a:rPr>
              <a:t>    }</a:t>
            </a:r>
          </a:p>
          <a:p>
            <a:r>
              <a:rPr lang="en-IE" dirty="0">
                <a:latin typeface="Consolas" panose="020B0609020204030204" pitchFamily="49" charset="0"/>
              </a:rPr>
              <a:t>  }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5157460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1ECE1-413C-4889-B30B-A7D2A8FF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UX (7b)</a:t>
            </a:r>
          </a:p>
        </p:txBody>
      </p:sp>
    </p:spTree>
    <p:extLst>
      <p:ext uri="{BB962C8B-B14F-4D97-AF65-F5344CB8AC3E}">
        <p14:creationId xmlns:p14="http://schemas.microsoft.com/office/powerpoint/2010/main" val="14622551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D2F5-3B3A-48D4-809F-0167B8B6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Console, parser, pacemaker console service</a:t>
            </a:r>
          </a:p>
        </p:txBody>
      </p:sp>
    </p:spTree>
    <p:extLst>
      <p:ext uri="{BB962C8B-B14F-4D97-AF65-F5344CB8AC3E}">
        <p14:creationId xmlns:p14="http://schemas.microsoft.com/office/powerpoint/2010/main" val="74969525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42329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921EDE-A78D-4425-9CDC-0A63F084EA0C}"/>
              </a:ext>
            </a:extLst>
          </p:cNvPr>
          <p:cNvSpPr/>
          <p:nvPr/>
        </p:nvSpPr>
        <p:spPr>
          <a:xfrm>
            <a:off x="93688" y="124272"/>
            <a:ext cx="10009112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E" sz="2000" dirty="0">
                <a:solidFill>
                  <a:srgbClr val="00B050"/>
                </a:solidFill>
              </a:rPr>
              <a:t>C:\Users\Siobhan\Desktop\agile workspace\pacemaker-console-solution&gt;</a:t>
            </a:r>
            <a:r>
              <a:rPr lang="en-IE" sz="2000" dirty="0" err="1">
                <a:solidFill>
                  <a:srgbClr val="0070C0"/>
                </a:solidFill>
              </a:rPr>
              <a:t>dir</a:t>
            </a:r>
            <a:endParaRPr lang="en-IE" sz="2000" dirty="0">
              <a:solidFill>
                <a:srgbClr val="0070C0"/>
              </a:solidFill>
            </a:endParaRPr>
          </a:p>
          <a:p>
            <a:endParaRPr lang="en-IE" sz="2000" dirty="0"/>
          </a:p>
          <a:p>
            <a:r>
              <a:rPr lang="en-IE" sz="2000" dirty="0"/>
              <a:t>19/10/2017  14:45    &lt;DIR&gt;          .</a:t>
            </a:r>
          </a:p>
          <a:p>
            <a:r>
              <a:rPr lang="en-IE" sz="2000" dirty="0"/>
              <a:t>19/10/2017  14:45    &lt;DIR&gt;          ..</a:t>
            </a:r>
          </a:p>
          <a:p>
            <a:r>
              <a:rPr lang="en-IE" sz="2000" dirty="0"/>
              <a:t>19/10/2017  14:33             1,122 pom.xml</a:t>
            </a:r>
          </a:p>
          <a:p>
            <a:r>
              <a:rPr lang="en-IE" sz="2000" dirty="0"/>
              <a:t>19/10/2017  14:45    &lt;DIR&gt;          </a:t>
            </a:r>
            <a:r>
              <a:rPr lang="en-IE" sz="2000" dirty="0" err="1"/>
              <a:t>src</a:t>
            </a:r>
            <a:endParaRPr lang="en-IE" sz="2000" dirty="0"/>
          </a:p>
          <a:p>
            <a:r>
              <a:rPr lang="en-IE" sz="2000" dirty="0"/>
              <a:t>               1 File(s)          1,122 bytes</a:t>
            </a:r>
          </a:p>
          <a:p>
            <a:r>
              <a:rPr lang="en-IE" sz="2000" dirty="0"/>
              <a:t>               3 Dir(s)  60,339,650,560 bytes free</a:t>
            </a:r>
          </a:p>
          <a:p>
            <a:endParaRPr lang="en-IE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683C5E-96E2-4FD9-8DBC-266E9193FF48}"/>
              </a:ext>
            </a:extLst>
          </p:cNvPr>
          <p:cNvSpPr txBox="1"/>
          <p:nvPr/>
        </p:nvSpPr>
        <p:spPr>
          <a:xfrm>
            <a:off x="525736" y="4804792"/>
            <a:ext cx="4032448" cy="207236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Create an empty folder in your workspace and add this pom.xml to it.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229C7-123E-4ECD-B624-7B2FCABB5950}"/>
              </a:ext>
            </a:extLst>
          </p:cNvPr>
          <p:cNvSpPr/>
          <p:nvPr/>
        </p:nvSpPr>
        <p:spPr>
          <a:xfrm>
            <a:off x="5278264" y="532620"/>
            <a:ext cx="10307984" cy="92025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E" sz="1600" dirty="0">
                <a:solidFill>
                  <a:srgbClr val="3F7F7F"/>
                </a:solidFill>
                <a:latin typeface="Consolas" panose="020B0609020204030204" pitchFamily="49" charset="0"/>
              </a:rPr>
              <a:t>project </a:t>
            </a:r>
            <a:r>
              <a:rPr lang="en-IE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en-IE" sz="1600" dirty="0">
                <a:latin typeface="Consolas" panose="020B0609020204030204" pitchFamily="49" charset="0"/>
              </a:rPr>
              <a:t>=</a:t>
            </a:r>
            <a:r>
              <a:rPr lang="en-IE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"http://maven.apache.org/POM/4.0.0" </a:t>
            </a:r>
            <a:r>
              <a:rPr lang="en-IE" sz="16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en-IE" sz="1600" i="1" dirty="0">
                <a:latin typeface="Consolas" panose="020B0609020204030204" pitchFamily="49" charset="0"/>
              </a:rPr>
              <a:t>=</a:t>
            </a:r>
            <a:r>
              <a:rPr lang="en-IE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</a:t>
            </a:r>
            <a:r>
              <a:rPr lang="en-IE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en-IE" sz="1600" dirty="0">
                <a:latin typeface="Consolas" panose="020B0609020204030204" pitchFamily="49" charset="0"/>
              </a:rPr>
              <a:t>=</a:t>
            </a:r>
            <a:r>
              <a:rPr lang="en-IE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"http://maven.apache.org/POM/4.0.0 http://maven.apache.org/xsd/maven-4.0.0.xsd"</a:t>
            </a:r>
            <a:r>
              <a:rPr lang="en-IE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E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modelVersion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E" sz="1600" dirty="0">
                <a:latin typeface="Consolas" panose="020B0609020204030204" pitchFamily="49" charset="0"/>
              </a:rPr>
              <a:t>4.0.0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E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modelVersion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IE" sz="1600" dirty="0">
              <a:latin typeface="Consolas" panose="020B0609020204030204" pitchFamily="49" charset="0"/>
            </a:endParaRPr>
          </a:p>
          <a:p>
            <a:r>
              <a:rPr lang="en-IE" sz="1600" dirty="0">
                <a:latin typeface="Consolas" panose="020B0609020204030204" pitchFamily="49" charset="0"/>
              </a:rPr>
              <a:t>  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E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E" sz="1600" u="sng" dirty="0">
                <a:latin typeface="Consolas" panose="020B0609020204030204" pitchFamily="49" charset="0"/>
              </a:rPr>
              <a:t>pacemaker</a:t>
            </a:r>
            <a:r>
              <a:rPr lang="en-IE" sz="16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E" sz="16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E" sz="16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E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E" sz="1600" u="sng" dirty="0">
                <a:latin typeface="Consolas" panose="020B0609020204030204" pitchFamily="49" charset="0"/>
              </a:rPr>
              <a:t>pacemaker-console-solution</a:t>
            </a:r>
            <a:r>
              <a:rPr lang="en-IE" sz="16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E" sz="16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E" sz="16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E" sz="16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E" sz="1600" dirty="0">
                <a:latin typeface="Consolas" panose="020B0609020204030204" pitchFamily="49" charset="0"/>
              </a:rPr>
              <a:t>1.0-SNAPSHOT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E" sz="16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E" sz="1600" dirty="0">
                <a:solidFill>
                  <a:srgbClr val="3F7F7F"/>
                </a:solidFill>
                <a:latin typeface="Consolas" panose="020B0609020204030204" pitchFamily="49" charset="0"/>
              </a:rPr>
              <a:t>packaging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E" sz="1600" dirty="0">
                <a:latin typeface="Consolas" panose="020B0609020204030204" pitchFamily="49" charset="0"/>
              </a:rPr>
              <a:t>jar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E" sz="1600" dirty="0">
                <a:solidFill>
                  <a:srgbClr val="3F7F7F"/>
                </a:solidFill>
                <a:latin typeface="Consolas" panose="020B0609020204030204" pitchFamily="49" charset="0"/>
              </a:rPr>
              <a:t>packaging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IE" sz="1600" dirty="0">
              <a:latin typeface="Consolas" panose="020B0609020204030204" pitchFamily="49" charset="0"/>
            </a:endParaRPr>
          </a:p>
          <a:p>
            <a:r>
              <a:rPr lang="en-IE" sz="1600" dirty="0">
                <a:latin typeface="Consolas" panose="020B0609020204030204" pitchFamily="49" charset="0"/>
              </a:rPr>
              <a:t>  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E" sz="1600" dirty="0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E" sz="1600" u="sng" dirty="0">
                <a:latin typeface="Consolas" panose="020B0609020204030204" pitchFamily="49" charset="0"/>
              </a:rPr>
              <a:t>pacemaker-console-solution</a:t>
            </a:r>
            <a:r>
              <a:rPr lang="en-IE" sz="16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E" sz="1600" u="sng" dirty="0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en-IE" sz="16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E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url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E" sz="1600" dirty="0">
                <a:latin typeface="Consolas" panose="020B0609020204030204" pitchFamily="49" charset="0"/>
              </a:rPr>
              <a:t>https://wit-computing-msc-2017.github.io/agile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E" sz="1600" dirty="0">
                <a:solidFill>
                  <a:srgbClr val="3F7F7F"/>
                </a:solidFill>
                <a:latin typeface="Consolas" panose="020B0609020204030204" pitchFamily="49" charset="0"/>
              </a:rPr>
              <a:t>url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IE" sz="1600" dirty="0">
              <a:latin typeface="Consolas" panose="020B0609020204030204" pitchFamily="49" charset="0"/>
            </a:endParaRPr>
          </a:p>
          <a:p>
            <a:r>
              <a:rPr lang="en-IE" sz="1600" dirty="0">
                <a:latin typeface="Consolas" panose="020B0609020204030204" pitchFamily="49" charset="0"/>
              </a:rPr>
              <a:t>  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E" sz="1600" dirty="0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E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project.build.sourceEncoding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E" sz="1600" dirty="0">
                <a:latin typeface="Consolas" panose="020B0609020204030204" pitchFamily="49" charset="0"/>
              </a:rPr>
              <a:t>UTF-8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E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project.build.sourceEncoding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E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maven.compiler.source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E" sz="1600" dirty="0">
                <a:latin typeface="Consolas" panose="020B0609020204030204" pitchFamily="49" charset="0"/>
              </a:rPr>
              <a:t>1.8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E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maven.compiler.source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E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maven.compiler.target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E" sz="1600" dirty="0">
                <a:latin typeface="Consolas" panose="020B0609020204030204" pitchFamily="49" charset="0"/>
              </a:rPr>
              <a:t>1.8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E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maven.compiler.target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E" sz="1600" dirty="0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IE" sz="1600" dirty="0">
              <a:latin typeface="Consolas" panose="020B0609020204030204" pitchFamily="49" charset="0"/>
            </a:endParaRPr>
          </a:p>
          <a:p>
            <a:r>
              <a:rPr lang="en-IE" sz="1600" dirty="0">
                <a:latin typeface="Consolas" panose="020B0609020204030204" pitchFamily="49" charset="0"/>
              </a:rPr>
              <a:t>  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E" sz="1600" dirty="0">
                <a:solidFill>
                  <a:srgbClr val="3F7F7F"/>
                </a:solidFill>
                <a:latin typeface="Consolas" panose="020B0609020204030204" pitchFamily="49" charset="0"/>
              </a:rPr>
              <a:t>build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E" sz="1600" dirty="0">
                <a:solidFill>
                  <a:srgbClr val="3F7F7F"/>
                </a:solidFill>
                <a:latin typeface="Consolas" panose="020B0609020204030204" pitchFamily="49" charset="0"/>
              </a:rPr>
              <a:t>plugins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  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E" sz="16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    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E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E" sz="1600" dirty="0" err="1">
                <a:latin typeface="Consolas" panose="020B0609020204030204" pitchFamily="49" charset="0"/>
              </a:rPr>
              <a:t>org.apache.maven.plugins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E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    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E" sz="16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E" sz="1600" dirty="0">
                <a:latin typeface="Consolas" panose="020B0609020204030204" pitchFamily="49" charset="0"/>
              </a:rPr>
              <a:t>3.7.0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E" sz="16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    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E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E" sz="1600" u="sng" dirty="0">
                <a:latin typeface="Consolas" panose="020B0609020204030204" pitchFamily="49" charset="0"/>
              </a:rPr>
              <a:t>maven-compiler-plugin</a:t>
            </a:r>
            <a:r>
              <a:rPr lang="en-IE" sz="16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E" sz="16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E" sz="16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    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E" sz="16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      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E" sz="1600" dirty="0">
                <a:solidFill>
                  <a:srgbClr val="3F7F7F"/>
                </a:solidFill>
                <a:latin typeface="Consolas" panose="020B0609020204030204" pitchFamily="49" charset="0"/>
              </a:rPr>
              <a:t>source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E" sz="1600" dirty="0">
                <a:latin typeface="Consolas" panose="020B0609020204030204" pitchFamily="49" charset="0"/>
              </a:rPr>
              <a:t>1.8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E" sz="1600" dirty="0">
                <a:solidFill>
                  <a:srgbClr val="3F7F7F"/>
                </a:solidFill>
                <a:latin typeface="Consolas" panose="020B0609020204030204" pitchFamily="49" charset="0"/>
              </a:rPr>
              <a:t>source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      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E" sz="1600" dirty="0">
                <a:solidFill>
                  <a:srgbClr val="3F7F7F"/>
                </a:solidFill>
                <a:latin typeface="Consolas" panose="020B0609020204030204" pitchFamily="49" charset="0"/>
              </a:rPr>
              <a:t>target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E" sz="1600" dirty="0">
                <a:latin typeface="Consolas" panose="020B0609020204030204" pitchFamily="49" charset="0"/>
              </a:rPr>
              <a:t>1.8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E" sz="1600" dirty="0">
                <a:solidFill>
                  <a:srgbClr val="3F7F7F"/>
                </a:solidFill>
                <a:latin typeface="Consolas" panose="020B0609020204030204" pitchFamily="49" charset="0"/>
              </a:rPr>
              <a:t>target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    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E" sz="16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  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E" sz="16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E" sz="1600" dirty="0">
                <a:solidFill>
                  <a:srgbClr val="3F7F7F"/>
                </a:solidFill>
                <a:latin typeface="Consolas" panose="020B0609020204030204" pitchFamily="49" charset="0"/>
              </a:rPr>
              <a:t>plugins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E" sz="1600" dirty="0">
                <a:solidFill>
                  <a:srgbClr val="3F7F7F"/>
                </a:solidFill>
                <a:latin typeface="Consolas" panose="020B0609020204030204" pitchFamily="49" charset="0"/>
              </a:rPr>
              <a:t>build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IE" sz="1600" dirty="0">
              <a:latin typeface="Consolas" panose="020B0609020204030204" pitchFamily="49" charset="0"/>
            </a:endParaRPr>
          </a:p>
          <a:p>
            <a:r>
              <a:rPr lang="en-IE" sz="1600" dirty="0">
                <a:latin typeface="Consolas" panose="020B0609020204030204" pitchFamily="49" charset="0"/>
              </a:rPr>
              <a:t>  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E" sz="1600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E" sz="1600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E" sz="1600" dirty="0">
                <a:solidFill>
                  <a:srgbClr val="3F7F7F"/>
                </a:solidFill>
                <a:latin typeface="Consolas" panose="020B0609020204030204" pitchFamily="49" charset="0"/>
              </a:rPr>
              <a:t>project</a:t>
            </a:r>
            <a:r>
              <a:rPr lang="en-IE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30726638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921EDE-A78D-4425-9CDC-0A63F084EA0C}"/>
              </a:ext>
            </a:extLst>
          </p:cNvPr>
          <p:cNvSpPr/>
          <p:nvPr/>
        </p:nvSpPr>
        <p:spPr>
          <a:xfrm>
            <a:off x="93688" y="124272"/>
            <a:ext cx="10297144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E" sz="2000" dirty="0">
                <a:solidFill>
                  <a:srgbClr val="00B050"/>
                </a:solidFill>
              </a:rPr>
              <a:t>C:\Users\Siobhan\Desktop\agile workspace\pacemaker-console-solution&gt;</a:t>
            </a:r>
            <a:r>
              <a:rPr lang="en-IE" sz="2000" dirty="0" err="1">
                <a:solidFill>
                  <a:srgbClr val="0070C0"/>
                </a:solidFill>
              </a:rPr>
              <a:t>mvn</a:t>
            </a:r>
            <a:r>
              <a:rPr lang="en-IE" sz="2000" dirty="0">
                <a:solidFill>
                  <a:srgbClr val="0070C0"/>
                </a:solidFill>
              </a:rPr>
              <a:t> validate</a:t>
            </a:r>
          </a:p>
          <a:p>
            <a:r>
              <a:rPr lang="en-IE" sz="2000" dirty="0"/>
              <a:t>[INFO] Scanning for projects...</a:t>
            </a:r>
          </a:p>
          <a:p>
            <a:r>
              <a:rPr lang="en-IE" sz="2000" dirty="0"/>
              <a:t>[INFO]</a:t>
            </a:r>
          </a:p>
          <a:p>
            <a:r>
              <a:rPr lang="en-IE" sz="2000" dirty="0"/>
              <a:t>[INFO] ------------------------------------------------------------------------</a:t>
            </a:r>
          </a:p>
          <a:p>
            <a:r>
              <a:rPr lang="en-IE" sz="2000" dirty="0"/>
              <a:t>[INFO] Building pacemaker-console-solution 1.0-SNAPSHOT</a:t>
            </a:r>
          </a:p>
          <a:p>
            <a:r>
              <a:rPr lang="en-IE" sz="2000" dirty="0"/>
              <a:t>[INFO] ------------------------------------------------------------------------</a:t>
            </a:r>
          </a:p>
          <a:p>
            <a:r>
              <a:rPr lang="en-IE" sz="2000" dirty="0"/>
              <a:t>[INFO] ------------------------------------------------------------------------</a:t>
            </a:r>
          </a:p>
          <a:p>
            <a:r>
              <a:rPr lang="en-IE" sz="2000" dirty="0"/>
              <a:t>[INFO] BUILD SUCCESS</a:t>
            </a:r>
          </a:p>
          <a:p>
            <a:r>
              <a:rPr lang="en-IE" sz="2000" dirty="0"/>
              <a:t>[INFO] ------------------------------------------------------------------------</a:t>
            </a:r>
          </a:p>
          <a:p>
            <a:r>
              <a:rPr lang="en-IE" sz="2000" dirty="0"/>
              <a:t>[INFO] Total time: 0.158 s</a:t>
            </a:r>
          </a:p>
          <a:p>
            <a:r>
              <a:rPr lang="en-IE" sz="2000" dirty="0"/>
              <a:t>[INFO] Finished at: 2017-10-19T14:46:58+01:00</a:t>
            </a:r>
          </a:p>
          <a:p>
            <a:r>
              <a:rPr lang="en-IE" sz="2000" dirty="0"/>
              <a:t>[INFO] Final Memory: 5M/123M</a:t>
            </a:r>
          </a:p>
          <a:p>
            <a:r>
              <a:rPr lang="en-IE" sz="2000" dirty="0"/>
              <a:t>[INFO] ------------------------------------------------------------------------</a:t>
            </a:r>
          </a:p>
          <a:p>
            <a:endParaRPr lang="en-IE" sz="2000" dirty="0"/>
          </a:p>
          <a:p>
            <a:r>
              <a:rPr lang="en-IE" sz="2000" dirty="0">
                <a:solidFill>
                  <a:srgbClr val="00B050"/>
                </a:solidFill>
              </a:rPr>
              <a:t>C:\Users\Siobhan\Desktop\agile workspace\pacemaker-console-solution&gt;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953D2-BCEF-4106-A6AF-81CE2942C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0"/>
          <a:stretch/>
        </p:blipFill>
        <p:spPr>
          <a:xfrm>
            <a:off x="6493780" y="5020816"/>
            <a:ext cx="6394595" cy="45304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F23C9BA-716F-4A5A-AF78-52F67EBF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872" y="5870135"/>
            <a:ext cx="5180544" cy="3707978"/>
          </a:xfrm>
        </p:spPr>
        <p:txBody>
          <a:bodyPr>
            <a:normAutofit fontScale="90000"/>
          </a:bodyPr>
          <a:lstStyle/>
          <a:p>
            <a:r>
              <a:rPr lang="en-IE" dirty="0"/>
              <a:t>Once your pom.xml validates, open Eclipse and perform:</a:t>
            </a:r>
            <a:br>
              <a:rPr lang="en-IE" dirty="0"/>
            </a:br>
            <a:br>
              <a:rPr lang="en-IE" dirty="0"/>
            </a:br>
            <a:r>
              <a:rPr lang="en-IE" i="1" dirty="0"/>
              <a:t>Import… </a:t>
            </a:r>
            <a:r>
              <a:rPr lang="en-IE" i="1" dirty="0">
                <a:sym typeface="Wingdings" panose="05000000000000000000" pitchFamily="2" charset="2"/>
              </a:rPr>
              <a:t> </a:t>
            </a:r>
            <a:r>
              <a:rPr lang="en-IE" i="1" dirty="0"/>
              <a:t>Existing Maven Projects</a:t>
            </a:r>
            <a:br>
              <a:rPr lang="en-IE" dirty="0"/>
            </a:br>
            <a:r>
              <a:rPr lang="en-IE" dirty="0"/>
              <a:t> </a:t>
            </a:r>
          </a:p>
        </p:txBody>
      </p:sp>
      <p:pic>
        <p:nvPicPr>
          <p:cNvPr id="6" name="Picture 4" descr="Image result for eclipse icons">
            <a:extLst>
              <a:ext uri="{FF2B5EF4-FFF2-40B4-BE49-F238E27FC236}">
                <a16:creationId xmlns:a16="http://schemas.microsoft.com/office/drawing/2014/main" id="{951D55BF-E8A0-468D-ADAF-553E1B5F2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8" y="5740896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9690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C448-1E1D-4A82-8C34-014C6268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User and Location</a:t>
            </a:r>
            <a:br>
              <a:rPr lang="en-IE" dirty="0"/>
            </a:br>
            <a:r>
              <a:rPr lang="en-IE" dirty="0"/>
              <a:t>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A584C4-18CD-44E3-85DF-504F049CE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344" y="988368"/>
            <a:ext cx="6000353" cy="73206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3A26F2-95B6-41C7-8D2F-BFAC67969E12}"/>
              </a:ext>
            </a:extLst>
          </p:cNvPr>
          <p:cNvSpPr/>
          <p:nvPr/>
        </p:nvSpPr>
        <p:spPr>
          <a:xfrm>
            <a:off x="6646416" y="4372744"/>
            <a:ext cx="4176464" cy="936104"/>
          </a:xfrm>
          <a:prstGeom prst="round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645856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FDAE92-C9ED-4694-A3C3-FF9B018FCCB6}"/>
              </a:ext>
            </a:extLst>
          </p:cNvPr>
          <p:cNvSpPr/>
          <p:nvPr/>
        </p:nvSpPr>
        <p:spPr>
          <a:xfrm>
            <a:off x="237704" y="196280"/>
            <a:ext cx="6480720" cy="92025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package models;</a:t>
            </a:r>
          </a:p>
          <a:p>
            <a:endParaRPr lang="en-IE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import static </a:t>
            </a:r>
            <a:r>
              <a:rPr lang="en-IE" sz="1600" i="1" dirty="0" err="1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com.google.common.base.MoreObjects.toStringHelper</a:t>
            </a:r>
            <a:r>
              <a:rPr lang="en-IE" sz="16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import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java.io.Serializable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import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java.util.HashMap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import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java.util.Map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import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java.util.UUID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import </a:t>
            </a:r>
            <a:r>
              <a:rPr lang="en-IE" sz="1600" i="1" dirty="0" err="1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com.google.common.base.Objects</a:t>
            </a:r>
            <a:r>
              <a:rPr lang="en-IE" sz="1600" i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endParaRPr lang="en-IE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IE" sz="16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User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implements Serializable {</a:t>
            </a:r>
          </a:p>
          <a:p>
            <a:endParaRPr lang="en-IE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public String id;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public String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firstName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public String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lastName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public String email;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public String password;</a:t>
            </a:r>
          </a:p>
          <a:p>
            <a:endParaRPr lang="en-IE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public Map&lt;String, Activity&gt; activities = new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HashMap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&lt;&gt;();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public User() {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}</a:t>
            </a:r>
          </a:p>
          <a:p>
            <a:endParaRPr lang="en-IE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public String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getId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() {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  return id;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}</a:t>
            </a:r>
          </a:p>
          <a:p>
            <a:endParaRPr lang="en-IE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public String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getFirstname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() {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  return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firstName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}</a:t>
            </a:r>
          </a:p>
          <a:p>
            <a:endParaRPr lang="en-IE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public String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getLastname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() {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  return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lastName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}</a:t>
            </a:r>
          </a:p>
          <a:p>
            <a:endParaRPr lang="en-IE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public String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getEmail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() {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  return email;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1AD53A-EC8E-4BA9-94B3-3C319CB113E8}"/>
              </a:ext>
            </a:extLst>
          </p:cNvPr>
          <p:cNvSpPr/>
          <p:nvPr/>
        </p:nvSpPr>
        <p:spPr>
          <a:xfrm>
            <a:off x="6574408" y="-19744"/>
            <a:ext cx="7344816" cy="96949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public User(String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firstName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, String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lastName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, String email, String password) {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  this.id =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UUID.randomUUID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().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toString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();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 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this.firstName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firstName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 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this.lastName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lastName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 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this.email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= email;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 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this.password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= password;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}</a:t>
            </a:r>
          </a:p>
          <a:p>
            <a:endParaRPr lang="en-IE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@Override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public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boolean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equals(final Object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obj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) {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  if (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obj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instanceof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User) {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    final User other = (User)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obj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    return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Objects.equal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firstName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other.firstName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        &amp;&amp;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Objects.equal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lastName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other.lastName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        &amp;&amp;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Objects.equal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(email,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other.email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        &amp;&amp;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Objects.equal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(password,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other.password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        &amp;&amp;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Objects.equal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(activities,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other.activities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  } else {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    return false;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  }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}</a:t>
            </a:r>
          </a:p>
          <a:p>
            <a:endParaRPr lang="en-IE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@Override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public String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toString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() {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  return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toStringHelper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(this).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addValue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(id)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      .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addValue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firstName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      .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addValue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lastName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      .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addValue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(password)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      .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addValue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(email)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      .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addValue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(activities)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      .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toString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();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}</a:t>
            </a:r>
          </a:p>
          <a:p>
            <a:endParaRPr lang="en-IE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@Override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public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hashCode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() {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  return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Objects.hashCode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(this.id,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this.lastName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this.firstName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					   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this.email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this.password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,  </a:t>
            </a:r>
            <a:r>
              <a:rPr lang="en-I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this.activities</a:t>
            </a:r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  }</a:t>
            </a:r>
          </a:p>
          <a:p>
            <a:r>
              <a:rPr lang="en-IE" sz="1600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  <a:endParaRPr lang="en-IE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E6E622-91B8-4C98-9711-4F1EE6BF9676}"/>
              </a:ext>
            </a:extLst>
          </p:cNvPr>
          <p:cNvSpPr txBox="1"/>
          <p:nvPr/>
        </p:nvSpPr>
        <p:spPr>
          <a:xfrm>
            <a:off x="3334048" y="5887040"/>
            <a:ext cx="3168352" cy="157992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"/>
                <a:cs typeface="Helvetica"/>
                <a:sym typeface="Helvetica"/>
              </a:rPr>
              <a:t>Guava is not on the build path, so </a:t>
            </a:r>
            <a:r>
              <a:rPr kumimoji="0" lang="en-IE" sz="24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Helvetica"/>
                <a:cs typeface="Helvetica"/>
                <a:sym typeface="Helvetica"/>
              </a:rPr>
              <a:t>com.google.common</a:t>
            </a:r>
            <a:r>
              <a:rPr lang="en-IE" sz="2400" dirty="0">
                <a:solidFill>
                  <a:srgbClr val="0070C0"/>
                </a:solidFill>
                <a:latin typeface="+mj-lt"/>
              </a:rPr>
              <a:t>.* </a:t>
            </a:r>
            <a:r>
              <a:rPr lang="en-IE" sz="2400" dirty="0">
                <a:latin typeface="+mj-lt"/>
              </a:rPr>
              <a:t>isn’t recognised.</a:t>
            </a:r>
            <a:endParaRPr kumimoji="0" lang="en-I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5938413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F287AC-B629-46FB-9EAD-00D621C33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504" y="3508648"/>
            <a:ext cx="5143500" cy="5991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5060BD-931F-4E69-86AA-767C9EA53641}"/>
              </a:ext>
            </a:extLst>
          </p:cNvPr>
          <p:cNvSpPr/>
          <p:nvPr/>
        </p:nvSpPr>
        <p:spPr>
          <a:xfrm>
            <a:off x="669752" y="772344"/>
            <a:ext cx="6502400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E" sz="2800" dirty="0">
                <a:solidFill>
                  <a:srgbClr val="657B83"/>
                </a:solidFill>
                <a:latin typeface="Monaco"/>
              </a:rPr>
              <a:t>&lt;</a:t>
            </a:r>
            <a:r>
              <a:rPr lang="en-IE" sz="2800" dirty="0">
                <a:solidFill>
                  <a:srgbClr val="268BD2"/>
                </a:solidFill>
                <a:latin typeface="Monaco"/>
              </a:rPr>
              <a:t>dependency</a:t>
            </a:r>
            <a:r>
              <a:rPr lang="en-IE" sz="2800" dirty="0">
                <a:solidFill>
                  <a:srgbClr val="657B83"/>
                </a:solidFill>
                <a:latin typeface="Monaco"/>
              </a:rPr>
              <a:t>&gt;  	&lt;</a:t>
            </a:r>
            <a:r>
              <a:rPr lang="en-IE" sz="2800" dirty="0" err="1">
                <a:solidFill>
                  <a:srgbClr val="268BD2"/>
                </a:solidFill>
                <a:latin typeface="Monaco"/>
              </a:rPr>
              <a:t>groupId</a:t>
            </a:r>
            <a:r>
              <a:rPr lang="en-IE" sz="2800" dirty="0">
                <a:solidFill>
                  <a:srgbClr val="657B83"/>
                </a:solidFill>
                <a:latin typeface="Monaco"/>
              </a:rPr>
              <a:t>&gt;</a:t>
            </a:r>
            <a:r>
              <a:rPr lang="en-IE" sz="2800" dirty="0" err="1">
                <a:solidFill>
                  <a:srgbClr val="657B83"/>
                </a:solidFill>
                <a:latin typeface="Monaco"/>
              </a:rPr>
              <a:t>com.google.guava</a:t>
            </a:r>
            <a:r>
              <a:rPr lang="en-IE" sz="2800" dirty="0">
                <a:solidFill>
                  <a:srgbClr val="657B83"/>
                </a:solidFill>
                <a:latin typeface="Monaco"/>
              </a:rPr>
              <a:t>&lt;/</a:t>
            </a:r>
            <a:r>
              <a:rPr lang="en-IE" sz="2800" dirty="0" err="1">
                <a:solidFill>
                  <a:srgbClr val="268BD2"/>
                </a:solidFill>
                <a:latin typeface="Monaco"/>
              </a:rPr>
              <a:t>groupId</a:t>
            </a:r>
            <a:r>
              <a:rPr lang="en-IE" sz="2800" dirty="0">
                <a:solidFill>
                  <a:srgbClr val="657B83"/>
                </a:solidFill>
                <a:latin typeface="Monaco"/>
              </a:rPr>
              <a:t>&gt; 	&lt;</a:t>
            </a:r>
            <a:r>
              <a:rPr lang="en-IE" sz="2800" dirty="0" err="1">
                <a:solidFill>
                  <a:srgbClr val="268BD2"/>
                </a:solidFill>
                <a:latin typeface="Monaco"/>
              </a:rPr>
              <a:t>artifactId</a:t>
            </a:r>
            <a:r>
              <a:rPr lang="en-IE" sz="2800" dirty="0">
                <a:solidFill>
                  <a:srgbClr val="657B83"/>
                </a:solidFill>
                <a:latin typeface="Monaco"/>
              </a:rPr>
              <a:t>&gt;guava&lt;/</a:t>
            </a:r>
            <a:r>
              <a:rPr lang="en-IE" sz="2800" dirty="0" err="1">
                <a:solidFill>
                  <a:srgbClr val="268BD2"/>
                </a:solidFill>
                <a:latin typeface="Monaco"/>
              </a:rPr>
              <a:t>artifactId</a:t>
            </a:r>
            <a:r>
              <a:rPr lang="en-IE" sz="2800" dirty="0">
                <a:solidFill>
                  <a:srgbClr val="657B83"/>
                </a:solidFill>
                <a:latin typeface="Monaco"/>
              </a:rPr>
              <a:t>&gt; 	&lt;</a:t>
            </a:r>
            <a:r>
              <a:rPr lang="en-IE" sz="2800" dirty="0">
                <a:solidFill>
                  <a:srgbClr val="268BD2"/>
                </a:solidFill>
                <a:latin typeface="Monaco"/>
              </a:rPr>
              <a:t>version</a:t>
            </a:r>
            <a:r>
              <a:rPr lang="en-IE" sz="2800" dirty="0">
                <a:solidFill>
                  <a:srgbClr val="657B83"/>
                </a:solidFill>
                <a:latin typeface="Monaco"/>
              </a:rPr>
              <a:t>&gt;23.0&lt;/</a:t>
            </a:r>
            <a:r>
              <a:rPr lang="en-IE" sz="2800" dirty="0">
                <a:solidFill>
                  <a:srgbClr val="268BD2"/>
                </a:solidFill>
                <a:latin typeface="Monaco"/>
              </a:rPr>
              <a:t>version</a:t>
            </a:r>
            <a:r>
              <a:rPr lang="en-IE" sz="2800" dirty="0">
                <a:solidFill>
                  <a:srgbClr val="657B83"/>
                </a:solidFill>
                <a:latin typeface="Monaco"/>
              </a:rPr>
              <a:t>&gt; &lt;/</a:t>
            </a:r>
            <a:r>
              <a:rPr lang="en-IE" sz="2800" dirty="0">
                <a:solidFill>
                  <a:srgbClr val="268BD2"/>
                </a:solidFill>
                <a:latin typeface="Monaco"/>
              </a:rPr>
              <a:t>dependency</a:t>
            </a:r>
            <a:r>
              <a:rPr lang="en-IE" sz="2800" dirty="0">
                <a:solidFill>
                  <a:srgbClr val="657B83"/>
                </a:solidFill>
                <a:latin typeface="Monaco"/>
              </a:rPr>
              <a:t>&gt;</a:t>
            </a:r>
            <a:endParaRPr lang="en-IE" sz="2800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E3E1194-7271-4DEB-A666-8E35C816D890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4462853" y="2477212"/>
            <a:ext cx="3081823" cy="4165624"/>
          </a:xfrm>
          <a:prstGeom prst="bentConnector2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4EFB6D-7B5B-40AA-854C-A3C23016551D}"/>
              </a:ext>
            </a:extLst>
          </p:cNvPr>
          <p:cNvSpPr txBox="1"/>
          <p:nvPr/>
        </p:nvSpPr>
        <p:spPr>
          <a:xfrm>
            <a:off x="2902000" y="6388968"/>
            <a:ext cx="4399793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Eclipse Oxygen triggers a maven build and adds Guava as a dependency </a:t>
            </a:r>
            <a:r>
              <a:rPr kumimoji="0" lang="en-IE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Wingdings" panose="05000000000000000000" pitchFamily="2" charset="2"/>
              </a:rPr>
              <a:t> errors resolved.</a:t>
            </a:r>
            <a:endParaRPr kumimoji="0" lang="en-IE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D6C77B-A88A-4FAF-8AC1-A958E43D8A43}"/>
              </a:ext>
            </a:extLst>
          </p:cNvPr>
          <p:cNvSpPr txBox="1"/>
          <p:nvPr/>
        </p:nvSpPr>
        <p:spPr>
          <a:xfrm>
            <a:off x="956999" y="3159180"/>
            <a:ext cx="2694880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Add the above dependency to the pom.xml.</a:t>
            </a:r>
          </a:p>
        </p:txBody>
      </p:sp>
    </p:spTree>
    <p:extLst>
      <p:ext uri="{BB962C8B-B14F-4D97-AF65-F5344CB8AC3E}">
        <p14:creationId xmlns:p14="http://schemas.microsoft.com/office/powerpoint/2010/main" val="173918937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D88107-344E-492B-BC53-040FE4A91883}"/>
              </a:ext>
            </a:extLst>
          </p:cNvPr>
          <p:cNvSpPr/>
          <p:nvPr/>
        </p:nvSpPr>
        <p:spPr>
          <a:xfrm>
            <a:off x="165696" y="32631"/>
            <a:ext cx="9793088" cy="96949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u="sng" dirty="0">
                <a:latin typeface="Consolas" panose="020B0609020204030204" pitchFamily="49" charset="0"/>
              </a:rPr>
              <a:t>User </a:t>
            </a:r>
            <a:r>
              <a:rPr lang="en-IE" sz="16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IE" sz="1600" b="1" u="sng" dirty="0">
                <a:latin typeface="Consolas" panose="020B0609020204030204" pitchFamily="49" charset="0"/>
              </a:rPr>
              <a:t> Serializable {</a:t>
            </a:r>
          </a:p>
          <a:p>
            <a:endParaRPr lang="en-IE" sz="1600" dirty="0">
              <a:latin typeface="Consolas" panose="020B0609020204030204" pitchFamily="49" charset="0"/>
            </a:endParaRPr>
          </a:p>
          <a:p>
            <a:r>
              <a:rPr lang="en-IE" sz="1600" dirty="0">
                <a:latin typeface="Consolas" panose="020B0609020204030204" pitchFamily="49" charset="0"/>
              </a:rPr>
              <a:t>  //fields omitted – no change to them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E" sz="1600" b="1" dirty="0">
                <a:latin typeface="Consolas" panose="020B0609020204030204" pitchFamily="49" charset="0"/>
              </a:rPr>
              <a:t> Map&lt;String, Activity&gt; </a:t>
            </a:r>
            <a:r>
              <a:rPr lang="en-IE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activities</a:t>
            </a:r>
            <a:r>
              <a:rPr lang="en-IE" sz="1600" b="1" dirty="0">
                <a:latin typeface="Consolas" panose="020B0609020204030204" pitchFamily="49" charset="0"/>
              </a:rPr>
              <a:t> =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dirty="0" err="1">
                <a:latin typeface="Consolas" panose="020B0609020204030204" pitchFamily="49" charset="0"/>
              </a:rPr>
              <a:t>HashMap</a:t>
            </a:r>
            <a:r>
              <a:rPr lang="en-IE" sz="1600" b="1" dirty="0">
                <a:latin typeface="Consolas" panose="020B0609020204030204" pitchFamily="49" charset="0"/>
              </a:rPr>
              <a:t>&lt;&gt;();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//accessors &amp; constructor omitted – no change to them</a:t>
            </a:r>
          </a:p>
          <a:p>
            <a:endParaRPr lang="en-IE" sz="1600" dirty="0">
              <a:latin typeface="Consolas" panose="020B0609020204030204" pitchFamily="49" charset="0"/>
            </a:endParaRPr>
          </a:p>
          <a:p>
            <a:r>
              <a:rPr lang="en-IE" sz="1600" dirty="0">
                <a:latin typeface="Consolas" panose="020B0609020204030204" pitchFamily="49" charset="0"/>
              </a:rPr>
              <a:t>  </a:t>
            </a:r>
            <a:r>
              <a:rPr lang="en-IE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IE" sz="1600" b="1" dirty="0">
                <a:latin typeface="Consolas" panose="020B0609020204030204" pitchFamily="49" charset="0"/>
              </a:rPr>
              <a:t> equals(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IE" sz="1600" b="1" dirty="0">
                <a:latin typeface="Consolas" panose="020B0609020204030204" pitchFamily="49" charset="0"/>
              </a:rPr>
              <a:t> Object </a:t>
            </a:r>
            <a:r>
              <a:rPr lang="en-IE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IE" sz="1600" b="1" dirty="0">
                <a:latin typeface="Consolas" panose="020B0609020204030204" pitchFamily="49" charset="0"/>
              </a:rPr>
              <a:t>) {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E" sz="1600" b="1" dirty="0">
                <a:latin typeface="Consolas" panose="020B0609020204030204" pitchFamily="49" charset="0"/>
              </a:rPr>
              <a:t> (</a:t>
            </a:r>
            <a:r>
              <a:rPr lang="en-IE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IE" sz="1600" b="1" dirty="0">
                <a:latin typeface="Consolas" panose="020B0609020204030204" pitchFamily="49" charset="0"/>
              </a:rPr>
              <a:t> User) {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 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IE" sz="1600" b="1" dirty="0">
                <a:latin typeface="Consolas" panose="020B0609020204030204" pitchFamily="49" charset="0"/>
              </a:rPr>
              <a:t> User </a:t>
            </a:r>
            <a:r>
              <a:rPr lang="en-I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en-IE" sz="1600" b="1" dirty="0">
                <a:latin typeface="Consolas" panose="020B0609020204030204" pitchFamily="49" charset="0"/>
              </a:rPr>
              <a:t> = (User) </a:t>
            </a:r>
            <a:r>
              <a:rPr lang="en-IE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IE" sz="1600" b="1" dirty="0">
                <a:latin typeface="Consolas" panose="020B0609020204030204" pitchFamily="49" charset="0"/>
              </a:rPr>
              <a:t>;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 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dirty="0" err="1">
                <a:latin typeface="Consolas" panose="020B0609020204030204" pitchFamily="49" charset="0"/>
              </a:rPr>
              <a:t>Objects.</a:t>
            </a:r>
            <a:r>
              <a:rPr lang="en-IE" sz="1600" b="1" i="1" dirty="0" err="1">
                <a:latin typeface="Consolas" panose="020B0609020204030204" pitchFamily="49" charset="0"/>
              </a:rPr>
              <a:t>equal</a:t>
            </a:r>
            <a:r>
              <a:rPr lang="en-IE" sz="1600" b="1" i="1" dirty="0">
                <a:latin typeface="Consolas" panose="020B0609020204030204" pitchFamily="49" charset="0"/>
              </a:rPr>
              <a:t>(</a:t>
            </a:r>
            <a:r>
              <a:rPr lang="en-I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firstName</a:t>
            </a:r>
            <a:r>
              <a:rPr lang="en-IE" sz="1600" b="1" i="1" dirty="0">
                <a:latin typeface="Consolas" panose="020B0609020204030204" pitchFamily="49" charset="0"/>
              </a:rPr>
              <a:t>, </a:t>
            </a:r>
            <a:r>
              <a:rPr lang="en-IE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en-IE" sz="1600" b="1" i="1" dirty="0" err="1">
                <a:latin typeface="Consolas" panose="020B0609020204030204" pitchFamily="49" charset="0"/>
              </a:rPr>
              <a:t>.</a:t>
            </a:r>
            <a:r>
              <a:rPr lang="en-I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firstName</a:t>
            </a:r>
            <a:r>
              <a:rPr lang="en-IE" sz="1600" b="1" i="1" dirty="0">
                <a:latin typeface="Consolas" panose="020B0609020204030204" pitchFamily="49" charset="0"/>
              </a:rPr>
              <a:t>)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      &amp;&amp; </a:t>
            </a:r>
            <a:r>
              <a:rPr lang="en-IE" sz="1600" dirty="0" err="1">
                <a:latin typeface="Consolas" panose="020B0609020204030204" pitchFamily="49" charset="0"/>
              </a:rPr>
              <a:t>Objects.</a:t>
            </a:r>
            <a:r>
              <a:rPr lang="en-IE" sz="1600" i="1" dirty="0" err="1">
                <a:latin typeface="Consolas" panose="020B0609020204030204" pitchFamily="49" charset="0"/>
              </a:rPr>
              <a:t>equal</a:t>
            </a:r>
            <a:r>
              <a:rPr lang="en-IE" sz="1600" i="1" dirty="0">
                <a:latin typeface="Consolas" panose="020B0609020204030204" pitchFamily="49" charset="0"/>
              </a:rPr>
              <a:t>(</a:t>
            </a:r>
            <a:r>
              <a:rPr lang="en-IE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lastName</a:t>
            </a:r>
            <a:r>
              <a:rPr lang="en-IE" sz="1600" i="1" dirty="0">
                <a:latin typeface="Consolas" panose="020B0609020204030204" pitchFamily="49" charset="0"/>
              </a:rPr>
              <a:t>, </a:t>
            </a:r>
            <a:r>
              <a:rPr lang="en-IE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en-IE" sz="1600" i="1" dirty="0" err="1">
                <a:latin typeface="Consolas" panose="020B0609020204030204" pitchFamily="49" charset="0"/>
              </a:rPr>
              <a:t>.</a:t>
            </a:r>
            <a:r>
              <a:rPr lang="en-IE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lastName</a:t>
            </a:r>
            <a:r>
              <a:rPr lang="en-IE" sz="1600" i="1" dirty="0">
                <a:latin typeface="Consolas" panose="020B0609020204030204" pitchFamily="49" charset="0"/>
              </a:rPr>
              <a:t>)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      &amp;&amp; </a:t>
            </a:r>
            <a:r>
              <a:rPr lang="en-IE" sz="1600" dirty="0" err="1">
                <a:latin typeface="Consolas" panose="020B0609020204030204" pitchFamily="49" charset="0"/>
              </a:rPr>
              <a:t>Objects.</a:t>
            </a:r>
            <a:r>
              <a:rPr lang="en-IE" sz="1600" i="1" dirty="0" err="1">
                <a:latin typeface="Consolas" panose="020B0609020204030204" pitchFamily="49" charset="0"/>
              </a:rPr>
              <a:t>equal</a:t>
            </a:r>
            <a:r>
              <a:rPr lang="en-IE" sz="1600" i="1" dirty="0">
                <a:latin typeface="Consolas" panose="020B0609020204030204" pitchFamily="49" charset="0"/>
              </a:rPr>
              <a:t>(</a:t>
            </a:r>
            <a:r>
              <a:rPr lang="en-IE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en-IE" sz="1600" i="1" dirty="0">
                <a:latin typeface="Consolas" panose="020B0609020204030204" pitchFamily="49" charset="0"/>
              </a:rPr>
              <a:t>, </a:t>
            </a:r>
            <a:r>
              <a:rPr lang="en-IE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en-IE" sz="1600" i="1" dirty="0" err="1">
                <a:latin typeface="Consolas" panose="020B0609020204030204" pitchFamily="49" charset="0"/>
              </a:rPr>
              <a:t>.</a:t>
            </a:r>
            <a:r>
              <a:rPr lang="en-IE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en-IE" sz="1600" i="1" dirty="0">
                <a:latin typeface="Consolas" panose="020B0609020204030204" pitchFamily="49" charset="0"/>
              </a:rPr>
              <a:t>)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      &amp;&amp; </a:t>
            </a:r>
            <a:r>
              <a:rPr lang="en-IE" sz="1600" dirty="0" err="1">
                <a:latin typeface="Consolas" panose="020B0609020204030204" pitchFamily="49" charset="0"/>
              </a:rPr>
              <a:t>Objects.</a:t>
            </a:r>
            <a:r>
              <a:rPr lang="en-IE" sz="1600" i="1" dirty="0" err="1">
                <a:latin typeface="Consolas" panose="020B0609020204030204" pitchFamily="49" charset="0"/>
              </a:rPr>
              <a:t>equal</a:t>
            </a:r>
            <a:r>
              <a:rPr lang="en-IE" sz="1600" i="1" dirty="0">
                <a:latin typeface="Consolas" panose="020B0609020204030204" pitchFamily="49" charset="0"/>
              </a:rPr>
              <a:t>(</a:t>
            </a:r>
            <a:r>
              <a:rPr lang="en-IE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IE" sz="1600" i="1" dirty="0">
                <a:latin typeface="Consolas" panose="020B0609020204030204" pitchFamily="49" charset="0"/>
              </a:rPr>
              <a:t>, </a:t>
            </a:r>
            <a:r>
              <a:rPr lang="en-IE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en-IE" sz="1600" i="1" dirty="0" err="1">
                <a:latin typeface="Consolas" panose="020B0609020204030204" pitchFamily="49" charset="0"/>
              </a:rPr>
              <a:t>.</a:t>
            </a:r>
            <a:r>
              <a:rPr lang="en-IE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IE" sz="1600" i="1" dirty="0">
                <a:latin typeface="Consolas" panose="020B0609020204030204" pitchFamily="49" charset="0"/>
              </a:rPr>
              <a:t>)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      &amp;&amp; </a:t>
            </a:r>
            <a:r>
              <a:rPr lang="en-IE" sz="1600" dirty="0" err="1">
                <a:latin typeface="Consolas" panose="020B0609020204030204" pitchFamily="49" charset="0"/>
              </a:rPr>
              <a:t>Objects.</a:t>
            </a:r>
            <a:r>
              <a:rPr lang="en-IE" sz="1600" i="1" dirty="0" err="1">
                <a:latin typeface="Consolas" panose="020B0609020204030204" pitchFamily="49" charset="0"/>
              </a:rPr>
              <a:t>equal</a:t>
            </a:r>
            <a:r>
              <a:rPr lang="en-IE" sz="1600" i="1" dirty="0">
                <a:latin typeface="Consolas" panose="020B0609020204030204" pitchFamily="49" charset="0"/>
              </a:rPr>
              <a:t>(</a:t>
            </a:r>
            <a:r>
              <a:rPr lang="en-IE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activities</a:t>
            </a:r>
            <a:r>
              <a:rPr lang="en-IE" sz="1600" i="1" dirty="0">
                <a:latin typeface="Consolas" panose="020B0609020204030204" pitchFamily="49" charset="0"/>
              </a:rPr>
              <a:t>, </a:t>
            </a:r>
            <a:r>
              <a:rPr lang="en-IE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en-IE" sz="1600" i="1" dirty="0" err="1">
                <a:latin typeface="Consolas" panose="020B0609020204030204" pitchFamily="49" charset="0"/>
              </a:rPr>
              <a:t>.</a:t>
            </a:r>
            <a:r>
              <a:rPr lang="en-IE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activities</a:t>
            </a:r>
            <a:r>
              <a:rPr lang="en-IE" sz="1600" i="1" dirty="0">
                <a:latin typeface="Consolas" panose="020B0609020204030204" pitchFamily="49" charset="0"/>
              </a:rPr>
              <a:t>);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}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IE" sz="1600" b="1" dirty="0">
                <a:latin typeface="Consolas" panose="020B0609020204030204" pitchFamily="49" charset="0"/>
              </a:rPr>
              <a:t> {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 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IE" sz="1600" b="1" dirty="0">
                <a:latin typeface="Consolas" panose="020B0609020204030204" pitchFamily="49" charset="0"/>
              </a:rPr>
              <a:t>;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}</a:t>
            </a:r>
          </a:p>
          <a:p>
            <a:endParaRPr lang="en-IE" sz="1600" dirty="0">
              <a:latin typeface="Consolas" panose="020B0609020204030204" pitchFamily="49" charset="0"/>
            </a:endParaRPr>
          </a:p>
          <a:p>
            <a:r>
              <a:rPr lang="en-IE" sz="1600" dirty="0">
                <a:latin typeface="Consolas" panose="020B0609020204030204" pitchFamily="49" charset="0"/>
              </a:rPr>
              <a:t>  </a:t>
            </a:r>
            <a:r>
              <a:rPr lang="en-IE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E" sz="1600" b="1" dirty="0">
                <a:latin typeface="Consolas" panose="020B0609020204030204" pitchFamily="49" charset="0"/>
              </a:rPr>
              <a:t> String </a:t>
            </a:r>
            <a:r>
              <a:rPr lang="en-IE" sz="1600" b="1" dirty="0" err="1">
                <a:latin typeface="Consolas" panose="020B0609020204030204" pitchFamily="49" charset="0"/>
              </a:rPr>
              <a:t>toString</a:t>
            </a:r>
            <a:r>
              <a:rPr lang="en-IE" sz="16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i="1" dirty="0" err="1">
                <a:latin typeface="Consolas" panose="020B0609020204030204" pitchFamily="49" charset="0"/>
              </a:rPr>
              <a:t>toStringHelper</a:t>
            </a:r>
            <a:r>
              <a:rPr lang="en-IE" sz="1600" b="1" i="1" dirty="0">
                <a:latin typeface="Consolas" panose="020B0609020204030204" pitchFamily="49" charset="0"/>
              </a:rPr>
              <a:t>(</a:t>
            </a:r>
            <a:r>
              <a:rPr lang="en-IE" sz="16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E" sz="1600" b="1" i="1" dirty="0">
                <a:latin typeface="Consolas" panose="020B0609020204030204" pitchFamily="49" charset="0"/>
              </a:rPr>
              <a:t>).</a:t>
            </a:r>
            <a:r>
              <a:rPr lang="en-IE" sz="1600" b="1" i="1" dirty="0" err="1">
                <a:latin typeface="Consolas" panose="020B0609020204030204" pitchFamily="49" charset="0"/>
              </a:rPr>
              <a:t>addValue</a:t>
            </a:r>
            <a:r>
              <a:rPr lang="en-IE" sz="1600" b="1" i="1" dirty="0">
                <a:latin typeface="Consolas" panose="020B0609020204030204" pitchFamily="49" charset="0"/>
              </a:rPr>
              <a:t>(</a:t>
            </a:r>
            <a:r>
              <a:rPr lang="en-IE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IE" sz="1600" b="1" i="1" dirty="0">
                <a:latin typeface="Consolas" panose="020B0609020204030204" pitchFamily="49" charset="0"/>
              </a:rPr>
              <a:t>)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    .</a:t>
            </a:r>
            <a:r>
              <a:rPr lang="en-IE" sz="1600" dirty="0" err="1">
                <a:latin typeface="Consolas" panose="020B0609020204030204" pitchFamily="49" charset="0"/>
              </a:rPr>
              <a:t>addValue</a:t>
            </a:r>
            <a:r>
              <a:rPr lang="en-IE" sz="1600" dirty="0">
                <a:latin typeface="Consolas" panose="020B0609020204030204" pitchFamily="49" charset="0"/>
              </a:rPr>
              <a:t>(</a:t>
            </a:r>
            <a:r>
              <a:rPr lang="en-IE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firstName</a:t>
            </a:r>
            <a:r>
              <a:rPr lang="en-IE" sz="1600" dirty="0">
                <a:latin typeface="Consolas" panose="020B0609020204030204" pitchFamily="49" charset="0"/>
              </a:rPr>
              <a:t>)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    .</a:t>
            </a:r>
            <a:r>
              <a:rPr lang="en-IE" sz="1600" dirty="0" err="1">
                <a:latin typeface="Consolas" panose="020B0609020204030204" pitchFamily="49" charset="0"/>
              </a:rPr>
              <a:t>addValue</a:t>
            </a:r>
            <a:r>
              <a:rPr lang="en-IE" sz="1600" dirty="0">
                <a:latin typeface="Consolas" panose="020B0609020204030204" pitchFamily="49" charset="0"/>
              </a:rPr>
              <a:t>(</a:t>
            </a:r>
            <a:r>
              <a:rPr lang="en-IE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lastName</a:t>
            </a:r>
            <a:r>
              <a:rPr lang="en-IE" sz="1600" dirty="0">
                <a:latin typeface="Consolas" panose="020B0609020204030204" pitchFamily="49" charset="0"/>
              </a:rPr>
              <a:t>)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    .</a:t>
            </a:r>
            <a:r>
              <a:rPr lang="en-IE" sz="1600" dirty="0" err="1">
                <a:latin typeface="Consolas" panose="020B0609020204030204" pitchFamily="49" charset="0"/>
              </a:rPr>
              <a:t>addValue</a:t>
            </a:r>
            <a:r>
              <a:rPr lang="en-IE" sz="1600" dirty="0">
                <a:latin typeface="Consolas" panose="020B0609020204030204" pitchFamily="49" charset="0"/>
              </a:rPr>
              <a:t>(</a:t>
            </a:r>
            <a:r>
              <a:rPr lang="en-IE" sz="1600" dirty="0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IE" sz="1600" dirty="0">
                <a:latin typeface="Consolas" panose="020B0609020204030204" pitchFamily="49" charset="0"/>
              </a:rPr>
              <a:t>)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    .</a:t>
            </a:r>
            <a:r>
              <a:rPr lang="en-IE" sz="1600" dirty="0" err="1">
                <a:latin typeface="Consolas" panose="020B0609020204030204" pitchFamily="49" charset="0"/>
              </a:rPr>
              <a:t>addValue</a:t>
            </a:r>
            <a:r>
              <a:rPr lang="en-IE" sz="1600" dirty="0">
                <a:latin typeface="Consolas" panose="020B0609020204030204" pitchFamily="49" charset="0"/>
              </a:rPr>
              <a:t>(</a:t>
            </a:r>
            <a:r>
              <a:rPr lang="en-IE" sz="1600" dirty="0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en-IE" sz="1600" dirty="0">
                <a:latin typeface="Consolas" panose="020B0609020204030204" pitchFamily="49" charset="0"/>
              </a:rPr>
              <a:t>)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    .</a:t>
            </a:r>
            <a:r>
              <a:rPr lang="en-IE" sz="1600" dirty="0" err="1">
                <a:latin typeface="Consolas" panose="020B0609020204030204" pitchFamily="49" charset="0"/>
              </a:rPr>
              <a:t>addValue</a:t>
            </a:r>
            <a:r>
              <a:rPr lang="en-IE" sz="1600" dirty="0">
                <a:latin typeface="Consolas" panose="020B0609020204030204" pitchFamily="49" charset="0"/>
              </a:rPr>
              <a:t>(</a:t>
            </a:r>
            <a:r>
              <a:rPr lang="en-IE" sz="1600" dirty="0">
                <a:solidFill>
                  <a:srgbClr val="0000C0"/>
                </a:solidFill>
                <a:latin typeface="Consolas" panose="020B0609020204030204" pitchFamily="49" charset="0"/>
              </a:rPr>
              <a:t>activities</a:t>
            </a:r>
            <a:r>
              <a:rPr lang="en-IE" sz="1600" dirty="0">
                <a:latin typeface="Consolas" panose="020B0609020204030204" pitchFamily="49" charset="0"/>
              </a:rPr>
              <a:t>)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    .</a:t>
            </a:r>
            <a:r>
              <a:rPr lang="en-IE" sz="1600" dirty="0" err="1">
                <a:latin typeface="Consolas" panose="020B0609020204030204" pitchFamily="49" charset="0"/>
              </a:rPr>
              <a:t>toString</a:t>
            </a:r>
            <a:r>
              <a:rPr lang="en-IE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}</a:t>
            </a:r>
          </a:p>
          <a:p>
            <a:endParaRPr lang="en-IE" sz="1600" dirty="0">
              <a:latin typeface="Consolas" panose="020B0609020204030204" pitchFamily="49" charset="0"/>
            </a:endParaRPr>
          </a:p>
          <a:p>
            <a:r>
              <a:rPr lang="en-IE" sz="1600" dirty="0">
                <a:latin typeface="Consolas" panose="020B0609020204030204" pitchFamily="49" charset="0"/>
              </a:rPr>
              <a:t>  </a:t>
            </a:r>
            <a:r>
              <a:rPr lang="en-IE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dirty="0" err="1">
                <a:latin typeface="Consolas" panose="020B0609020204030204" pitchFamily="49" charset="0"/>
              </a:rPr>
              <a:t>hashCode</a:t>
            </a:r>
            <a:r>
              <a:rPr lang="en-IE" sz="16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  </a:t>
            </a:r>
            <a:r>
              <a:rPr lang="en-I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E" sz="1600" b="1" dirty="0">
                <a:latin typeface="Consolas" panose="020B0609020204030204" pitchFamily="49" charset="0"/>
              </a:rPr>
              <a:t> </a:t>
            </a:r>
            <a:r>
              <a:rPr lang="en-IE" sz="1600" b="1" dirty="0" err="1">
                <a:latin typeface="Consolas" panose="020B0609020204030204" pitchFamily="49" charset="0"/>
              </a:rPr>
              <a:t>Objects.</a:t>
            </a:r>
            <a:r>
              <a:rPr lang="en-IE" sz="1600" b="1" i="1" dirty="0" err="1">
                <a:latin typeface="Consolas" panose="020B0609020204030204" pitchFamily="49" charset="0"/>
              </a:rPr>
              <a:t>hashCode</a:t>
            </a:r>
            <a:r>
              <a:rPr lang="en-IE" sz="1600" b="1" i="1" dirty="0">
                <a:latin typeface="Consolas" panose="020B0609020204030204" pitchFamily="49" charset="0"/>
              </a:rPr>
              <a:t>(</a:t>
            </a:r>
            <a:r>
              <a:rPr lang="en-IE" sz="16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E" sz="1600" b="1" i="1" dirty="0">
                <a:latin typeface="Consolas" panose="020B0609020204030204" pitchFamily="49" charset="0"/>
              </a:rPr>
              <a:t>.</a:t>
            </a:r>
            <a:r>
              <a:rPr lang="en-IE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IE" sz="1600" b="1" i="1" dirty="0">
                <a:latin typeface="Consolas" panose="020B0609020204030204" pitchFamily="49" charset="0"/>
              </a:rPr>
              <a:t>, </a:t>
            </a:r>
            <a:r>
              <a:rPr lang="en-IE" sz="16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E" sz="1600" b="1" i="1" dirty="0" err="1">
                <a:latin typeface="Consolas" panose="020B0609020204030204" pitchFamily="49" charset="0"/>
              </a:rPr>
              <a:t>.</a:t>
            </a:r>
            <a:r>
              <a:rPr lang="en-I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lastName</a:t>
            </a:r>
            <a:r>
              <a:rPr lang="en-IE" sz="1600" b="1" i="1" dirty="0">
                <a:latin typeface="Consolas" panose="020B0609020204030204" pitchFamily="49" charset="0"/>
              </a:rPr>
              <a:t>, </a:t>
            </a:r>
            <a:r>
              <a:rPr lang="en-IE" sz="16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E" sz="1600" b="1" i="1" dirty="0" err="1">
                <a:latin typeface="Consolas" panose="020B0609020204030204" pitchFamily="49" charset="0"/>
              </a:rPr>
              <a:t>.</a:t>
            </a:r>
            <a:r>
              <a:rPr lang="en-I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firstName</a:t>
            </a:r>
            <a:r>
              <a:rPr lang="en-IE" sz="1600" b="1" i="1" dirty="0">
                <a:latin typeface="Consolas" panose="020B0609020204030204" pitchFamily="49" charset="0"/>
              </a:rPr>
              <a:t>, </a:t>
            </a:r>
          </a:p>
          <a:p>
            <a:r>
              <a:rPr lang="en-IE" sz="16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						   </a:t>
            </a:r>
            <a:r>
              <a:rPr lang="en-IE" sz="16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E" sz="1600" b="1" i="1" dirty="0" err="1">
                <a:latin typeface="Consolas" panose="020B0609020204030204" pitchFamily="49" charset="0"/>
              </a:rPr>
              <a:t>.</a:t>
            </a:r>
            <a:r>
              <a:rPr lang="en-I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en-IE" sz="1600" b="1" i="1" dirty="0">
                <a:latin typeface="Consolas" panose="020B0609020204030204" pitchFamily="49" charset="0"/>
              </a:rPr>
              <a:t>, </a:t>
            </a:r>
            <a:r>
              <a:rPr lang="en-IE" sz="16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E" sz="1600" b="1" i="1" dirty="0" err="1">
                <a:latin typeface="Consolas" panose="020B0609020204030204" pitchFamily="49" charset="0"/>
              </a:rPr>
              <a:t>.</a:t>
            </a:r>
            <a:r>
              <a:rPr lang="en-I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IE" sz="1600" b="1" i="1" dirty="0">
                <a:latin typeface="Consolas" panose="020B0609020204030204" pitchFamily="49" charset="0"/>
              </a:rPr>
              <a:t>,  </a:t>
            </a:r>
            <a:r>
              <a:rPr lang="en-IE" sz="16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E" sz="1600" b="1" i="1" dirty="0" err="1">
                <a:latin typeface="Consolas" panose="020B0609020204030204" pitchFamily="49" charset="0"/>
              </a:rPr>
              <a:t>.</a:t>
            </a:r>
            <a:r>
              <a:rPr lang="en-I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activities</a:t>
            </a:r>
            <a:r>
              <a:rPr lang="en-IE" sz="1600" b="1" i="1" dirty="0">
                <a:latin typeface="Consolas" panose="020B0609020204030204" pitchFamily="49" charset="0"/>
              </a:rPr>
              <a:t>);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  }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}</a:t>
            </a:r>
            <a:endParaRPr lang="en-IE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1F218-7CF9-41B5-8675-0C4995F1E64F}"/>
              </a:ext>
            </a:extLst>
          </p:cNvPr>
          <p:cNvSpPr txBox="1"/>
          <p:nvPr/>
        </p:nvSpPr>
        <p:spPr>
          <a:xfrm>
            <a:off x="8914668" y="1420416"/>
            <a:ext cx="3637517" cy="45345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"/>
                <a:cs typeface="Helvetica"/>
                <a:sym typeface="Helvetica"/>
              </a:rPr>
              <a:t>Notice that we refactored User to contain a </a:t>
            </a:r>
            <a:r>
              <a:rPr kumimoji="0" lang="en-IE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"/>
                <a:cs typeface="Helvetica"/>
                <a:sym typeface="Helvetica"/>
              </a:rPr>
              <a:t>HashMap</a:t>
            </a:r>
            <a:r>
              <a:rPr kumimoji="0" lang="en-IE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"/>
                <a:cs typeface="Helvetica"/>
                <a:sym typeface="Helvetica"/>
              </a:rPr>
              <a:t> of activities.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IE" sz="3200" dirty="0">
              <a:solidFill>
                <a:srgbClr val="000000"/>
              </a:solidFill>
              <a:latin typeface="+mj-lt"/>
              <a:ea typeface="Helvetica"/>
              <a:cs typeface="Helvetica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j-lt"/>
                <a:ea typeface="Helvetica"/>
                <a:cs typeface="Helvetica"/>
                <a:sym typeface="Helvetica"/>
              </a:rPr>
              <a:t>Relationship: 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3200" dirty="0">
                <a:solidFill>
                  <a:srgbClr val="C00000"/>
                </a:solidFill>
                <a:latin typeface="+mj-lt"/>
                <a:ea typeface="Helvetica"/>
                <a:cs typeface="Helvetica"/>
              </a:rPr>
              <a:t>A</a:t>
            </a:r>
            <a:r>
              <a:rPr kumimoji="0" lang="en-IE" sz="32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j-lt"/>
                <a:ea typeface="Helvetica"/>
                <a:cs typeface="Helvetica"/>
                <a:sym typeface="Helvetica"/>
              </a:rPr>
              <a:t> User has zero to many Activity objects!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95E098C8-90DD-41C6-B739-35835274108F}"/>
              </a:ext>
            </a:extLst>
          </p:cNvPr>
          <p:cNvSpPr/>
          <p:nvPr/>
        </p:nvSpPr>
        <p:spPr>
          <a:xfrm>
            <a:off x="7150472" y="628328"/>
            <a:ext cx="936104" cy="648072"/>
          </a:xfrm>
          <a:prstGeom prst="leftArrow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A70A356D-D7A5-4563-9733-6DC36BE7C346}"/>
              </a:ext>
            </a:extLst>
          </p:cNvPr>
          <p:cNvSpPr/>
          <p:nvPr/>
        </p:nvSpPr>
        <p:spPr>
          <a:xfrm>
            <a:off x="6790432" y="3580656"/>
            <a:ext cx="936104" cy="648072"/>
          </a:xfrm>
          <a:prstGeom prst="leftArrow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9BB8805A-6BA8-40F0-9F8C-DFCC684AFA1D}"/>
              </a:ext>
            </a:extLst>
          </p:cNvPr>
          <p:cNvSpPr/>
          <p:nvPr/>
        </p:nvSpPr>
        <p:spPr>
          <a:xfrm>
            <a:off x="3622080" y="6749008"/>
            <a:ext cx="936104" cy="648072"/>
          </a:xfrm>
          <a:prstGeom prst="leftArrow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A6D8ADBD-4603-43AC-8C26-6F9059A18BD2}"/>
              </a:ext>
            </a:extLst>
          </p:cNvPr>
          <p:cNvSpPr/>
          <p:nvPr/>
        </p:nvSpPr>
        <p:spPr>
          <a:xfrm>
            <a:off x="8446616" y="8405192"/>
            <a:ext cx="936104" cy="648072"/>
          </a:xfrm>
          <a:prstGeom prst="leftArrow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4963603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3990</Words>
  <Application>Microsoft Office PowerPoint</Application>
  <PresentationFormat>Custom</PresentationFormat>
  <Paragraphs>626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Arial</vt:lpstr>
      <vt:lpstr>Consolas</vt:lpstr>
      <vt:lpstr>Gill Sans</vt:lpstr>
      <vt:lpstr>Helvetica</vt:lpstr>
      <vt:lpstr>Helvetica Neue</vt:lpstr>
      <vt:lpstr>Helvetica Neue Light</vt:lpstr>
      <vt:lpstr>Helvetica Neue UltraLight</vt:lpstr>
      <vt:lpstr>Lucida Grande</vt:lpstr>
      <vt:lpstr>Monaco</vt:lpstr>
      <vt:lpstr>Open Sans</vt:lpstr>
      <vt:lpstr>Wingdings</vt:lpstr>
      <vt:lpstr>ModernPortfolio</vt:lpstr>
      <vt:lpstr>Pacemaker Solution (Assignment 1)</vt:lpstr>
      <vt:lpstr>https://www.eclipse.org/papyrus/   In eclipse, help, install new software: http://download.eclipse.org/modeling/mdt/papyrus/updates/releases/oxygen</vt:lpstr>
      <vt:lpstr>Initialising a new maven project in Eclipse</vt:lpstr>
      <vt:lpstr>PowerPoint Presentation</vt:lpstr>
      <vt:lpstr>Once your pom.xml validates, open Eclipse and perform:  Import…  Existing Maven Projects  </vt:lpstr>
      <vt:lpstr>User and Location Models</vt:lpstr>
      <vt:lpstr>PowerPoint Presentation</vt:lpstr>
      <vt:lpstr>PowerPoint Presentation</vt:lpstr>
      <vt:lpstr>PowerPoint Presentation</vt:lpstr>
      <vt:lpstr>PowerPoint Presentation</vt:lpstr>
      <vt:lpstr>Activity Model &amp;  TimeFormatters</vt:lpstr>
      <vt:lpstr>PowerPoint Presentation</vt:lpstr>
      <vt:lpstr>PowerPoint Presentation</vt:lpstr>
      <vt:lpstr>PowerPoint Presentation</vt:lpstr>
      <vt:lpstr>Models Testing</vt:lpstr>
      <vt:lpstr>PowerPoint Presentation</vt:lpstr>
      <vt:lpstr>PowerPoint Presentation</vt:lpstr>
      <vt:lpstr>PowerPoint Presentation</vt:lpstr>
      <vt:lpstr>PowerPoint Presentation</vt:lpstr>
      <vt:lpstr>Utilities</vt:lpstr>
      <vt:lpstr>code coverage (7a)</vt:lpstr>
      <vt:lpstr>PowerPoint Presentation</vt:lpstr>
      <vt:lpstr>PowerPoint Presentation</vt:lpstr>
      <vt:lpstr>Generating a Coverage Report</vt:lpstr>
      <vt:lpstr>PowerPoint Presentation</vt:lpstr>
      <vt:lpstr>PacemakerAPI, partial implementation (7b)</vt:lpstr>
      <vt:lpstr>PowerPoint Presentation</vt:lpstr>
      <vt:lpstr>PowerPoint Presentation</vt:lpstr>
      <vt:lpstr>Serialization (7b)</vt:lpstr>
      <vt:lpstr>Briefly do XMLSerializer and JSON serializer (from solution) and the testing approach.</vt:lpstr>
      <vt:lpstr>Lambdas…sorting….</vt:lpstr>
      <vt:lpstr>pacemakerAPI – focus on the listActivities method and the lambdas / comparators…</vt:lpstr>
      <vt:lpstr>PowerPoint Presentation</vt:lpstr>
      <vt:lpstr>PowerPoint Presentation</vt:lpstr>
      <vt:lpstr>UX (7b)</vt:lpstr>
      <vt:lpstr>Console, parser, pacemaker console service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Siobhan Drohan</dc:creator>
  <cp:lastModifiedBy>Siobhan Drohan</cp:lastModifiedBy>
  <cp:revision>91</cp:revision>
  <dcterms:modified xsi:type="dcterms:W3CDTF">2017-10-24T15:35:37Z</dcterms:modified>
</cp:coreProperties>
</file>