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Javal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Javalin</a:t>
            </a:r>
          </a:p>
        </p:txBody>
      </p:sp>
      <p:sp>
        <p:nvSpPr>
          <p:cNvPr id="12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etch list of users from pacemaker.…"/>
          <p:cNvSpPr txBox="1"/>
          <p:nvPr/>
        </p:nvSpPr>
        <p:spPr>
          <a:xfrm>
            <a:off x="315374" y="3156230"/>
            <a:ext cx="3748371" cy="344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Fetch list of users from pacemaker.</a:t>
            </a:r>
          </a:p>
          <a:p>
            <a:pPr/>
            <a:r>
              <a:t>Convert list to JSON.</a:t>
            </a:r>
          </a:p>
          <a:p>
            <a:pPr/>
            <a:r>
              <a:t>Send JSON list as response to client</a:t>
            </a:r>
          </a:p>
        </p:txBody>
      </p:sp>
      <p:sp>
        <p:nvSpPr>
          <p:cNvPr id="173" name="package controllers;…"/>
          <p:cNvSpPr txBox="1"/>
          <p:nvPr/>
        </p:nvSpPr>
        <p:spPr>
          <a:xfrm>
            <a:off x="4818059" y="1059414"/>
            <a:ext cx="8100821" cy="542497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controllers;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io.javalin.Context;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PacemakerRestService {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PacemakerAPI 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PacemakerAPI();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listUsers(Context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.json(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.getUsers());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pic>
        <p:nvPicPr>
          <p:cNvPr id="174" name="Screen Shot 2017-11-20 at 10.21.49.png" descr="Screen Shot 2017-11-20 at 10.21.49.png"/>
          <p:cNvPicPr>
            <a:picLocks noChangeAspect="1"/>
          </p:cNvPicPr>
          <p:nvPr/>
        </p:nvPicPr>
        <p:blipFill>
          <a:blip r:embed="rId2">
            <a:extLst/>
          </a:blip>
          <a:srcRect l="0" t="0" r="5368" b="0"/>
          <a:stretch>
            <a:fillRect/>
          </a:stretch>
        </p:blipFill>
        <p:spPr>
          <a:xfrm>
            <a:off x="547112" y="7728446"/>
            <a:ext cx="12370971" cy="47827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rrow"/>
          <p:cNvSpPr/>
          <p:nvPr/>
        </p:nvSpPr>
        <p:spPr>
          <a:xfrm>
            <a:off x="4127500" y="45466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308" y="0"/>
            <a:ext cx="11900483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0378" y="-125463"/>
            <a:ext cx="9125393" cy="10323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cemaker Endpoints"/>
          <p:cNvSpPr txBox="1"/>
          <p:nvPr/>
        </p:nvSpPr>
        <p:spPr>
          <a:xfrm>
            <a:off x="4201109" y="717830"/>
            <a:ext cx="4424782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pacemaker Endpoints</a:t>
            </a:r>
          </a:p>
        </p:txBody>
      </p:sp>
      <p:sp>
        <p:nvSpPr>
          <p:cNvPr id="182" name="GET   /users     : read all users…"/>
          <p:cNvSpPr txBox="1"/>
          <p:nvPr/>
        </p:nvSpPr>
        <p:spPr>
          <a:xfrm>
            <a:off x="421614" y="2349228"/>
            <a:ext cx="12542572" cy="26421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r>
              <a:t>GET 		/users					: read all users </a:t>
            </a:r>
          </a:p>
          <a:p>
            <a:pPr algn="l">
              <a:defRPr sz="3300"/>
            </a:pPr>
            <a:r>
              <a:t>POST 	/users					: create a new user</a:t>
            </a:r>
          </a:p>
          <a:p>
            <a:pPr algn="l">
              <a:defRPr sz="3300"/>
            </a:pPr>
            <a:r>
              <a:t>GET 		/users/id				: get a specific user (by id)</a:t>
            </a:r>
          </a:p>
          <a:p>
            <a:pPr algn="l">
              <a:defRPr sz="3300"/>
            </a:pPr>
            <a:r>
              <a:t>GET 		/users/id/activities	: get activities for specific user (by id)</a:t>
            </a:r>
          </a:p>
          <a:p>
            <a:pPr algn="l">
              <a:defRPr sz="3300"/>
            </a:pPr>
            <a:r>
              <a:t>POST		/users/id/activities	: create activity for specific user (by id)</a:t>
            </a:r>
          </a:p>
        </p:txBody>
      </p:sp>
      <p:sp>
        <p:nvSpPr>
          <p:cNvPr id="183" name="Endpoints deliver API for user and activity resources…"/>
          <p:cNvSpPr txBox="1"/>
          <p:nvPr/>
        </p:nvSpPr>
        <p:spPr>
          <a:xfrm>
            <a:off x="3315190" y="5454931"/>
            <a:ext cx="6374421" cy="288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Endpoints deliver API for user and activity resources</a:t>
            </a:r>
          </a:p>
          <a:p>
            <a:pPr/>
          </a:p>
          <a:p>
            <a:pPr/>
            <a:r>
              <a:t>Access to API from any REST away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atic void configRoutes(Javalin app, PacemakerRestService service) {…"/>
          <p:cNvSpPr txBox="1"/>
          <p:nvPr/>
        </p:nvSpPr>
        <p:spPr>
          <a:xfrm>
            <a:off x="3454400" y="3556281"/>
            <a:ext cx="9455399" cy="59636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configRoutes(Javalin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, PacemakerRestService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)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.get(</a:t>
            </a:r>
            <a:r>
              <a:t>"/users"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.listUsers(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.post(</a:t>
            </a:r>
            <a:r>
              <a:t>"/users"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.createUser(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.get(</a:t>
            </a:r>
            <a:r>
              <a:t>"/users/:id"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.listUser(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.get(</a:t>
            </a:r>
            <a:r>
              <a:t>"/users/:id/activities"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.getActivities(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.post(</a:t>
            </a:r>
            <a:r>
              <a:t>"/users/:id/activities"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.createActivity(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</p:txBody>
      </p:sp>
      <p:sp>
        <p:nvSpPr>
          <p:cNvPr id="186" name="Endpoint Interface"/>
          <p:cNvSpPr txBox="1"/>
          <p:nvPr/>
        </p:nvSpPr>
        <p:spPr>
          <a:xfrm>
            <a:off x="6232268" y="2724983"/>
            <a:ext cx="369646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Endpoint Interface</a:t>
            </a:r>
          </a:p>
        </p:txBody>
      </p:sp>
      <p:sp>
        <p:nvSpPr>
          <p:cNvPr id="187" name="GET   /users     : read all users…"/>
          <p:cNvSpPr txBox="1"/>
          <p:nvPr/>
        </p:nvSpPr>
        <p:spPr>
          <a:xfrm>
            <a:off x="472414" y="151575"/>
            <a:ext cx="12542572" cy="23892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GET 		/users					: read all users </a:t>
            </a:r>
          </a:p>
          <a:p>
            <a:pPr algn="l">
              <a:defRPr sz="3000"/>
            </a:pPr>
            <a:r>
              <a:t>POST 		/users					: create a new user</a:t>
            </a:r>
          </a:p>
          <a:p>
            <a:pPr algn="l">
              <a:defRPr sz="3000"/>
            </a:pPr>
            <a:r>
              <a:t>GET 		/users/id				: get a specific user (by id)</a:t>
            </a:r>
          </a:p>
          <a:p>
            <a:pPr algn="l">
              <a:defRPr sz="3000"/>
            </a:pPr>
            <a:r>
              <a:t>GET 		/users/id/activities	: get activities for specific user (by id)</a:t>
            </a:r>
          </a:p>
          <a:p>
            <a:pPr algn="l">
              <a:defRPr sz="3000"/>
            </a:pPr>
            <a:r>
              <a:t>POST		/users/id/activities	: create activity for specific user (by id)</a:t>
            </a:r>
          </a:p>
        </p:txBody>
      </p:sp>
      <p:sp>
        <p:nvSpPr>
          <p:cNvPr id="188" name="Routes:…"/>
          <p:cNvSpPr txBox="1"/>
          <p:nvPr/>
        </p:nvSpPr>
        <p:spPr>
          <a:xfrm>
            <a:off x="381406" y="4209594"/>
            <a:ext cx="3166400" cy="207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Routes: </a:t>
            </a:r>
          </a:p>
          <a:p>
            <a:pPr>
              <a:defRPr sz="3200"/>
            </a:pPr>
            <a:r>
              <a:t>here we define the supported endpoints</a:t>
            </a:r>
          </a:p>
        </p:txBody>
      </p:sp>
      <p:sp>
        <p:nvSpPr>
          <p:cNvPr id="189" name="Arrow"/>
          <p:cNvSpPr/>
          <p:nvPr/>
        </p:nvSpPr>
        <p:spPr>
          <a:xfrm>
            <a:off x="1443905" y="6604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ublic void createUser(Context ctx) {…"/>
          <p:cNvSpPr txBox="1"/>
          <p:nvPr/>
        </p:nvSpPr>
        <p:spPr>
          <a:xfrm>
            <a:off x="1272514" y="5105128"/>
            <a:ext cx="10964404" cy="20002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createUser(Context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.bodyAsClass(User.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newUser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.createUser(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firstname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lastname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email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password</a:t>
            </a:r>
            <a:r>
              <a:t>);</a:t>
            </a:r>
          </a:p>
          <a:p>
            <a:pPr algn="l" defTabSz="457200">
              <a:defRPr sz="18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ctx</a:t>
            </a:r>
            <a:r>
              <a:rPr>
                <a:solidFill>
                  <a:srgbClr val="000000"/>
                </a:solidFill>
              </a:rPr>
              <a:t>.json(</a:t>
            </a:r>
            <a:r>
              <a:t>newUser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  <p:sp>
        <p:nvSpPr>
          <p:cNvPr id="192" name="POST  /users     : create a new user"/>
          <p:cNvSpPr txBox="1"/>
          <p:nvPr/>
        </p:nvSpPr>
        <p:spPr>
          <a:xfrm>
            <a:off x="1272514" y="1180828"/>
            <a:ext cx="10964404" cy="6101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pPr/>
            <a:r>
              <a:t>POST 	/users					: create a new user</a:t>
            </a:r>
          </a:p>
        </p:txBody>
      </p:sp>
      <p:sp>
        <p:nvSpPr>
          <p:cNvPr id="193" name="app.post(&quot;/users&quot;, ctx -&gt; {…"/>
          <p:cNvSpPr txBox="1"/>
          <p:nvPr/>
        </p:nvSpPr>
        <p:spPr>
          <a:xfrm>
            <a:off x="1282954" y="2924193"/>
            <a:ext cx="10964404" cy="1047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.post("/users",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 -&gt;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.createUser(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</p:txBody>
      </p:sp>
      <p:sp>
        <p:nvSpPr>
          <p:cNvPr id="194" name="Create User Endpoint"/>
          <p:cNvSpPr txBox="1"/>
          <p:nvPr/>
        </p:nvSpPr>
        <p:spPr>
          <a:xfrm>
            <a:off x="1241856" y="476530"/>
            <a:ext cx="434888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User Endpoint</a:t>
            </a:r>
          </a:p>
        </p:txBody>
      </p:sp>
      <p:sp>
        <p:nvSpPr>
          <p:cNvPr id="195" name="Endpoint Interface"/>
          <p:cNvSpPr txBox="1"/>
          <p:nvPr/>
        </p:nvSpPr>
        <p:spPr>
          <a:xfrm>
            <a:off x="1199769" y="2216430"/>
            <a:ext cx="369646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Endpoint Interface</a:t>
            </a:r>
          </a:p>
        </p:txBody>
      </p:sp>
      <p:sp>
        <p:nvSpPr>
          <p:cNvPr id="196" name="Endpoint Implementation"/>
          <p:cNvSpPr txBox="1"/>
          <p:nvPr/>
        </p:nvSpPr>
        <p:spPr>
          <a:xfrm>
            <a:off x="1183157" y="4354122"/>
            <a:ext cx="5025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Endpoint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sting the Endpoint"/>
          <p:cNvSpPr txBox="1"/>
          <p:nvPr/>
        </p:nvSpPr>
        <p:spPr>
          <a:xfrm>
            <a:off x="10689945" y="641631"/>
            <a:ext cx="2164571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Testing the Endpoint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3976" y="225595"/>
            <a:ext cx="8656848" cy="49496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8124" y="4303832"/>
            <a:ext cx="7707169" cy="527658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Formulate POST request"/>
          <p:cNvSpPr txBox="1"/>
          <p:nvPr/>
        </p:nvSpPr>
        <p:spPr>
          <a:xfrm>
            <a:off x="-20654" y="641631"/>
            <a:ext cx="2276508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Formulate POST request</a:t>
            </a:r>
          </a:p>
        </p:txBody>
      </p:sp>
      <p:sp>
        <p:nvSpPr>
          <p:cNvPr id="202" name="Arrow"/>
          <p:cNvSpPr/>
          <p:nvPr/>
        </p:nvSpPr>
        <p:spPr>
          <a:xfrm>
            <a:off x="609600" y="2705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Inspect response"/>
          <p:cNvSpPr txBox="1"/>
          <p:nvPr/>
        </p:nvSpPr>
        <p:spPr>
          <a:xfrm>
            <a:off x="2316146" y="5594630"/>
            <a:ext cx="2276508" cy="12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Inspect response</a:t>
            </a:r>
          </a:p>
        </p:txBody>
      </p:sp>
      <p:sp>
        <p:nvSpPr>
          <p:cNvPr id="204" name="Arrow"/>
          <p:cNvSpPr/>
          <p:nvPr/>
        </p:nvSpPr>
        <p:spPr>
          <a:xfrm>
            <a:off x="2984500" y="72136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ublic void createUser(Context ctx) {…"/>
          <p:cNvSpPr txBox="1"/>
          <p:nvPr/>
        </p:nvSpPr>
        <p:spPr>
          <a:xfrm>
            <a:off x="269214" y="2673078"/>
            <a:ext cx="10964404" cy="295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createUser(Context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.bodyAsClass(User.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newUser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.createUser(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firstname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lastname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email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password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ctx</a:t>
            </a:r>
            <a:r>
              <a:rPr>
                <a:solidFill>
                  <a:srgbClr val="000000"/>
                </a:solidFill>
              </a:rPr>
              <a:t>.json(</a:t>
            </a:r>
            <a:r>
              <a:t>newUser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9520" t="18677" r="6958" b="50242"/>
          <a:stretch>
            <a:fillRect/>
          </a:stretch>
        </p:blipFill>
        <p:spPr>
          <a:xfrm>
            <a:off x="6334358" y="6928507"/>
            <a:ext cx="6556876" cy="26068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ublic void createUser(Context ctx) {…"/>
          <p:cNvSpPr txBox="1"/>
          <p:nvPr/>
        </p:nvSpPr>
        <p:spPr>
          <a:xfrm>
            <a:off x="269214" y="2673078"/>
            <a:ext cx="10964404" cy="295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createUser(Context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.bodyAsClass(User.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newUser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.createUser(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firstname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lastname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email</a:t>
            </a:r>
            <a:r>
              <a:t>,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.</a:t>
            </a:r>
            <a:r>
              <a:rPr>
                <a:solidFill>
                  <a:srgbClr val="0326CC"/>
                </a:solidFill>
              </a:rPr>
              <a:t>password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8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ctx</a:t>
            </a:r>
            <a:r>
              <a:rPr>
                <a:solidFill>
                  <a:srgbClr val="000000"/>
                </a:solidFill>
              </a:rPr>
              <a:t>.json(</a:t>
            </a:r>
            <a:r>
              <a:t>newUser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  <p:sp>
        <p:nvSpPr>
          <p:cNvPr id="210" name="Covert incoming JSON object to Java Object"/>
          <p:cNvSpPr txBox="1"/>
          <p:nvPr/>
        </p:nvSpPr>
        <p:spPr>
          <a:xfrm>
            <a:off x="7719187" y="1105181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Covert incoming JSON object to Java Object</a:t>
            </a:r>
          </a:p>
        </p:txBody>
      </p:sp>
      <p:sp>
        <p:nvSpPr>
          <p:cNvPr id="211" name="Create object using pacemaker"/>
          <p:cNvSpPr txBox="1"/>
          <p:nvPr/>
        </p:nvSpPr>
        <p:spPr>
          <a:xfrm>
            <a:off x="7858887" y="5219981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object using pacemaker</a:t>
            </a:r>
          </a:p>
        </p:txBody>
      </p:sp>
      <p:sp>
        <p:nvSpPr>
          <p:cNvPr id="212" name="Convert new user object (including id) to json and return to client"/>
          <p:cNvSpPr txBox="1"/>
          <p:nvPr/>
        </p:nvSpPr>
        <p:spPr>
          <a:xfrm>
            <a:off x="1254887" y="6317950"/>
            <a:ext cx="4785284" cy="17774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Convert new user object (including id) to json and return to client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6307278" y="2318543"/>
            <a:ext cx="1446420" cy="106432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H="1" flipV="1">
            <a:off x="5529949" y="4699311"/>
            <a:ext cx="2269538" cy="60359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 flipV="1">
            <a:off x="3323621" y="5349506"/>
            <a:ext cx="627766" cy="9439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9520" t="18677" r="6958" b="50242"/>
          <a:stretch>
            <a:fillRect/>
          </a:stretch>
        </p:blipFill>
        <p:spPr>
          <a:xfrm>
            <a:off x="6334358" y="6928507"/>
            <a:ext cx="6556876" cy="26068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7" name="Line"/>
          <p:cNvSpPr/>
          <p:nvPr/>
        </p:nvSpPr>
        <p:spPr>
          <a:xfrm>
            <a:off x="5214907" y="8719200"/>
            <a:ext cx="1073019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blic void createActivity(Context ctx) {…"/>
          <p:cNvSpPr txBox="1"/>
          <p:nvPr/>
        </p:nvSpPr>
        <p:spPr>
          <a:xfrm>
            <a:off x="533399" y="3227933"/>
            <a:ext cx="10369948" cy="32977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createActivity(Context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String </a:t>
            </a:r>
            <a:r>
              <a:rPr>
                <a:solidFill>
                  <a:srgbClr val="7E504F"/>
                </a:solidFill>
              </a:rPr>
              <a:t>id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.param(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.getUser(</a:t>
            </a:r>
            <a:r>
              <a:rPr>
                <a:solidFill>
                  <a:srgbClr val="7E504F"/>
                </a:solidFill>
              </a:rPr>
              <a:t>id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!=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Activity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.bodyAsClass(Activity.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Activity </a:t>
            </a:r>
            <a:r>
              <a:rPr>
                <a:solidFill>
                  <a:srgbClr val="7E504F"/>
                </a:solidFill>
              </a:rPr>
              <a:t>newActivity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.createActivity(</a:t>
            </a:r>
            <a:r>
              <a:rPr>
                <a:solidFill>
                  <a:srgbClr val="7E504F"/>
                </a:solidFill>
              </a:rPr>
              <a:t>id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location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distance</a:t>
            </a:r>
            <a:r>
              <a:t>);</a:t>
            </a:r>
          </a:p>
          <a:p>
            <a:pPr algn="l" defTabSz="457200">
              <a:defRPr sz="1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ctx</a:t>
            </a:r>
            <a:r>
              <a:rPr>
                <a:solidFill>
                  <a:srgbClr val="000000"/>
                </a:solidFill>
              </a:rPr>
              <a:t>.json(</a:t>
            </a:r>
            <a:r>
              <a:t>newActivity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} </a:t>
            </a:r>
            <a:r>
              <a:rPr>
                <a:solidFill>
                  <a:srgbClr val="931A68"/>
                </a:solidFill>
              </a:rPr>
              <a:t>else</a:t>
            </a:r>
            <a: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.status(404);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  <p:sp>
        <p:nvSpPr>
          <p:cNvPr id="220" name="POST  /users/id/activities : create activity for specific user (by id)"/>
          <p:cNvSpPr txBox="1"/>
          <p:nvPr/>
        </p:nvSpPr>
        <p:spPr>
          <a:xfrm>
            <a:off x="396696" y="241028"/>
            <a:ext cx="12542572" cy="6101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pPr/>
            <a:r>
              <a:t>POST		/users/id/activities	: create activity for specific user (by id)</a:t>
            </a:r>
          </a:p>
        </p:txBody>
      </p:sp>
      <p:sp>
        <p:nvSpPr>
          <p:cNvPr id="221" name="app.post(&quot;/users/:id/activities&quot;, ctx -&gt; {…"/>
          <p:cNvSpPr txBox="1"/>
          <p:nvPr/>
        </p:nvSpPr>
        <p:spPr>
          <a:xfrm>
            <a:off x="348843" y="1018663"/>
            <a:ext cx="6216372" cy="9344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t> 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.post(</a:t>
            </a:r>
            <a:r>
              <a:t>"/users/:id/activities"</a:t>
            </a:r>
            <a: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 -&gt;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.createActivity(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7-11-20 at 09.20.27.png" descr="Screen Shot 2017-11-20 at 09.20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15" y="517425"/>
            <a:ext cx="1046754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ublic void createActivity(Context ctx) {…"/>
          <p:cNvSpPr txBox="1"/>
          <p:nvPr/>
        </p:nvSpPr>
        <p:spPr>
          <a:xfrm>
            <a:off x="533400" y="3227933"/>
            <a:ext cx="10369947" cy="32977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createActivity(Context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String </a:t>
            </a:r>
            <a:r>
              <a:rPr>
                <a:solidFill>
                  <a:srgbClr val="7E504F"/>
                </a:solidFill>
              </a:rPr>
              <a:t>id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.param(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User 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.getUser(</a:t>
            </a:r>
            <a:r>
              <a:rPr>
                <a:solidFill>
                  <a:srgbClr val="7E504F"/>
                </a:solidFill>
              </a:rPr>
              <a:t>id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user</a:t>
            </a:r>
            <a:r>
              <a:t> !=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Activity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 =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.bodyAsClass(Activity.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Activity </a:t>
            </a:r>
            <a:r>
              <a:rPr>
                <a:solidFill>
                  <a:srgbClr val="7E504F"/>
                </a:solidFill>
              </a:rPr>
              <a:t>newActivity</a:t>
            </a:r>
            <a:r>
              <a:t> = </a:t>
            </a:r>
            <a:r>
              <a:rPr>
                <a:solidFill>
                  <a:srgbClr val="0326CC"/>
                </a:solidFill>
              </a:rPr>
              <a:t>pacemaker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.createActivity(</a:t>
            </a:r>
            <a:r>
              <a:rPr>
                <a:solidFill>
                  <a:srgbClr val="7E504F"/>
                </a:solidFill>
              </a:rPr>
              <a:t>id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location</a:t>
            </a:r>
            <a:r>
              <a:t>, </a:t>
            </a:r>
            <a:r>
              <a:rPr>
                <a:solidFill>
                  <a:srgbClr val="7E504F"/>
                </a:solidFill>
              </a:rPr>
              <a:t>activity</a:t>
            </a:r>
            <a:r>
              <a:t>.</a:t>
            </a:r>
            <a:r>
              <a:rPr>
                <a:solidFill>
                  <a:srgbClr val="0326CC"/>
                </a:solidFill>
              </a:rPr>
              <a:t>distance</a:t>
            </a:r>
            <a:r>
              <a:t>);</a:t>
            </a:r>
          </a:p>
          <a:p>
            <a:pPr algn="l" defTabSz="457200">
              <a:defRPr sz="1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ctx</a:t>
            </a:r>
            <a:r>
              <a:rPr>
                <a:solidFill>
                  <a:srgbClr val="000000"/>
                </a:solidFill>
              </a:rPr>
              <a:t>.json(</a:t>
            </a:r>
            <a:r>
              <a:t>newActivity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} </a:t>
            </a:r>
            <a:r>
              <a:rPr>
                <a:solidFill>
                  <a:srgbClr val="931A68"/>
                </a:solidFill>
              </a:rPr>
              <a:t>else</a:t>
            </a:r>
            <a: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.status(404);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  <p:sp>
        <p:nvSpPr>
          <p:cNvPr id="224" name="Retrieve user id from url"/>
          <p:cNvSpPr txBox="1"/>
          <p:nvPr/>
        </p:nvSpPr>
        <p:spPr>
          <a:xfrm>
            <a:off x="7858887" y="2032281"/>
            <a:ext cx="4785284" cy="6598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Retrieve user id from url</a:t>
            </a:r>
          </a:p>
        </p:txBody>
      </p:sp>
      <p:sp>
        <p:nvSpPr>
          <p:cNvPr id="225" name="Lookup user in pacemaker"/>
          <p:cNvSpPr txBox="1"/>
          <p:nvPr/>
        </p:nvSpPr>
        <p:spPr>
          <a:xfrm>
            <a:off x="8049387" y="5141928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Lookup user in pacemaker</a:t>
            </a:r>
          </a:p>
        </p:txBody>
      </p:sp>
      <p:sp>
        <p:nvSpPr>
          <p:cNvPr id="226" name="Recover activity payload from request"/>
          <p:cNvSpPr txBox="1"/>
          <p:nvPr/>
        </p:nvSpPr>
        <p:spPr>
          <a:xfrm>
            <a:off x="7401687" y="6720966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Recover activity payload from request</a:t>
            </a:r>
          </a:p>
        </p:txBody>
      </p:sp>
      <p:sp>
        <p:nvSpPr>
          <p:cNvPr id="227" name="Line"/>
          <p:cNvSpPr/>
          <p:nvPr/>
        </p:nvSpPr>
        <p:spPr>
          <a:xfrm flipH="1">
            <a:off x="4614904" y="2472037"/>
            <a:ext cx="3221741" cy="118332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H="1" flipV="1">
            <a:off x="5193785" y="4094196"/>
            <a:ext cx="2937843" cy="120999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H="1" flipV="1">
            <a:off x="3477112" y="4566030"/>
            <a:ext cx="3903736" cy="234825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POST  /users/id/activities : create activity for specific user (by id)"/>
          <p:cNvSpPr txBox="1"/>
          <p:nvPr/>
        </p:nvSpPr>
        <p:spPr>
          <a:xfrm>
            <a:off x="396696" y="241028"/>
            <a:ext cx="12542572" cy="6101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pPr/>
            <a:r>
              <a:t>POST		/users/id/activities	: create activity for specific user (by id)</a:t>
            </a:r>
          </a:p>
        </p:txBody>
      </p:sp>
      <p:sp>
        <p:nvSpPr>
          <p:cNvPr id="231" name="app.post(&quot;/users/:id/activities&quot;, ctx -&gt; {…"/>
          <p:cNvSpPr txBox="1"/>
          <p:nvPr/>
        </p:nvSpPr>
        <p:spPr>
          <a:xfrm>
            <a:off x="348843" y="1018663"/>
            <a:ext cx="6216372" cy="9344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t> 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.post(</a:t>
            </a:r>
            <a:r>
              <a:t>"/users/:id/activities"</a:t>
            </a:r>
            <a: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 -&gt;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.createActivity(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</p:txBody>
      </p:sp>
      <p:sp>
        <p:nvSpPr>
          <p:cNvPr id="232" name="Create new activity &amp; return it to client"/>
          <p:cNvSpPr txBox="1"/>
          <p:nvPr/>
        </p:nvSpPr>
        <p:spPr>
          <a:xfrm>
            <a:off x="6233287" y="8014672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new activity &amp; return it to client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3743812" y="5388310"/>
            <a:ext cx="2541419" cy="2541418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Return ‘not found’ if no mathing user (by id)"/>
          <p:cNvSpPr txBox="1"/>
          <p:nvPr/>
        </p:nvSpPr>
        <p:spPr>
          <a:xfrm>
            <a:off x="416687" y="8014672"/>
            <a:ext cx="4785284" cy="12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Return ‘not found’ if no mathing user (by id)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2359512" y="5959810"/>
            <a:ext cx="1" cy="19878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7-11-20 at 09.36.38.png" descr="Screen Shot 2017-11-20 at 09.36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6929" y="3870374"/>
            <a:ext cx="6337301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pom.xml"/>
          <p:cNvSpPr txBox="1"/>
          <p:nvPr/>
        </p:nvSpPr>
        <p:spPr>
          <a:xfrm>
            <a:off x="8367865" y="7652030"/>
            <a:ext cx="1824229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pom.xml</a:t>
            </a:r>
          </a:p>
        </p:txBody>
      </p:sp>
      <p:pic>
        <p:nvPicPr>
          <p:cNvPr id="134" name="Screen Shot 2017-11-20 at 09.37.37.png" descr="Screen Shot 2017-11-20 at 09.3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183" y="3914824"/>
            <a:ext cx="4178301" cy="3886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5" name="Extend project to include Javalin components"/>
          <p:cNvSpPr txBox="1"/>
          <p:nvPr/>
        </p:nvSpPr>
        <p:spPr>
          <a:xfrm>
            <a:off x="1973834" y="2518287"/>
            <a:ext cx="905713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Extend project to include Javalin components</a:t>
            </a:r>
          </a:p>
        </p:txBody>
      </p:sp>
      <p:sp>
        <p:nvSpPr>
          <p:cNvPr id="136" name="pacemaker-skeleton"/>
          <p:cNvSpPr txBox="1"/>
          <p:nvPr/>
        </p:nvSpPr>
        <p:spPr>
          <a:xfrm>
            <a:off x="4247464" y="1128100"/>
            <a:ext cx="423047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pacemaker-skeleton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9610" y="127000"/>
            <a:ext cx="5232401" cy="9499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9" name="Screen Shot 2017-11-20 at 09.36.38.png" descr="Screen Shot 2017-11-20 at 09.36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120" y="6169074"/>
            <a:ext cx="5365759" cy="321515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rrow"/>
          <p:cNvSpPr/>
          <p:nvPr/>
        </p:nvSpPr>
        <p:spPr>
          <a:xfrm>
            <a:off x="5867400" y="7277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Eclipse downloads and injects range of components to support creation of REST services, including…"/>
          <p:cNvSpPr txBox="1"/>
          <p:nvPr/>
        </p:nvSpPr>
        <p:spPr>
          <a:xfrm>
            <a:off x="530021" y="609881"/>
            <a:ext cx="6151772" cy="51302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Eclipse downloads and injects range of components to support creation of REST services, including</a:t>
            </a:r>
          </a:p>
          <a:p>
            <a:pPr algn="l"/>
          </a:p>
          <a:p>
            <a:pPr marL="457200" indent="-457200" algn="l">
              <a:buSzPct val="75000"/>
              <a:buFont typeface="Helvetica Neue"/>
              <a:buChar char="•"/>
            </a:pPr>
            <a:r>
              <a:t>web server</a:t>
            </a:r>
          </a:p>
          <a:p>
            <a:pPr marL="457200" indent="-457200" algn="l">
              <a:buSzPct val="75000"/>
              <a:buFont typeface="Helvetica Neue"/>
              <a:buChar char="•"/>
            </a:pPr>
            <a:r>
              <a:t>http protocol support</a:t>
            </a:r>
          </a:p>
          <a:p>
            <a:pPr marL="457200" indent="-457200" algn="l">
              <a:buSzPct val="75000"/>
              <a:buFont typeface="Helvetica Neue"/>
              <a:buChar char="•"/>
            </a:pPr>
            <a:r>
              <a:t>json/java 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roduce a new main() method to start the application"/>
          <p:cNvSpPr txBox="1"/>
          <p:nvPr/>
        </p:nvSpPr>
        <p:spPr>
          <a:xfrm>
            <a:off x="35051" y="6374718"/>
            <a:ext cx="3161155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Introduce a new main() method to start the application</a:t>
            </a:r>
          </a:p>
        </p:txBody>
      </p:sp>
      <p:pic>
        <p:nvPicPr>
          <p:cNvPr id="144" name="Screen Shot 2017-11-20 at 10.00.22.png" descr="Screen Shot 2017-11-20 at 10.00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813" y="889148"/>
            <a:ext cx="4624031" cy="469656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5" name="Leave existing application sources in place"/>
          <p:cNvSpPr txBox="1"/>
          <p:nvPr/>
        </p:nvSpPr>
        <p:spPr>
          <a:xfrm>
            <a:off x="7261352" y="2355061"/>
            <a:ext cx="4113753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Leave existing application sources in place</a:t>
            </a:r>
          </a:p>
        </p:txBody>
      </p:sp>
      <p:sp>
        <p:nvSpPr>
          <p:cNvPr id="146" name="Arrow"/>
          <p:cNvSpPr/>
          <p:nvPr/>
        </p:nvSpPr>
        <p:spPr>
          <a:xfrm>
            <a:off x="5536231" y="2602430"/>
            <a:ext cx="145008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107" y="14256"/>
                </a:moveTo>
                <a:lnTo>
                  <a:pt x="12107" y="21600"/>
                </a:lnTo>
                <a:lnTo>
                  <a:pt x="0" y="10800"/>
                </a:lnTo>
                <a:lnTo>
                  <a:pt x="12107" y="0"/>
                </a:lnTo>
                <a:lnTo>
                  <a:pt x="1210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Arrow"/>
          <p:cNvSpPr/>
          <p:nvPr/>
        </p:nvSpPr>
        <p:spPr>
          <a:xfrm>
            <a:off x="3483700" y="7409487"/>
            <a:ext cx="1244896" cy="1270001"/>
          </a:xfrm>
          <a:prstGeom prst="rightArrow">
            <a:avLst>
              <a:gd name="adj1" fmla="val 32000"/>
              <a:gd name="adj2" fmla="val 65291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package controllers;…"/>
          <p:cNvSpPr txBox="1"/>
          <p:nvPr/>
        </p:nvSpPr>
        <p:spPr>
          <a:xfrm>
            <a:off x="4831940" y="6231050"/>
            <a:ext cx="7900666" cy="28902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controllers;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io.javalin.Javalin;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RestMain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Javalin </a:t>
            </a:r>
            <a:r>
              <a:rPr u="sng">
                <a:solidFill>
                  <a:srgbClr val="7E504F"/>
                </a:solidFill>
              </a:rPr>
              <a:t>app</a:t>
            </a:r>
            <a:r>
              <a:t> = Javalin.start(7000);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12" y="351780"/>
            <a:ext cx="5846739" cy="52705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1" name="Launch this new main"/>
          <p:cNvSpPr txBox="1"/>
          <p:nvPr/>
        </p:nvSpPr>
        <p:spPr>
          <a:xfrm>
            <a:off x="658240" y="6407430"/>
            <a:ext cx="2376689" cy="12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Launch this new main</a:t>
            </a:r>
          </a:p>
        </p:txBody>
      </p:sp>
      <p:pic>
        <p:nvPicPr>
          <p:cNvPr id="152" name="Screen Shot 2017-11-20 at 09.49.59.png" descr="Screen Shot 2017-11-20 at 09.49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249" y="5338067"/>
            <a:ext cx="9175201" cy="42817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3" name="Arrow"/>
          <p:cNvSpPr/>
          <p:nvPr/>
        </p:nvSpPr>
        <p:spPr>
          <a:xfrm>
            <a:off x="1211584" y="79375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7-11-20 at 09.49.59.png" descr="Screen Shot 2017-11-20 at 09.4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49" y="181867"/>
            <a:ext cx="9175201" cy="42817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544" y="1403746"/>
            <a:ext cx="9861091" cy="885205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eb Application (which will serve an API) running on local workstation"/>
          <p:cNvSpPr txBox="1"/>
          <p:nvPr/>
        </p:nvSpPr>
        <p:spPr>
          <a:xfrm>
            <a:off x="86740" y="5086631"/>
            <a:ext cx="3667376" cy="288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Web Application (which will serve an API) running on local workstation</a:t>
            </a:r>
          </a:p>
        </p:txBody>
      </p:sp>
      <p:sp>
        <p:nvSpPr>
          <p:cNvPr id="158" name="Arrow"/>
          <p:cNvSpPr/>
          <p:nvPr/>
        </p:nvSpPr>
        <p:spPr>
          <a:xfrm>
            <a:off x="2265684" y="81407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ackage controllers;…"/>
          <p:cNvSpPr txBox="1"/>
          <p:nvPr/>
        </p:nvSpPr>
        <p:spPr>
          <a:xfrm>
            <a:off x="3903659" y="6060033"/>
            <a:ext cx="8919029" cy="32977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controllers;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io.javalin.Context;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PacemakerRestService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PacemakerAPI 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PacemakerAPI();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listUsers(Context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// TODO: return users in json format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1" name="package controllers;…"/>
          <p:cNvSpPr txBox="1"/>
          <p:nvPr/>
        </p:nvSpPr>
        <p:spPr>
          <a:xfrm>
            <a:off x="3909838" y="173583"/>
            <a:ext cx="8906670" cy="51646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controllers;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io.javalin.Javalin;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RestMain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</a:t>
            </a:r>
            <a:r>
              <a:rPr>
                <a:solidFill>
                  <a:srgbClr val="7E504F"/>
                </a:solidFill>
              </a:rPr>
              <a:t>args</a:t>
            </a:r>
            <a:r>
              <a:t>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Javalin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 = Javalin.start(7000);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PacemakerRestService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PacemakerRestService();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configRoutes(</a:t>
            </a:r>
            <a:r>
              <a:rPr>
                <a:solidFill>
                  <a:srgbClr val="7E504F"/>
                </a:solidFill>
              </a:rPr>
              <a:t>app</a:t>
            </a:r>
            <a:r>
              <a:t>,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configRoutes(Javalin </a:t>
            </a:r>
            <a:r>
              <a:rPr>
                <a:solidFill>
                  <a:srgbClr val="7E504F"/>
                </a:solidFill>
              </a:rPr>
              <a:t>app</a:t>
            </a:r>
            <a:r>
              <a:t>, PacemakerRestService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E504F"/>
                </a:solidFill>
              </a:rPr>
              <a:t>app</a:t>
            </a:r>
            <a:r>
              <a:rPr>
                <a:solidFill>
                  <a:srgbClr val="000000"/>
                </a:solidFill>
              </a:rPr>
              <a:t>.get(</a:t>
            </a:r>
            <a:r>
              <a:t>"/users"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ctx</a:t>
            </a:r>
            <a:r>
              <a:rPr>
                <a:solidFill>
                  <a:srgbClr val="000000"/>
                </a:solidFill>
              </a:rPr>
              <a:t> -&gt;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7E504F"/>
                </a:solidFill>
              </a:rPr>
              <a:t>service</a:t>
            </a:r>
            <a:r>
              <a:t>.listUsers(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2" name="Extend main to define REST API"/>
          <p:cNvSpPr txBox="1"/>
          <p:nvPr/>
        </p:nvSpPr>
        <p:spPr>
          <a:xfrm>
            <a:off x="272211" y="2051330"/>
            <a:ext cx="3547260" cy="12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Extend main to define REST API</a:t>
            </a:r>
          </a:p>
        </p:txBody>
      </p:sp>
      <p:sp>
        <p:nvSpPr>
          <p:cNvPr id="163" name="Arrow"/>
          <p:cNvSpPr/>
          <p:nvPr/>
        </p:nvSpPr>
        <p:spPr>
          <a:xfrm>
            <a:off x="2602507" y="3721100"/>
            <a:ext cx="1537693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First version of API (stubb)"/>
          <p:cNvSpPr txBox="1"/>
          <p:nvPr/>
        </p:nvSpPr>
        <p:spPr>
          <a:xfrm>
            <a:off x="132511" y="6724930"/>
            <a:ext cx="3547260" cy="12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First version of API (stubb)</a:t>
            </a:r>
          </a:p>
        </p:txBody>
      </p:sp>
      <p:sp>
        <p:nvSpPr>
          <p:cNvPr id="165" name="Arrow"/>
          <p:cNvSpPr/>
          <p:nvPr/>
        </p:nvSpPr>
        <p:spPr>
          <a:xfrm>
            <a:off x="2310407" y="8064500"/>
            <a:ext cx="1537693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121" y="869488"/>
            <a:ext cx="10061208" cy="824613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ackage controllers;…"/>
          <p:cNvSpPr txBox="1"/>
          <p:nvPr/>
        </p:nvSpPr>
        <p:spPr>
          <a:xfrm>
            <a:off x="7002459" y="65633"/>
            <a:ext cx="5838286" cy="32977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package</a:t>
            </a:r>
            <a:r>
              <a:t> controllers;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io.javalin.Context;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PacemakerRestService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PacemakerAPI </a:t>
            </a:r>
            <a:r>
              <a:rPr>
                <a:solidFill>
                  <a:srgbClr val="0326CC"/>
                </a:solidFill>
              </a:rPr>
              <a:t>pacemaker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PacemakerAPI();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listUsers(Context </a:t>
            </a:r>
            <a:r>
              <a:rPr>
                <a:solidFill>
                  <a:srgbClr val="7E504F"/>
                </a:solidFill>
              </a:rPr>
              <a:t>ctx</a:t>
            </a:r>
            <a:r>
              <a:t>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// TODO: return users in json format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9" name="Arrow"/>
          <p:cNvSpPr/>
          <p:nvPr/>
        </p:nvSpPr>
        <p:spPr>
          <a:xfrm>
            <a:off x="5867400" y="20447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listUsers () should query pacemakerAPI and return users in json format"/>
          <p:cNvSpPr txBox="1"/>
          <p:nvPr/>
        </p:nvSpPr>
        <p:spPr>
          <a:xfrm>
            <a:off x="9635527" y="4351486"/>
            <a:ext cx="3174113" cy="344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listUsers () should query pacemakerAPI and return users in json format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