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34" r:id="rId2"/>
    <p:sldId id="314" r:id="rId3"/>
    <p:sldId id="343" r:id="rId4"/>
    <p:sldId id="350" r:id="rId5"/>
    <p:sldId id="344" r:id="rId6"/>
    <p:sldId id="352" r:id="rId7"/>
    <p:sldId id="353" r:id="rId8"/>
    <p:sldId id="354" r:id="rId9"/>
    <p:sldId id="355" r:id="rId10"/>
    <p:sldId id="356" r:id="rId11"/>
    <p:sldId id="371" r:id="rId12"/>
    <p:sldId id="357" r:id="rId13"/>
    <p:sldId id="358" r:id="rId14"/>
    <p:sldId id="359" r:id="rId15"/>
    <p:sldId id="370" r:id="rId16"/>
    <p:sldId id="361" r:id="rId17"/>
    <p:sldId id="362" r:id="rId18"/>
    <p:sldId id="363" r:id="rId19"/>
    <p:sldId id="364" r:id="rId20"/>
    <p:sldId id="365" r:id="rId21"/>
    <p:sldId id="366" r:id="rId22"/>
    <p:sldId id="368" r:id="rId23"/>
    <p:sldId id="369" r:id="rId24"/>
  </p:sldIdLst>
  <p:sldSz cx="9144000" cy="6858000" type="screen4x3"/>
  <p:notesSz cx="6858000" cy="9144000"/>
  <p:defaultTextStyle>
    <a:lvl1pPr defTabSz="457200">
      <a:defRPr sz="1200">
        <a:latin typeface="Helvetica"/>
        <a:ea typeface="Helvetica"/>
        <a:cs typeface="Helvetica"/>
        <a:sym typeface="Helvetica"/>
      </a:defRPr>
    </a:lvl1pPr>
    <a:lvl2pPr indent="228600" defTabSz="457200">
      <a:defRPr sz="1200">
        <a:latin typeface="Helvetica"/>
        <a:ea typeface="Helvetica"/>
        <a:cs typeface="Helvetica"/>
        <a:sym typeface="Helvetica"/>
      </a:defRPr>
    </a:lvl2pPr>
    <a:lvl3pPr indent="457200" defTabSz="457200">
      <a:defRPr sz="1200">
        <a:latin typeface="Helvetica"/>
        <a:ea typeface="Helvetica"/>
        <a:cs typeface="Helvetica"/>
        <a:sym typeface="Helvetica"/>
      </a:defRPr>
    </a:lvl3pPr>
    <a:lvl4pPr indent="685800" defTabSz="457200">
      <a:defRPr sz="1200">
        <a:latin typeface="Helvetica"/>
        <a:ea typeface="Helvetica"/>
        <a:cs typeface="Helvetica"/>
        <a:sym typeface="Helvetica"/>
      </a:defRPr>
    </a:lvl4pPr>
    <a:lvl5pPr indent="914400" defTabSz="457200">
      <a:defRPr sz="1200">
        <a:latin typeface="Helvetica"/>
        <a:ea typeface="Helvetica"/>
        <a:cs typeface="Helvetica"/>
        <a:sym typeface="Helvetica"/>
      </a:defRPr>
    </a:lvl5pPr>
    <a:lvl6pPr indent="1143000" defTabSz="457200">
      <a:defRPr sz="1200">
        <a:latin typeface="Helvetica"/>
        <a:ea typeface="Helvetica"/>
        <a:cs typeface="Helvetica"/>
        <a:sym typeface="Helvetica"/>
      </a:defRPr>
    </a:lvl6pPr>
    <a:lvl7pPr indent="1371600" defTabSz="457200">
      <a:defRPr sz="1200">
        <a:latin typeface="Helvetica"/>
        <a:ea typeface="Helvetica"/>
        <a:cs typeface="Helvetica"/>
        <a:sym typeface="Helvetica"/>
      </a:defRPr>
    </a:lvl7pPr>
    <a:lvl8pPr indent="1600200" defTabSz="457200">
      <a:defRPr sz="1200">
        <a:latin typeface="Helvetica"/>
        <a:ea typeface="Helvetica"/>
        <a:cs typeface="Helvetica"/>
        <a:sym typeface="Helvetica"/>
      </a:defRPr>
    </a:lvl8pPr>
    <a:lvl9pPr indent="1828800" defTabSz="457200">
      <a:defRPr sz="1200">
        <a:latin typeface="Helvetica"/>
        <a:ea typeface="Helvetica"/>
        <a:cs typeface="Helvetica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4A9BC294-FFE2-49D5-8D69-9E1BD2C41BD5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9" autoAdjust="0"/>
    <p:restoredTop sz="94056" autoAdjust="0"/>
  </p:normalViewPr>
  <p:slideViewPr>
    <p:cSldViewPr>
      <p:cViewPr varScale="1">
        <p:scale>
          <a:sx n="162" d="100"/>
          <a:sy n="162" d="100"/>
        </p:scale>
        <p:origin x="200" y="3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96654960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06400">
      <a:defRPr sz="1400">
        <a:latin typeface="Lucida Grande"/>
        <a:ea typeface="Lucida Grande"/>
        <a:cs typeface="Lucida Grande"/>
        <a:sym typeface="Lucida Grande"/>
      </a:defRPr>
    </a:lvl1pPr>
    <a:lvl2pPr indent="228600" defTabSz="406400">
      <a:defRPr sz="1400">
        <a:latin typeface="Lucida Grande"/>
        <a:ea typeface="Lucida Grande"/>
        <a:cs typeface="Lucida Grande"/>
        <a:sym typeface="Lucida Grande"/>
      </a:defRPr>
    </a:lvl2pPr>
    <a:lvl3pPr indent="457200" defTabSz="406400">
      <a:defRPr sz="1400">
        <a:latin typeface="Lucida Grande"/>
        <a:ea typeface="Lucida Grande"/>
        <a:cs typeface="Lucida Grande"/>
        <a:sym typeface="Lucida Grande"/>
      </a:defRPr>
    </a:lvl3pPr>
    <a:lvl4pPr indent="685800" defTabSz="406400">
      <a:defRPr sz="1400">
        <a:latin typeface="Lucida Grande"/>
        <a:ea typeface="Lucida Grande"/>
        <a:cs typeface="Lucida Grande"/>
        <a:sym typeface="Lucida Grande"/>
      </a:defRPr>
    </a:lvl4pPr>
    <a:lvl5pPr indent="914400" defTabSz="406400">
      <a:defRPr sz="1400">
        <a:latin typeface="Lucida Grande"/>
        <a:ea typeface="Lucida Grande"/>
        <a:cs typeface="Lucida Grande"/>
        <a:sym typeface="Lucida Grande"/>
      </a:defRPr>
    </a:lvl5pPr>
    <a:lvl6pPr indent="1143000" defTabSz="406400">
      <a:defRPr sz="1400">
        <a:latin typeface="Lucida Grande"/>
        <a:ea typeface="Lucida Grande"/>
        <a:cs typeface="Lucida Grande"/>
        <a:sym typeface="Lucida Grande"/>
      </a:defRPr>
    </a:lvl6pPr>
    <a:lvl7pPr indent="1371600" defTabSz="406400">
      <a:defRPr sz="1400">
        <a:latin typeface="Lucida Grande"/>
        <a:ea typeface="Lucida Grande"/>
        <a:cs typeface="Lucida Grande"/>
        <a:sym typeface="Lucida Grande"/>
      </a:defRPr>
    </a:lvl7pPr>
    <a:lvl8pPr indent="1600200" defTabSz="406400">
      <a:defRPr sz="1400">
        <a:latin typeface="Lucida Grande"/>
        <a:ea typeface="Lucida Grande"/>
        <a:cs typeface="Lucida Grande"/>
        <a:sym typeface="Lucida Grande"/>
      </a:defRPr>
    </a:lvl8pPr>
    <a:lvl9pPr indent="1828800" defTabSz="406400">
      <a:defRPr sz="14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2" name="Shape 2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269240" marR="40639" indent="-228600" defTabSz="449262">
              <a:spcBef>
                <a:spcPts val="400"/>
              </a:spcBef>
              <a:buClr>
                <a:srgbClr val="000000"/>
              </a:buClr>
              <a:buFont typeface="Arial"/>
              <a:tabLst>
                <a:tab pos="266700" algn="l"/>
                <a:tab pos="1181100" algn="l"/>
                <a:tab pos="2095500" algn="l"/>
                <a:tab pos="3009900" algn="l"/>
                <a:tab pos="3924300" algn="l"/>
                <a:tab pos="4838700" algn="l"/>
                <a:tab pos="5753100" algn="l"/>
                <a:tab pos="6667500" algn="l"/>
                <a:tab pos="7581900" algn="l"/>
                <a:tab pos="8496300" algn="l"/>
                <a:tab pos="9410700" algn="l"/>
                <a:tab pos="10325100" algn="l"/>
                <a:tab pos="10375900" algn="l"/>
              </a:tabLst>
              <a:defRPr sz="12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9636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780562" indent="-284162">
              <a:spcBef>
                <a:spcPts val="600"/>
              </a:spcBef>
              <a:defRPr sz="2400"/>
            </a:lvl2pPr>
            <a:lvl3pPr marL="1182200" indent="-228600">
              <a:spcBef>
                <a:spcPts val="500"/>
              </a:spcBef>
              <a:defRPr sz="2000"/>
            </a:lvl3pPr>
            <a:lvl4pPr marL="1639399" indent="-228599">
              <a:spcBef>
                <a:spcPts val="500"/>
              </a:spcBef>
              <a:defRPr sz="2000"/>
            </a:lvl4pPr>
            <a:lvl5pPr marL="2096599" indent="-228600">
              <a:spcBef>
                <a:spcPts val="500"/>
              </a:spcBef>
              <a:defRPr sz="2000"/>
            </a:lvl5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8436450" y="6342062"/>
            <a:ext cx="312014" cy="30000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584200">
              <a:defRPr sz="1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401836" y="2607469"/>
            <a:ext cx="8340328" cy="16430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" name="Shape 5"/>
          <p:cNvSpPr>
            <a:spLocks noGrp="1"/>
          </p:cNvSpPr>
          <p:nvPr>
            <p:ph type="sldNum" sz="quarter" idx="2"/>
          </p:nvPr>
        </p:nvSpPr>
        <p:spPr>
          <a:xfrm>
            <a:off x="8436450" y="6342062"/>
            <a:ext cx="312014" cy="30000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584200">
              <a:defRPr sz="1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617605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/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57200" y="0"/>
            <a:ext cx="8228013" cy="1085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57200" y="1355725"/>
            <a:ext cx="8228013" cy="5502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2pPr marL="780562" indent="-284162">
              <a:spcBef>
                <a:spcPts val="600"/>
              </a:spcBef>
              <a:defRPr sz="2400"/>
            </a:lvl2pPr>
            <a:lvl3pPr marL="1182200" indent="-228600">
              <a:spcBef>
                <a:spcPts val="500"/>
              </a:spcBef>
              <a:defRPr sz="2000"/>
            </a:lvl3pPr>
            <a:lvl4pPr marL="1639399" indent="-228599">
              <a:spcBef>
                <a:spcPts val="500"/>
              </a:spcBef>
              <a:defRPr sz="2000"/>
            </a:lvl4pPr>
            <a:lvl5pPr marL="2096599" indent="-228600">
              <a:spcBef>
                <a:spcPts val="500"/>
              </a:spcBef>
              <a:defRPr sz="2000"/>
            </a:lvl5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8436450" y="6342062"/>
            <a:ext cx="312014" cy="30000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584200">
              <a:defRPr sz="1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</p:sldLayoutIdLst>
  <p:transition spd="med"/>
  <p:hf hdr="0" ftr="0" dt="0"/>
  <p:txStyles>
    <p:titleStyle>
      <a:lvl1pPr marL="39199" marR="39199" algn="ctr" defTabSz="449262">
        <a:lnSpc>
          <a:spcPct val="96000"/>
        </a:lnSpc>
        <a:defRPr sz="3600">
          <a:uFill>
            <a:solidFill/>
          </a:uFill>
          <a:latin typeface="+mn-lt"/>
          <a:ea typeface="+mn-ea"/>
          <a:cs typeface="+mn-cs"/>
          <a:sym typeface="Helvetica Neue Light"/>
        </a:defRPr>
      </a:lvl1pPr>
      <a:lvl2pPr marL="39199" marR="39199" indent="228600" algn="ctr" defTabSz="449262">
        <a:lnSpc>
          <a:spcPct val="96000"/>
        </a:lnSpc>
        <a:defRPr sz="3600">
          <a:uFill>
            <a:solidFill/>
          </a:uFill>
          <a:latin typeface="+mn-lt"/>
          <a:ea typeface="+mn-ea"/>
          <a:cs typeface="+mn-cs"/>
          <a:sym typeface="Helvetica Neue Light"/>
        </a:defRPr>
      </a:lvl2pPr>
      <a:lvl3pPr marL="39199" marR="39199" indent="457200" algn="ctr" defTabSz="449262">
        <a:lnSpc>
          <a:spcPct val="96000"/>
        </a:lnSpc>
        <a:defRPr sz="3600">
          <a:uFill>
            <a:solidFill/>
          </a:uFill>
          <a:latin typeface="+mn-lt"/>
          <a:ea typeface="+mn-ea"/>
          <a:cs typeface="+mn-cs"/>
          <a:sym typeface="Helvetica Neue Light"/>
        </a:defRPr>
      </a:lvl3pPr>
      <a:lvl4pPr marL="39199" marR="39199" indent="685800" algn="ctr" defTabSz="449262">
        <a:lnSpc>
          <a:spcPct val="96000"/>
        </a:lnSpc>
        <a:defRPr sz="3600">
          <a:uFill>
            <a:solidFill/>
          </a:uFill>
          <a:latin typeface="+mn-lt"/>
          <a:ea typeface="+mn-ea"/>
          <a:cs typeface="+mn-cs"/>
          <a:sym typeface="Helvetica Neue Light"/>
        </a:defRPr>
      </a:lvl4pPr>
      <a:lvl5pPr marL="39199" marR="39199" indent="914400" algn="ctr" defTabSz="449262">
        <a:lnSpc>
          <a:spcPct val="96000"/>
        </a:lnSpc>
        <a:defRPr sz="3600">
          <a:uFill>
            <a:solidFill/>
          </a:uFill>
          <a:latin typeface="+mn-lt"/>
          <a:ea typeface="+mn-ea"/>
          <a:cs typeface="+mn-cs"/>
          <a:sym typeface="Helvetica Neue Light"/>
        </a:defRPr>
      </a:lvl5pPr>
      <a:lvl6pPr marL="39199" marR="39199" indent="1143000" algn="ctr" defTabSz="449262">
        <a:lnSpc>
          <a:spcPct val="96000"/>
        </a:lnSpc>
        <a:defRPr sz="3600">
          <a:uFill>
            <a:solidFill/>
          </a:uFill>
          <a:latin typeface="+mn-lt"/>
          <a:ea typeface="+mn-ea"/>
          <a:cs typeface="+mn-cs"/>
          <a:sym typeface="Helvetica Neue Light"/>
        </a:defRPr>
      </a:lvl6pPr>
      <a:lvl7pPr marL="39199" marR="39199" indent="1371600" algn="ctr" defTabSz="449262">
        <a:lnSpc>
          <a:spcPct val="96000"/>
        </a:lnSpc>
        <a:defRPr sz="3600">
          <a:uFill>
            <a:solidFill/>
          </a:uFill>
          <a:latin typeface="+mn-lt"/>
          <a:ea typeface="+mn-ea"/>
          <a:cs typeface="+mn-cs"/>
          <a:sym typeface="Helvetica Neue Light"/>
        </a:defRPr>
      </a:lvl7pPr>
      <a:lvl8pPr marL="39199" marR="39199" indent="1600199" algn="ctr" defTabSz="449262">
        <a:lnSpc>
          <a:spcPct val="96000"/>
        </a:lnSpc>
        <a:defRPr sz="3600">
          <a:uFill>
            <a:solidFill/>
          </a:uFill>
          <a:latin typeface="+mn-lt"/>
          <a:ea typeface="+mn-ea"/>
          <a:cs typeface="+mn-cs"/>
          <a:sym typeface="Helvetica Neue Light"/>
        </a:defRPr>
      </a:lvl8pPr>
      <a:lvl9pPr marL="39199" marR="39199" indent="1828800" algn="ctr" defTabSz="449262">
        <a:lnSpc>
          <a:spcPct val="96000"/>
        </a:lnSpc>
        <a:defRPr sz="3600">
          <a:uFill>
            <a:solidFill/>
          </a:uFill>
          <a:latin typeface="+mn-lt"/>
          <a:ea typeface="+mn-ea"/>
          <a:cs typeface="+mn-cs"/>
          <a:sym typeface="Helvetica Neue Light"/>
        </a:defRPr>
      </a:lvl9pPr>
    </p:titleStyle>
    <p:bodyStyle>
      <a:lvl1pPr marL="380512" marR="39199" indent="-341312" defTabSz="449262">
        <a:lnSpc>
          <a:spcPct val="96000"/>
        </a:lnSpc>
        <a:spcBef>
          <a:spcPts val="700"/>
        </a:spcBef>
        <a:buClr>
          <a:srgbClr val="000000"/>
        </a:buClr>
        <a:buSzPct val="100000"/>
        <a:buFont typeface="Wingdings"/>
        <a:buChar char=""/>
        <a:defRPr sz="2800">
          <a:uFill>
            <a:solidFill/>
          </a:uFill>
          <a:latin typeface="+mn-lt"/>
          <a:ea typeface="+mn-ea"/>
          <a:cs typeface="+mn-cs"/>
          <a:sym typeface="Helvetica Neue Light"/>
        </a:defRPr>
      </a:lvl1pPr>
      <a:lvl2pPr marL="827922" marR="39199" indent="-331522" defTabSz="449262">
        <a:lnSpc>
          <a:spcPct val="96000"/>
        </a:lnSpc>
        <a:spcBef>
          <a:spcPts val="700"/>
        </a:spcBef>
        <a:buClr>
          <a:srgbClr val="000000"/>
        </a:buClr>
        <a:buSzPct val="100000"/>
        <a:buFont typeface="Wingdings"/>
        <a:buChar char=""/>
        <a:defRPr sz="2800">
          <a:uFill>
            <a:solidFill/>
          </a:uFill>
          <a:latin typeface="+mn-lt"/>
          <a:ea typeface="+mn-ea"/>
          <a:cs typeface="+mn-cs"/>
          <a:sym typeface="Helvetica Neue Light"/>
        </a:defRPr>
      </a:lvl2pPr>
      <a:lvl3pPr marL="1273639" marR="39199" indent="-320039" defTabSz="449262">
        <a:lnSpc>
          <a:spcPct val="96000"/>
        </a:lnSpc>
        <a:spcBef>
          <a:spcPts val="700"/>
        </a:spcBef>
        <a:buClr>
          <a:srgbClr val="000000"/>
        </a:buClr>
        <a:buSzPct val="100000"/>
        <a:buFont typeface="Wingdings"/>
        <a:buChar char=""/>
        <a:defRPr sz="2800">
          <a:uFill>
            <a:solidFill/>
          </a:uFill>
          <a:latin typeface="+mn-lt"/>
          <a:ea typeface="+mn-ea"/>
          <a:cs typeface="+mn-cs"/>
          <a:sym typeface="Helvetica Neue Light"/>
        </a:defRPr>
      </a:lvl3pPr>
      <a:lvl4pPr marL="1730839" marR="39199" indent="-320039" defTabSz="449262">
        <a:lnSpc>
          <a:spcPct val="96000"/>
        </a:lnSpc>
        <a:spcBef>
          <a:spcPts val="700"/>
        </a:spcBef>
        <a:buClr>
          <a:srgbClr val="000000"/>
        </a:buClr>
        <a:buSzPct val="100000"/>
        <a:buFont typeface="Wingdings"/>
        <a:buChar char=""/>
        <a:defRPr sz="2800">
          <a:uFill>
            <a:solidFill/>
          </a:uFill>
          <a:latin typeface="+mn-lt"/>
          <a:ea typeface="+mn-ea"/>
          <a:cs typeface="+mn-cs"/>
          <a:sym typeface="Helvetica Neue Light"/>
        </a:defRPr>
      </a:lvl4pPr>
      <a:lvl5pPr marL="2188039" marR="39199" indent="-320039" defTabSz="449262">
        <a:lnSpc>
          <a:spcPct val="96000"/>
        </a:lnSpc>
        <a:spcBef>
          <a:spcPts val="700"/>
        </a:spcBef>
        <a:buClr>
          <a:srgbClr val="000000"/>
        </a:buClr>
        <a:buSzPct val="100000"/>
        <a:buFont typeface="Wingdings"/>
        <a:buChar char=""/>
        <a:defRPr sz="2800">
          <a:uFill>
            <a:solidFill/>
          </a:uFill>
          <a:latin typeface="+mn-lt"/>
          <a:ea typeface="+mn-ea"/>
          <a:cs typeface="+mn-cs"/>
          <a:sym typeface="Helvetica Neue Light"/>
        </a:defRPr>
      </a:lvl5pPr>
      <a:lvl6pPr marL="2188039" marR="39199" indent="-320039" defTabSz="449262">
        <a:lnSpc>
          <a:spcPct val="96000"/>
        </a:lnSpc>
        <a:spcBef>
          <a:spcPts val="700"/>
        </a:spcBef>
        <a:buClr>
          <a:srgbClr val="000000"/>
        </a:buClr>
        <a:buSzPct val="100000"/>
        <a:buFont typeface="Wingdings"/>
        <a:buChar char=""/>
        <a:defRPr sz="2800">
          <a:uFill>
            <a:solidFill/>
          </a:uFill>
          <a:latin typeface="+mn-lt"/>
          <a:ea typeface="+mn-ea"/>
          <a:cs typeface="+mn-cs"/>
          <a:sym typeface="Helvetica Neue Light"/>
        </a:defRPr>
      </a:lvl6pPr>
      <a:lvl7pPr marL="2188039" marR="39199" indent="-320039" defTabSz="449262">
        <a:lnSpc>
          <a:spcPct val="96000"/>
        </a:lnSpc>
        <a:spcBef>
          <a:spcPts val="700"/>
        </a:spcBef>
        <a:buClr>
          <a:srgbClr val="000000"/>
        </a:buClr>
        <a:buSzPct val="100000"/>
        <a:buFont typeface="Wingdings"/>
        <a:buChar char=""/>
        <a:defRPr sz="2800">
          <a:uFill>
            <a:solidFill/>
          </a:uFill>
          <a:latin typeface="+mn-lt"/>
          <a:ea typeface="+mn-ea"/>
          <a:cs typeface="+mn-cs"/>
          <a:sym typeface="Helvetica Neue Light"/>
        </a:defRPr>
      </a:lvl7pPr>
      <a:lvl8pPr marL="2188039" marR="39199" indent="-320039" defTabSz="449262">
        <a:lnSpc>
          <a:spcPct val="96000"/>
        </a:lnSpc>
        <a:spcBef>
          <a:spcPts val="700"/>
        </a:spcBef>
        <a:buClr>
          <a:srgbClr val="000000"/>
        </a:buClr>
        <a:buSzPct val="100000"/>
        <a:buFont typeface="Wingdings"/>
        <a:buChar char=""/>
        <a:defRPr sz="2800">
          <a:uFill>
            <a:solidFill/>
          </a:uFill>
          <a:latin typeface="+mn-lt"/>
          <a:ea typeface="+mn-ea"/>
          <a:cs typeface="+mn-cs"/>
          <a:sym typeface="Helvetica Neue Light"/>
        </a:defRPr>
      </a:lvl8pPr>
      <a:lvl9pPr marL="2188039" marR="39199" indent="-320039" defTabSz="449262">
        <a:lnSpc>
          <a:spcPct val="96000"/>
        </a:lnSpc>
        <a:spcBef>
          <a:spcPts val="700"/>
        </a:spcBef>
        <a:buClr>
          <a:srgbClr val="000000"/>
        </a:buClr>
        <a:buSzPct val="100000"/>
        <a:buFont typeface="Wingdings"/>
        <a:buChar char=""/>
        <a:defRPr sz="2800">
          <a:uFill>
            <a:solidFill/>
          </a:uFill>
          <a:latin typeface="+mn-lt"/>
          <a:ea typeface="+mn-ea"/>
          <a:cs typeface="+mn-cs"/>
          <a:sym typeface="Helvetica Neue Light"/>
        </a:defRPr>
      </a:lvl9pPr>
    </p:bodyStyle>
    <p:otherStyle>
      <a:lvl1pPr algn="ctr" defTabSz="584200">
        <a:defRPr sz="1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 UltraLight"/>
        </a:defRPr>
      </a:lvl1pPr>
      <a:lvl2pPr indent="228600" algn="ctr" defTabSz="584200">
        <a:defRPr sz="1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 UltraLight"/>
        </a:defRPr>
      </a:lvl2pPr>
      <a:lvl3pPr indent="457200" algn="ctr" defTabSz="584200">
        <a:defRPr sz="1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 UltraLight"/>
        </a:defRPr>
      </a:lvl3pPr>
      <a:lvl4pPr indent="685800" algn="ctr" defTabSz="584200">
        <a:defRPr sz="1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 UltraLight"/>
        </a:defRPr>
      </a:lvl4pPr>
      <a:lvl5pPr indent="914400" algn="ctr" defTabSz="584200">
        <a:defRPr sz="1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 UltraLight"/>
        </a:defRPr>
      </a:lvl5pPr>
      <a:lvl6pPr indent="1143000" algn="ctr" defTabSz="584200">
        <a:defRPr sz="1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 UltraLight"/>
        </a:defRPr>
      </a:lvl6pPr>
      <a:lvl7pPr indent="1371600" algn="ctr" defTabSz="584200">
        <a:defRPr sz="1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 UltraLight"/>
        </a:defRPr>
      </a:lvl7pPr>
      <a:lvl8pPr indent="1600200" algn="ctr" defTabSz="584200">
        <a:defRPr sz="1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 UltraLight"/>
        </a:defRPr>
      </a:lvl8pPr>
      <a:lvl9pPr indent="1828800" algn="ctr" defTabSz="584200">
        <a:defRPr sz="1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 Ultra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mailto:edeleastar@wit.i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981075"/>
            <a:ext cx="8035925" cy="1762125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IE" sz="4000" dirty="0"/>
              <a:t>Collections</a:t>
            </a:r>
            <a:r>
              <a:rPr lang="en-IE" sz="1000" dirty="0"/>
              <a:t/>
            </a:r>
            <a:br>
              <a:rPr lang="en-IE" sz="1000" dirty="0"/>
            </a:br>
            <a:r>
              <a:rPr lang="en-IE" sz="2700" dirty="0">
                <a:solidFill>
                  <a:schemeClr val="bg1">
                    <a:lumMod val="50000"/>
                  </a:schemeClr>
                </a:solidFill>
              </a:rPr>
              <a:t>An introduction to the Java Programming Language</a:t>
            </a:r>
            <a:endParaRPr lang="en-IE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68288" y="3336925"/>
            <a:ext cx="1922462" cy="901700"/>
          </a:xfrm>
        </p:spPr>
        <p:txBody>
          <a:bodyPr>
            <a:noAutofit/>
          </a:bodyPr>
          <a:lstStyle/>
          <a:p>
            <a:pPr marL="0" indent="0" algn="r"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IE" dirty="0">
                <a:solidFill>
                  <a:schemeClr val="bg1">
                    <a:lumMod val="50000"/>
                  </a:schemeClr>
                </a:solidFill>
              </a:rPr>
              <a:t>Produced </a:t>
            </a:r>
          </a:p>
          <a:p>
            <a:pPr marL="0" indent="0" algn="r"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IE" dirty="0">
                <a:solidFill>
                  <a:schemeClr val="bg1">
                    <a:lumMod val="50000"/>
                  </a:schemeClr>
                </a:solidFill>
              </a:rPr>
              <a:t>by:</a:t>
            </a:r>
          </a:p>
        </p:txBody>
      </p:sp>
      <p:pic>
        <p:nvPicPr>
          <p:cNvPr id="614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894388"/>
            <a:ext cx="37719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470920" y="2718594"/>
            <a:ext cx="8202161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174" name="Shape 240"/>
          <p:cNvSpPr txBox="1">
            <a:spLocks/>
          </p:cNvSpPr>
          <p:nvPr/>
        </p:nvSpPr>
        <p:spPr bwMode="auto">
          <a:xfrm>
            <a:off x="2587625" y="3284538"/>
            <a:ext cx="5872163" cy="139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defTabSz="584200">
              <a:spcBef>
                <a:spcPts val="6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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1pPr>
            <a:lvl2pPr marL="711200" indent="-266700" defTabSz="584200">
              <a:spcBef>
                <a:spcPts val="6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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2pPr>
            <a:lvl3pPr marL="1155700" indent="-266700" defTabSz="584200">
              <a:spcBef>
                <a:spcPts val="6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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3pPr>
            <a:lvl4pPr marL="1600200" indent="-266700" defTabSz="584200">
              <a:spcBef>
                <a:spcPts val="6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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4pPr>
            <a:lvl5pPr marL="2044700" indent="-266700" defTabSz="584200">
              <a:spcBef>
                <a:spcPts val="6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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5pPr>
            <a:lvl6pPr marL="2501900" indent="-266700" defTabSz="584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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6pPr>
            <a:lvl7pPr marL="2959100" indent="-266700" defTabSz="584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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7pPr>
            <a:lvl8pPr marL="3416300" indent="-266700" defTabSz="584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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8pPr>
            <a:lvl9pPr marL="3873500" indent="-266700" defTabSz="584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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IE" altLang="en-US" sz="2400" kern="0">
                <a:sym typeface="Helvetica Neue" charset="0"/>
              </a:rPr>
              <a:t>Eamonn de Leastar	(</a:t>
            </a:r>
            <a:r>
              <a:rPr lang="en-IE" altLang="en-US" sz="2400" kern="0">
                <a:sym typeface="Helvetica Neue" charset="0"/>
                <a:hlinkClick r:id="rId3"/>
              </a:rPr>
              <a:t>edeleastar@wit.ie</a:t>
            </a:r>
            <a:r>
              <a:rPr lang="en-IE" altLang="en-US" sz="2400" kern="0">
                <a:sym typeface="Helvetica Neue" charset="0"/>
              </a:rPr>
              <a:t>)</a:t>
            </a:r>
          </a:p>
          <a:p>
            <a:pPr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IE" altLang="en-US" sz="2400" kern="0">
                <a:sym typeface="Helvetica Neue" charset="0"/>
              </a:rPr>
              <a:t>Dr. Siobhan Drohan (</a:t>
            </a:r>
            <a:r>
              <a:rPr lang="en-IE" altLang="en-US" sz="2400" kern="0">
                <a:sym typeface="Helvetica Neue" charset="0"/>
                <a:hlinkClick r:id="rId3"/>
              </a:rPr>
              <a:t>sdrohan@wit.ie)</a:t>
            </a:r>
          </a:p>
        </p:txBody>
      </p:sp>
    </p:spTree>
    <p:extLst>
      <p:ext uri="{BB962C8B-B14F-4D97-AF65-F5344CB8AC3E}">
        <p14:creationId xmlns:p14="http://schemas.microsoft.com/office/powerpoint/2010/main" val="2522344462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Line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37" name="Other Collection Methods"/>
          <p:cNvSpPr txBox="1"/>
          <p:nvPr/>
        </p:nvSpPr>
        <p:spPr>
          <a:xfrm>
            <a:off x="457200" y="219868"/>
            <a:ext cx="82423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Other Collection Methods</a:t>
            </a:r>
          </a:p>
        </p:txBody>
      </p:sp>
      <p:sp>
        <p:nvSpPr>
          <p:cNvPr id="138" name="Includes methods for:…"/>
          <p:cNvSpPr txBox="1"/>
          <p:nvPr/>
        </p:nvSpPr>
        <p:spPr>
          <a:xfrm>
            <a:off x="457200" y="1355725"/>
            <a:ext cx="8242300" cy="15876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0640" marR="40639" defTabSz="449262">
              <a:spcBef>
                <a:spcPts val="600"/>
              </a:spcBef>
              <a:buClr>
                <a:srgbClr val="000000"/>
              </a:buClr>
              <a:buSzPct val="100000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dirty="0"/>
              <a:t>Includes methods for:</a:t>
            </a:r>
          </a:p>
          <a:p>
            <a:pPr marL="840740" marR="40639" indent="-342900" defTabSz="449262"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0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dirty="0"/>
              <a:t>Checking how many elements are in the collection</a:t>
            </a:r>
          </a:p>
          <a:p>
            <a:pPr marL="840740" marR="40639" indent="-342900" defTabSz="449262"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0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dirty="0"/>
              <a:t>Checking if an element is in the collection</a:t>
            </a:r>
          </a:p>
          <a:p>
            <a:pPr marL="840740" marR="40639" indent="-342900" defTabSz="449262"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0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dirty="0"/>
              <a:t>Iterating through collection</a:t>
            </a:r>
          </a:p>
        </p:txBody>
      </p:sp>
      <p:grpSp>
        <p:nvGrpSpPr>
          <p:cNvPr id="141" name="Group"/>
          <p:cNvGrpSpPr/>
          <p:nvPr/>
        </p:nvGrpSpPr>
        <p:grpSpPr>
          <a:xfrm>
            <a:off x="1547812" y="3716337"/>
            <a:ext cx="6019801" cy="1905001"/>
            <a:chOff x="0" y="0"/>
            <a:chExt cx="6019800" cy="1905000"/>
          </a:xfrm>
        </p:grpSpPr>
        <p:sp>
          <p:nvSpPr>
            <p:cNvPr id="139" name="Rectangle"/>
            <p:cNvSpPr/>
            <p:nvPr/>
          </p:nvSpPr>
          <p:spPr>
            <a:xfrm>
              <a:off x="0" y="0"/>
              <a:ext cx="6019801" cy="1905000"/>
            </a:xfrm>
            <a:prstGeom prst="rect">
              <a:avLst/>
            </a:prstGeom>
            <a:solidFill>
              <a:srgbClr val="FFFED5">
                <a:alpha val="50000"/>
              </a:srgbClr>
            </a:solidFill>
            <a:ln w="936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39" marR="40639" defTabSz="449262">
                <a:lnSpc>
                  <a:spcPct val="96000"/>
                </a:lnSpc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0" name="boolean contains(Object element);…"/>
            <p:cNvSpPr txBox="1"/>
            <p:nvPr/>
          </p:nvSpPr>
          <p:spPr>
            <a:xfrm>
              <a:off x="0" y="0"/>
              <a:ext cx="6019800" cy="170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 marL="380512" marR="39199" indent="-341312" defTabSz="449262">
                <a:buClr>
                  <a:srgbClr val="931A68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boolean</a:t>
              </a: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 contains(Object element);</a:t>
              </a:r>
            </a:p>
            <a:p>
              <a:pPr marL="380512" marR="39199" indent="-341312" defTabSz="449262">
                <a:buClr>
                  <a:srgbClr val="931A68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boolean</a:t>
              </a: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 containsAll(Collection c);</a:t>
              </a:r>
            </a:p>
            <a:p>
              <a:pPr marL="380512" marR="39199" indent="-341312" defTabSz="449262">
                <a:buClr>
                  <a:srgbClr val="931A68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 size();</a:t>
              </a:r>
            </a:p>
            <a:p>
              <a:pPr marL="380512" marR="39199" indent="-341312" defTabSz="449262">
                <a:buClr>
                  <a:srgbClr val="931A68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boolean</a:t>
              </a: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 isEmpty();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600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void clear();</a:t>
              </a:r>
            </a:p>
            <a:p>
              <a:pPr marL="380512" marR="39199" indent="-341312" defTabSz="449262">
                <a:buClr>
                  <a:srgbClr val="931A68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boolean</a:t>
              </a: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 retainAll(Collection c);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600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Iterator iterator;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557511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Line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44" name="Iterator Interface"/>
          <p:cNvSpPr txBox="1"/>
          <p:nvPr/>
        </p:nvSpPr>
        <p:spPr>
          <a:xfrm>
            <a:off x="457200" y="219868"/>
            <a:ext cx="82423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Iterator Interface</a:t>
            </a:r>
          </a:p>
        </p:txBody>
      </p:sp>
      <p:sp>
        <p:nvSpPr>
          <p:cNvPr id="145" name="Defines a protocol for iterating through a collection:"/>
          <p:cNvSpPr txBox="1"/>
          <p:nvPr/>
        </p:nvSpPr>
        <p:spPr>
          <a:xfrm>
            <a:off x="468312" y="1196975"/>
            <a:ext cx="824230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marL="381952" marR="40639" indent="-341312" defTabSz="449262">
              <a:spcBef>
                <a:spcPts val="600"/>
              </a:spcBef>
              <a:buClr>
                <a:srgbClr val="000000"/>
              </a:buClr>
              <a:buSzPct val="100000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>
              <a:buFont typeface="Arial" charset="0"/>
              <a:buChar char="•"/>
            </a:pPr>
            <a:r>
              <a:rPr dirty="0"/>
              <a:t>Defines a protocol for iterating through a collection:</a:t>
            </a:r>
          </a:p>
        </p:txBody>
      </p:sp>
      <p:grpSp>
        <p:nvGrpSpPr>
          <p:cNvPr id="148" name="Group"/>
          <p:cNvGrpSpPr/>
          <p:nvPr/>
        </p:nvGrpSpPr>
        <p:grpSpPr>
          <a:xfrm>
            <a:off x="395287" y="2349500"/>
            <a:ext cx="8610601" cy="3959225"/>
            <a:chOff x="0" y="0"/>
            <a:chExt cx="8610600" cy="3959225"/>
          </a:xfrm>
        </p:grpSpPr>
        <p:sp>
          <p:nvSpPr>
            <p:cNvPr id="146" name="Rectangle"/>
            <p:cNvSpPr/>
            <p:nvPr/>
          </p:nvSpPr>
          <p:spPr>
            <a:xfrm>
              <a:off x="0" y="0"/>
              <a:ext cx="8610600" cy="3959225"/>
            </a:xfrm>
            <a:prstGeom prst="rect">
              <a:avLst/>
            </a:prstGeom>
            <a:solidFill>
              <a:srgbClr val="FFFED5">
                <a:alpha val="50000"/>
              </a:srgbClr>
            </a:solidFill>
            <a:ln w="936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39" marR="40639" defTabSz="449262">
                <a:lnSpc>
                  <a:spcPct val="96000"/>
                </a:lnSpc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7" name="public interface Iterator…"/>
            <p:cNvSpPr txBox="1"/>
            <p:nvPr/>
          </p:nvSpPr>
          <p:spPr>
            <a:xfrm>
              <a:off x="0" y="0"/>
              <a:ext cx="8610600" cy="3759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 marL="380512" marR="39199" indent="-341312" defTabSz="449262">
                <a:buClr>
                  <a:srgbClr val="931A68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public interface</a:t>
              </a:r>
              <a:r>
                <a:rPr sz="1400">
                  <a:latin typeface="Courier New"/>
                  <a:ea typeface="Courier New"/>
                  <a:cs typeface="Courier New"/>
                  <a:sym typeface="Courier New"/>
                </a:rPr>
                <a:t> Iterator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400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>
                  <a:latin typeface="Courier New"/>
                  <a:ea typeface="Courier New"/>
                  <a:cs typeface="Courier New"/>
                  <a:sym typeface="Courier New"/>
                </a:rPr>
                <a:t>  /**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>
                  <a:latin typeface="Courier New"/>
                  <a:ea typeface="Courier New"/>
                  <a:cs typeface="Courier New"/>
                  <a:sym typeface="Courier New"/>
                </a:rPr>
                <a:t>   * Returns whether or not the underlying collection has next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>
                  <a:latin typeface="Courier New"/>
                  <a:ea typeface="Courier New"/>
                  <a:cs typeface="Courier New"/>
                  <a:sym typeface="Courier New"/>
                </a:rPr>
                <a:t>   * element for iterating.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>
                  <a:latin typeface="Courier New"/>
                  <a:ea typeface="Courier New"/>
                  <a:cs typeface="Courier New"/>
                  <a:sym typeface="Courier New"/>
                </a:rPr>
                <a:t>   */</a:t>
              </a:r>
            </a:p>
            <a:p>
              <a:pPr marL="380512" marR="39199" indent="-341312" defTabSz="449262">
                <a:buClr>
                  <a:srgbClr val="931A68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  boolean</a:t>
              </a:r>
              <a:r>
                <a:rPr sz="1400">
                  <a:latin typeface="Courier New"/>
                  <a:ea typeface="Courier New"/>
                  <a:cs typeface="Courier New"/>
                  <a:sym typeface="Courier New"/>
                </a:rPr>
                <a:t> hasNext();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400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 sz="14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>
                  <a:latin typeface="Courier New"/>
                  <a:ea typeface="Courier New"/>
                  <a:cs typeface="Courier New"/>
                  <a:sym typeface="Courier New"/>
                </a:rPr>
                <a:t>  /**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>
                  <a:latin typeface="Courier New"/>
                  <a:ea typeface="Courier New"/>
                  <a:cs typeface="Courier New"/>
                  <a:sym typeface="Courier New"/>
                </a:rPr>
                <a:t>   * Returns next element from the underlying collection.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>
                  <a:latin typeface="Courier New"/>
                  <a:ea typeface="Courier New"/>
                  <a:cs typeface="Courier New"/>
                  <a:sym typeface="Courier New"/>
                </a:rPr>
                <a:t>   */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>
                  <a:latin typeface="Courier New"/>
                  <a:ea typeface="Courier New"/>
                  <a:cs typeface="Courier New"/>
                  <a:sym typeface="Courier New"/>
                </a:rPr>
                <a:t>  Object next();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400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 sz="14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>
                  <a:latin typeface="Courier New"/>
                  <a:ea typeface="Courier New"/>
                  <a:cs typeface="Courier New"/>
                  <a:sym typeface="Courier New"/>
                </a:rPr>
                <a:t>  /**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>
                  <a:latin typeface="Courier New"/>
                  <a:ea typeface="Courier New"/>
                  <a:cs typeface="Courier New"/>
                  <a:sym typeface="Courier New"/>
                </a:rPr>
                <a:t>   * Removes from the underlying collection the last element returned by next.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>
                  <a:latin typeface="Courier New"/>
                  <a:ea typeface="Courier New"/>
                  <a:cs typeface="Courier New"/>
                  <a:sym typeface="Courier New"/>
                </a:rPr>
                <a:t>   */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>
                  <a:latin typeface="Courier New"/>
                  <a:ea typeface="Courier New"/>
                  <a:cs typeface="Courier New"/>
                  <a:sym typeface="Courier New"/>
                </a:rPr>
                <a:t>  void remove();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400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735559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Line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1" name="Set Interface"/>
          <p:cNvSpPr txBox="1"/>
          <p:nvPr/>
        </p:nvSpPr>
        <p:spPr>
          <a:xfrm>
            <a:off x="457200" y="219868"/>
            <a:ext cx="82423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>
              <a:defRPr sz="1800"/>
            </a:pPr>
            <a:r>
              <a:rPr sz="3600"/>
              <a:t>Set Interface</a:t>
            </a:r>
          </a:p>
        </p:txBody>
      </p:sp>
      <p:sp>
        <p:nvSpPr>
          <p:cNvPr id="152" name="Set is a collection that does not contain duplicate elements…"/>
          <p:cNvSpPr txBox="1"/>
          <p:nvPr/>
        </p:nvSpPr>
        <p:spPr>
          <a:xfrm>
            <a:off x="492919" y="1070109"/>
            <a:ext cx="8242300" cy="3462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83540" marR="40639" indent="-342900" defTabSz="449262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sz="2400" dirty="0"/>
              <a:t>Set is a collection that does not contain duplicate elements</a:t>
            </a:r>
          </a:p>
          <a:p>
            <a:pPr marL="840740" marR="40639" indent="-342900" defTabSz="449262"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/>
              <a:t>This is supported by additional behavior in constructors and add(), hashCode(), and equals() methods</a:t>
            </a:r>
          </a:p>
          <a:p>
            <a:pPr marL="840740" marR="40639" indent="-342900" defTabSz="449262"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0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dirty="0"/>
              <a:t>All constructors in a set must create a set that does not contain duplicate elements </a:t>
            </a:r>
          </a:p>
          <a:p>
            <a:pPr marL="383540" marR="40639" indent="-342900" defTabSz="449262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dirty="0"/>
              <a:t>It is not permitted for a set to contain itself as an element</a:t>
            </a:r>
          </a:p>
          <a:p>
            <a:pPr marL="383540" marR="40639" indent="-342900" defTabSz="449262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dirty="0"/>
              <a:t>If set element changes, and that affects equals comparisons, the behavior of a set is not specified</a:t>
            </a:r>
          </a:p>
        </p:txBody>
      </p:sp>
      <p:pic>
        <p:nvPicPr>
          <p:cNvPr id="5" name="image.pdf" descr="image.pd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1680" y="4725144"/>
            <a:ext cx="5293272" cy="203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9490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ine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5" name="List Interface"/>
          <p:cNvSpPr txBox="1"/>
          <p:nvPr/>
        </p:nvSpPr>
        <p:spPr>
          <a:xfrm>
            <a:off x="457200" y="219868"/>
            <a:ext cx="82423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>
              <a:defRPr sz="1800"/>
            </a:pPr>
            <a:r>
              <a:rPr sz="3600"/>
              <a:t>List Interface</a:t>
            </a:r>
          </a:p>
        </p:txBody>
      </p:sp>
      <p:sp>
        <p:nvSpPr>
          <p:cNvPr id="156" name="List represents an ordered collection…"/>
          <p:cNvSpPr txBox="1"/>
          <p:nvPr/>
        </p:nvSpPr>
        <p:spPr>
          <a:xfrm>
            <a:off x="457200" y="1355725"/>
            <a:ext cx="8242300" cy="3193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83540" marR="40639" indent="-342900" defTabSz="449262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sz="2400" dirty="0"/>
              <a:t>List represents an ordered collection</a:t>
            </a:r>
          </a:p>
          <a:p>
            <a:pPr marL="840740" marR="40639" indent="-342900" defTabSz="449262"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0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dirty="0"/>
              <a:t>Also known as sequence</a:t>
            </a:r>
          </a:p>
          <a:p>
            <a:pPr marL="383540" marR="40639" indent="-342900" defTabSz="449262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dirty="0"/>
              <a:t>Lists may contain duplicate elements</a:t>
            </a:r>
          </a:p>
          <a:p>
            <a:pPr marL="383540" marR="40639" indent="-342900" defTabSz="449262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dirty="0"/>
              <a:t>Lists extend behavior of collections with operations for:</a:t>
            </a:r>
          </a:p>
          <a:p>
            <a:pPr marL="840740" marR="40639" indent="-342900" defTabSz="449262"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0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dirty="0"/>
              <a:t>Positional Access</a:t>
            </a:r>
          </a:p>
          <a:p>
            <a:pPr marL="840740" marR="40639" indent="-342900" defTabSz="449262"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0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dirty="0"/>
              <a:t>Search </a:t>
            </a:r>
          </a:p>
          <a:p>
            <a:pPr marL="840740" marR="40639" indent="-342900" defTabSz="449262"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0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dirty="0"/>
              <a:t>List Iteration </a:t>
            </a:r>
          </a:p>
          <a:p>
            <a:pPr marL="840740" marR="40639" indent="-342900" defTabSz="449262"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0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dirty="0"/>
              <a:t>Range-view</a:t>
            </a:r>
          </a:p>
        </p:txBody>
      </p:sp>
      <p:pic>
        <p:nvPicPr>
          <p:cNvPr id="5" name="image.pdf" descr="image.pd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1680" y="4725144"/>
            <a:ext cx="5293272" cy="203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1459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ne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9" name="Map Interface"/>
          <p:cNvSpPr txBox="1"/>
          <p:nvPr/>
        </p:nvSpPr>
        <p:spPr>
          <a:xfrm>
            <a:off x="457200" y="219868"/>
            <a:ext cx="82423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>
              <a:defRPr sz="1800"/>
            </a:pPr>
            <a:r>
              <a:rPr sz="3600"/>
              <a:t>Map Interface</a:t>
            </a:r>
          </a:p>
        </p:txBody>
      </p:sp>
      <p:sp>
        <p:nvSpPr>
          <p:cNvPr id="160" name="Map is an object that maps keys to values…"/>
          <p:cNvSpPr txBox="1"/>
          <p:nvPr/>
        </p:nvSpPr>
        <p:spPr>
          <a:xfrm>
            <a:off x="457200" y="1355725"/>
            <a:ext cx="8242300" cy="2339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83540" marR="40639" indent="-342900" defTabSz="449262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sz="2400" dirty="0"/>
              <a:t>Map is an object that maps keys to values</a:t>
            </a:r>
          </a:p>
          <a:p>
            <a:pPr marL="840740" marR="40639" indent="-342900" defTabSz="449262"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0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dirty="0"/>
              <a:t>Keys must be unique, i.e. map cannot contain duplicate keys</a:t>
            </a:r>
          </a:p>
          <a:p>
            <a:pPr marL="840740" marR="40639" indent="-342900" defTabSz="449262"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0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dirty="0"/>
              <a:t>Each key in the map can map to most one value, i.e. one key cannot have multiple values</a:t>
            </a:r>
          </a:p>
          <a:p>
            <a:pPr marL="383540" marR="40639" indent="-342900" defTabSz="449262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sz="2400" dirty="0"/>
              <a:t>Map interface defines protocols for manipulating keys and values</a:t>
            </a:r>
          </a:p>
        </p:txBody>
      </p:sp>
      <p:pic>
        <p:nvPicPr>
          <p:cNvPr id="5" name="image.pdf" descr="image.pd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1680" y="4725144"/>
            <a:ext cx="5293272" cy="203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8698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Line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8" name="Most Commonly Used Collections"/>
          <p:cNvSpPr txBox="1"/>
          <p:nvPr/>
        </p:nvSpPr>
        <p:spPr>
          <a:xfrm>
            <a:off x="457200" y="219868"/>
            <a:ext cx="82423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Most Commonly Used Collections</a:t>
            </a:r>
          </a:p>
        </p:txBody>
      </p:sp>
      <p:sp>
        <p:nvSpPr>
          <p:cNvPr id="169" name="Three of the most commonly used collections:…"/>
          <p:cNvSpPr txBox="1"/>
          <p:nvPr/>
        </p:nvSpPr>
        <p:spPr>
          <a:xfrm>
            <a:off x="179387" y="4221162"/>
            <a:ext cx="3403601" cy="2136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83540" marR="40639" indent="-342900" defTabSz="449262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t>Three of the most commonly used collections:</a:t>
            </a:r>
          </a:p>
          <a:p>
            <a:pPr marL="840740" marR="40639" indent="-342900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0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dirty="0"/>
              <a:t>HashSet</a:t>
            </a:r>
          </a:p>
          <a:p>
            <a:pPr marL="840740" marR="40639" indent="-342900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0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dirty="0"/>
              <a:t>ArrayList</a:t>
            </a:r>
          </a:p>
          <a:p>
            <a:pPr marL="840740" marR="40639" indent="-342900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0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dirty="0"/>
              <a:t>HashMap</a:t>
            </a:r>
          </a:p>
        </p:txBody>
      </p:sp>
      <p:pic>
        <p:nvPicPr>
          <p:cNvPr id="170" name="image.pdf" descr="image.pd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6375" y="1268412"/>
            <a:ext cx="7416800" cy="394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156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Line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3" name="ArrayList"/>
          <p:cNvSpPr txBox="1"/>
          <p:nvPr/>
        </p:nvSpPr>
        <p:spPr>
          <a:xfrm>
            <a:off x="457200" y="219868"/>
            <a:ext cx="82423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ArrayList</a:t>
            </a:r>
          </a:p>
        </p:txBody>
      </p:sp>
      <p:sp>
        <p:nvSpPr>
          <p:cNvPr id="174" name="Represents resizable-array implementation of the List interface…"/>
          <p:cNvSpPr txBox="1"/>
          <p:nvPr/>
        </p:nvSpPr>
        <p:spPr>
          <a:xfrm>
            <a:off x="457200" y="1355725"/>
            <a:ext cx="8242300" cy="323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83540" marR="40639" indent="-342900" defTabSz="449262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sz="2400" dirty="0"/>
              <a:t>Represents resizable-array implementation of the List interface</a:t>
            </a:r>
          </a:p>
          <a:p>
            <a:pPr marL="840740" marR="40639" indent="-342900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/>
              <a:t>Permits all elements including null</a:t>
            </a:r>
          </a:p>
          <a:p>
            <a:pPr marL="383540" marR="40639" indent="-342900" defTabSz="449262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sz="2400" dirty="0"/>
              <a:t>It is generally the best performing List interface implementation</a:t>
            </a:r>
          </a:p>
          <a:p>
            <a:pPr marL="383540" marR="40639" indent="-342900" defTabSz="449262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sz="2400" dirty="0"/>
              <a:t>Instances of this class have a capacity</a:t>
            </a:r>
          </a:p>
          <a:p>
            <a:pPr marL="840740" marR="40639" indent="-342900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0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dirty="0"/>
              <a:t>It is size of the array used to store the elements in the list, and it’s always at least as large as the list size</a:t>
            </a:r>
          </a:p>
          <a:p>
            <a:pPr marL="840740" marR="40639" indent="-342900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0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dirty="0"/>
              <a:t>It grows as elements are added to the list</a:t>
            </a:r>
          </a:p>
        </p:txBody>
      </p:sp>
    </p:spTree>
    <p:extLst>
      <p:ext uri="{BB962C8B-B14F-4D97-AF65-F5344CB8AC3E}">
        <p14:creationId xmlns:p14="http://schemas.microsoft.com/office/powerpoint/2010/main" val="38386779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Line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7" name="ArrayList Examples"/>
          <p:cNvSpPr txBox="1"/>
          <p:nvPr/>
        </p:nvSpPr>
        <p:spPr>
          <a:xfrm>
            <a:off x="457200" y="219868"/>
            <a:ext cx="82423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>
              <a:defRPr sz="1800"/>
            </a:pPr>
            <a:r>
              <a:rPr sz="3600"/>
              <a:t>ArrayList Examples</a:t>
            </a:r>
          </a:p>
        </p:txBody>
      </p:sp>
      <p:grpSp>
        <p:nvGrpSpPr>
          <p:cNvPr id="180" name="Group"/>
          <p:cNvGrpSpPr/>
          <p:nvPr/>
        </p:nvGrpSpPr>
        <p:grpSpPr>
          <a:xfrm>
            <a:off x="323850" y="1052512"/>
            <a:ext cx="5054600" cy="5472113"/>
            <a:chOff x="0" y="0"/>
            <a:chExt cx="5054600" cy="5472112"/>
          </a:xfrm>
        </p:grpSpPr>
        <p:sp>
          <p:nvSpPr>
            <p:cNvPr id="178" name="Rectangle"/>
            <p:cNvSpPr/>
            <p:nvPr/>
          </p:nvSpPr>
          <p:spPr>
            <a:xfrm>
              <a:off x="0" y="0"/>
              <a:ext cx="5054600" cy="5472113"/>
            </a:xfrm>
            <a:prstGeom prst="rect">
              <a:avLst/>
            </a:prstGeom>
            <a:solidFill>
              <a:srgbClr val="FFFED5">
                <a:alpha val="50000"/>
              </a:srgbClr>
            </a:solidFill>
            <a:ln w="936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39" marR="40639" defTabSz="449262">
                <a:lnSpc>
                  <a:spcPct val="96000"/>
                </a:lnSpc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79" name="//declare list…"/>
            <p:cNvSpPr txBox="1"/>
            <p:nvPr/>
          </p:nvSpPr>
          <p:spPr>
            <a:xfrm>
              <a:off x="0" y="0"/>
              <a:ext cx="5054600" cy="4978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 marL="380512" marR="39199" indent="-341312" defTabSz="449262">
                <a:buClr>
                  <a:srgbClr val="4E9072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400">
                  <a:solidFill>
                    <a:srgbClr val="4E9072"/>
                  </a:solidFill>
                  <a:uFill>
                    <a:solidFill>
                      <a:srgbClr val="4E9072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//declare list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>
                  <a:latin typeface="Courier New"/>
                  <a:ea typeface="Courier New"/>
                  <a:cs typeface="Courier New"/>
                  <a:sym typeface="Courier New"/>
                </a:rPr>
                <a:t>ArrayList list = </a:t>
              </a:r>
              <a:r>
                <a:rPr sz="1400"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new</a:t>
              </a:r>
              <a:r>
                <a:rPr sz="1400">
                  <a:latin typeface="Courier New"/>
                  <a:ea typeface="Courier New"/>
                  <a:cs typeface="Courier New"/>
                  <a:sym typeface="Courier New"/>
                </a:rPr>
                <a:t> ArrayList();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400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 sz="14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0512" marR="39199" indent="-341312" defTabSz="449262">
                <a:buClr>
                  <a:srgbClr val="4E9072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400">
                  <a:solidFill>
                    <a:srgbClr val="4E9072"/>
                  </a:solidFill>
                  <a:uFill>
                    <a:solidFill>
                      <a:srgbClr val="4E9072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//add elements to the list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>
                  <a:latin typeface="Courier New"/>
                  <a:ea typeface="Courier New"/>
                  <a:cs typeface="Courier New"/>
                  <a:sym typeface="Courier New"/>
                </a:rPr>
                <a:t>list.add(</a:t>
              </a:r>
              <a:r>
                <a:rPr sz="1400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"First element"</a:t>
              </a:r>
              <a:r>
                <a:rPr sz="1400"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>
                  <a:latin typeface="Courier New"/>
                  <a:ea typeface="Courier New"/>
                  <a:cs typeface="Courier New"/>
                  <a:sym typeface="Courier New"/>
                </a:rPr>
                <a:t>list.add(</a:t>
              </a:r>
              <a:r>
                <a:rPr sz="1400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"Second element"</a:t>
              </a:r>
              <a:r>
                <a:rPr sz="1400"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400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 sz="14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0512" marR="39199" indent="-341312" defTabSz="449262">
                <a:buClr>
                  <a:srgbClr val="4E9072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400">
                  <a:solidFill>
                    <a:srgbClr val="4E9072"/>
                  </a:solidFill>
                  <a:uFill>
                    <a:solidFill>
                      <a:srgbClr val="4E9072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//get the list size</a:t>
              </a:r>
            </a:p>
            <a:p>
              <a:pPr marL="380512" marR="39199" indent="-341312" defTabSz="449262">
                <a:buClr>
                  <a:srgbClr val="931A68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sz="1400">
                  <a:latin typeface="Courier New"/>
                  <a:ea typeface="Courier New"/>
                  <a:cs typeface="Courier New"/>
                  <a:sym typeface="Courier New"/>
                </a:rPr>
                <a:t> listSize = list.size();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400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 sz="14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0512" marR="39199" indent="-341312" defTabSz="449262">
                <a:buClr>
                  <a:srgbClr val="4E9072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400">
                  <a:solidFill>
                    <a:srgbClr val="4E9072"/>
                  </a:solidFill>
                  <a:uFill>
                    <a:solidFill>
                      <a:srgbClr val="4E9072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//print the list size and the first element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400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System.out.println(listSize);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400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System.out.println(list.get(0));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400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  <a:p>
              <a:pPr marL="380512" marR="39199" indent="-341312" defTabSz="449262">
                <a:buClr>
                  <a:srgbClr val="4E9072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400">
                  <a:solidFill>
                    <a:srgbClr val="4E9072"/>
                  </a:solidFill>
                  <a:uFill>
                    <a:solidFill>
                      <a:srgbClr val="4E9072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//add first element in the list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>
                  <a:latin typeface="Courier New"/>
                  <a:ea typeface="Courier New"/>
                  <a:cs typeface="Courier New"/>
                  <a:sym typeface="Courier New"/>
                </a:rPr>
                <a:t>list.add(0,</a:t>
              </a:r>
              <a:r>
                <a:rPr sz="1400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"Added element"</a:t>
              </a:r>
              <a:r>
                <a:rPr sz="1400"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</a:p>
            <a:p>
              <a:pPr marL="380512" marR="39199" indent="-341312" defTabSz="449262">
                <a:buClr>
                  <a:srgbClr val="4E9072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400">
                  <a:solidFill>
                    <a:srgbClr val="4E9072"/>
                  </a:solidFill>
                  <a:uFill>
                    <a:solidFill>
                      <a:srgbClr val="4E9072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 sz="14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0512" marR="39199" indent="-341312" defTabSz="449262">
                <a:buClr>
                  <a:srgbClr val="4E9072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400">
                  <a:solidFill>
                    <a:srgbClr val="4E9072"/>
                  </a:solidFill>
                  <a:uFill>
                    <a:solidFill>
                      <a:srgbClr val="4E9072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//get the list iterator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>
                  <a:latin typeface="Courier New"/>
                  <a:ea typeface="Courier New"/>
                  <a:cs typeface="Courier New"/>
                  <a:sym typeface="Courier New"/>
                </a:rPr>
                <a:t>Iterator iterator = list.iterator();</a:t>
              </a:r>
            </a:p>
            <a:p>
              <a:pPr marL="380512" marR="39199" indent="-341312" defTabSz="449262">
                <a:buClr>
                  <a:srgbClr val="931A68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while </a:t>
              </a:r>
              <a:r>
                <a:rPr sz="1400">
                  <a:latin typeface="Courier New"/>
                  <a:ea typeface="Courier New"/>
                  <a:cs typeface="Courier New"/>
                  <a:sym typeface="Courier New"/>
                </a:rPr>
                <a:t>(iterator.hasNext())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400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>
                  <a:latin typeface="Courier New"/>
                  <a:ea typeface="Courier New"/>
                  <a:cs typeface="Courier New"/>
                  <a:sym typeface="Courier New"/>
                </a:rPr>
                <a:t>   String element = (String)iterator.next();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>
                  <a:latin typeface="Courier New"/>
                  <a:ea typeface="Courier New"/>
                  <a:cs typeface="Courier New"/>
                  <a:sym typeface="Courier New"/>
                </a:rPr>
                <a:t>	System.out.println(element);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400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}</a:t>
              </a:r>
            </a:p>
          </p:txBody>
        </p:sp>
      </p:grpSp>
      <p:sp>
        <p:nvSpPr>
          <p:cNvPr id="181" name="Arrow"/>
          <p:cNvSpPr/>
          <p:nvPr/>
        </p:nvSpPr>
        <p:spPr>
          <a:xfrm>
            <a:off x="5334000" y="35814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00F900"/>
          </a:solidFill>
          <a:ln w="936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marL="40639" marR="40639" defTabSz="449262">
              <a:lnSpc>
                <a:spcPct val="96000"/>
              </a:lnSpc>
              <a:defRPr sz="1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184" name="Group"/>
          <p:cNvGrpSpPr/>
          <p:nvPr/>
        </p:nvGrpSpPr>
        <p:grpSpPr>
          <a:xfrm>
            <a:off x="5867400" y="3429000"/>
            <a:ext cx="2235200" cy="609600"/>
            <a:chOff x="0" y="0"/>
            <a:chExt cx="2235200" cy="609600"/>
          </a:xfrm>
        </p:grpSpPr>
        <p:sp>
          <p:nvSpPr>
            <p:cNvPr id="182" name="Rectangle"/>
            <p:cNvSpPr/>
            <p:nvPr/>
          </p:nvSpPr>
          <p:spPr>
            <a:xfrm>
              <a:off x="0" y="0"/>
              <a:ext cx="2230438" cy="609600"/>
            </a:xfrm>
            <a:prstGeom prst="rect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39" marR="40639" defTabSz="449262">
                <a:lnSpc>
                  <a:spcPct val="96000"/>
                </a:lnSpc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3" name="2…"/>
            <p:cNvSpPr txBox="1"/>
            <p:nvPr/>
          </p:nvSpPr>
          <p:spPr>
            <a:xfrm>
              <a:off x="0" y="0"/>
              <a:ext cx="2235200" cy="558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600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600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First element</a:t>
              </a:r>
            </a:p>
          </p:txBody>
        </p:sp>
      </p:grpSp>
      <p:sp>
        <p:nvSpPr>
          <p:cNvPr id="185" name="Console"/>
          <p:cNvSpPr txBox="1"/>
          <p:nvPr/>
        </p:nvSpPr>
        <p:spPr>
          <a:xfrm>
            <a:off x="7164387" y="3124200"/>
            <a:ext cx="941099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39199" marR="39199" defTabSz="449262">
              <a:buClr>
                <a:srgbClr val="000000"/>
              </a:buClr>
              <a:buFont typeface="Tahom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>
                <a:uFill>
                  <a:solidFill>
                    <a:srgbClr val="000000"/>
                  </a:solidFill>
                </a:u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Console</a:t>
            </a:r>
          </a:p>
        </p:txBody>
      </p:sp>
      <p:sp>
        <p:nvSpPr>
          <p:cNvPr id="186" name="Arrow"/>
          <p:cNvSpPr/>
          <p:nvPr/>
        </p:nvSpPr>
        <p:spPr>
          <a:xfrm>
            <a:off x="5334000" y="53340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00F900"/>
          </a:solidFill>
          <a:ln w="936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marL="40639" marR="40639" defTabSz="449262">
              <a:lnSpc>
                <a:spcPct val="96000"/>
              </a:lnSpc>
              <a:defRPr sz="1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189" name="Group"/>
          <p:cNvGrpSpPr/>
          <p:nvPr/>
        </p:nvGrpSpPr>
        <p:grpSpPr>
          <a:xfrm>
            <a:off x="5867400" y="5105400"/>
            <a:ext cx="2286000" cy="838200"/>
            <a:chOff x="0" y="0"/>
            <a:chExt cx="2286000" cy="838200"/>
          </a:xfrm>
        </p:grpSpPr>
        <p:sp>
          <p:nvSpPr>
            <p:cNvPr id="187" name="Rectangle"/>
            <p:cNvSpPr/>
            <p:nvPr/>
          </p:nvSpPr>
          <p:spPr>
            <a:xfrm>
              <a:off x="0" y="0"/>
              <a:ext cx="2286000" cy="838200"/>
            </a:xfrm>
            <a:prstGeom prst="rect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39" marR="40639" defTabSz="449262">
                <a:lnSpc>
                  <a:spcPct val="96000"/>
                </a:lnSpc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8" name="Added element…"/>
            <p:cNvSpPr txBox="1"/>
            <p:nvPr/>
          </p:nvSpPr>
          <p:spPr>
            <a:xfrm>
              <a:off x="0" y="0"/>
              <a:ext cx="2286000" cy="787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600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Added element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600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First element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600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Second element</a:t>
              </a:r>
            </a:p>
          </p:txBody>
        </p:sp>
      </p:grpSp>
      <p:sp>
        <p:nvSpPr>
          <p:cNvPr id="190" name="Console"/>
          <p:cNvSpPr txBox="1"/>
          <p:nvPr/>
        </p:nvSpPr>
        <p:spPr>
          <a:xfrm>
            <a:off x="7164387" y="4800600"/>
            <a:ext cx="941099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39199" marR="39199" defTabSz="449262">
              <a:buClr>
                <a:srgbClr val="000000"/>
              </a:buClr>
              <a:buFont typeface="Tahom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>
                <a:uFill>
                  <a:solidFill>
                    <a:srgbClr val="000000"/>
                  </a:solidFill>
                </a:u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62520539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Line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93" name="HashMap"/>
          <p:cNvSpPr txBox="1"/>
          <p:nvPr/>
        </p:nvSpPr>
        <p:spPr>
          <a:xfrm>
            <a:off x="457200" y="219868"/>
            <a:ext cx="82423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HashMap</a:t>
            </a:r>
          </a:p>
        </p:txBody>
      </p:sp>
      <p:sp>
        <p:nvSpPr>
          <p:cNvPr id="194" name="Collection that contains pair of objects…"/>
          <p:cNvSpPr txBox="1"/>
          <p:nvPr/>
        </p:nvSpPr>
        <p:spPr>
          <a:xfrm>
            <a:off x="304800" y="1066800"/>
            <a:ext cx="8661400" cy="355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83540" marR="40639" indent="-342900" defTabSz="449262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dirty="0"/>
              <a:t>Collection that contains pair of objects</a:t>
            </a:r>
          </a:p>
          <a:p>
            <a:pPr marL="840740" marR="40639" indent="-342900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0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dirty="0"/>
              <a:t>Values are stored at keys</a:t>
            </a:r>
          </a:p>
          <a:p>
            <a:pPr marL="383540" marR="40639" indent="-342900" defTabSz="449262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sz="2400" dirty="0"/>
              <a:t>It is a hash table based implementation of the Map interface</a:t>
            </a:r>
          </a:p>
          <a:p>
            <a:pPr marL="840740" marR="40639" indent="-342900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/>
              <a:t>Permits null values and null keys</a:t>
            </a:r>
          </a:p>
          <a:p>
            <a:pPr marL="840740" marR="40639" indent="-342900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0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dirty="0"/>
              <a:t>The order of the map is not guaranteed</a:t>
            </a:r>
          </a:p>
          <a:p>
            <a:pPr marL="383540" marR="40639" indent="-342900" defTabSz="449262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dirty="0"/>
              <a:t>Two parameters affect performance of a hash map:</a:t>
            </a:r>
          </a:p>
          <a:p>
            <a:pPr marL="840740" marR="40639" indent="-342900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0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dirty="0"/>
              <a:t>Initial capacity, indicates capacity at the map creation time</a:t>
            </a:r>
          </a:p>
          <a:p>
            <a:pPr marL="840740" marR="40639" indent="-342900" defTabSz="449262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0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dirty="0"/>
              <a:t>Load factor, indicates how full the map should be before increasing its size</a:t>
            </a:r>
          </a:p>
          <a:p>
            <a:pPr marL="1240789" marR="40639" indent="-285750" defTabSz="449262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dirty="0"/>
              <a:t>0.75 is the default</a:t>
            </a:r>
          </a:p>
        </p:txBody>
      </p:sp>
    </p:spTree>
    <p:extLst>
      <p:ext uri="{BB962C8B-B14F-4D97-AF65-F5344CB8AC3E}">
        <p14:creationId xmlns:p14="http://schemas.microsoft.com/office/powerpoint/2010/main" val="18963941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Line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97" name="HashMap Example"/>
          <p:cNvSpPr txBox="1"/>
          <p:nvPr/>
        </p:nvSpPr>
        <p:spPr>
          <a:xfrm>
            <a:off x="457200" y="219868"/>
            <a:ext cx="82423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>
              <a:defRPr sz="1800"/>
            </a:pPr>
            <a:r>
              <a:rPr sz="3600"/>
              <a:t>HashMap Example</a:t>
            </a:r>
          </a:p>
        </p:txBody>
      </p:sp>
      <p:grpSp>
        <p:nvGrpSpPr>
          <p:cNvPr id="200" name="Group"/>
          <p:cNvGrpSpPr/>
          <p:nvPr/>
        </p:nvGrpSpPr>
        <p:grpSpPr>
          <a:xfrm>
            <a:off x="381000" y="981075"/>
            <a:ext cx="8078788" cy="4032250"/>
            <a:chOff x="0" y="0"/>
            <a:chExt cx="8078787" cy="4032250"/>
          </a:xfrm>
        </p:grpSpPr>
        <p:sp>
          <p:nvSpPr>
            <p:cNvPr id="198" name="Rectangle"/>
            <p:cNvSpPr/>
            <p:nvPr/>
          </p:nvSpPr>
          <p:spPr>
            <a:xfrm>
              <a:off x="0" y="0"/>
              <a:ext cx="8078788" cy="4032250"/>
            </a:xfrm>
            <a:prstGeom prst="rect">
              <a:avLst/>
            </a:prstGeom>
            <a:solidFill>
              <a:srgbClr val="FFFED5">
                <a:alpha val="50000"/>
              </a:srgbClr>
            </a:solidFill>
            <a:ln w="936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39" marR="40639" defTabSz="449262">
                <a:lnSpc>
                  <a:spcPct val="96000"/>
                </a:lnSpc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99" name="//create a number dictionary…"/>
            <p:cNvSpPr txBox="1"/>
            <p:nvPr/>
          </p:nvSpPr>
          <p:spPr>
            <a:xfrm>
              <a:off x="0" y="0"/>
              <a:ext cx="8077200" cy="3759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 marL="380512" marR="39199" indent="-341312" defTabSz="449262">
                <a:buClr>
                  <a:srgbClr val="4E9072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600">
                  <a:solidFill>
                    <a:srgbClr val="4E9072"/>
                  </a:solidFill>
                  <a:uFill>
                    <a:solidFill>
                      <a:srgbClr val="4E9072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//create a number dictionary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HashMap numberDictionary = </a:t>
              </a:r>
              <a:r>
                <a:rPr sz="1600"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new</a:t>
              </a: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 HashMap();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numberDictionary.put(</a:t>
              </a:r>
              <a:r>
                <a:rPr sz="1600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"1"</a:t>
              </a: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sz="1600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"One"</a:t>
              </a: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numberDictionary.put(</a:t>
              </a:r>
              <a:r>
                <a:rPr sz="1600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"2"</a:t>
              </a: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sz="1600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"Two"</a:t>
              </a: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numberDictionary.put(</a:t>
              </a:r>
              <a:r>
                <a:rPr sz="1600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"3"</a:t>
              </a: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sz="1600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"Three"</a:t>
              </a: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numberDictionary.put(</a:t>
              </a:r>
              <a:r>
                <a:rPr sz="1600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"4"</a:t>
              </a: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sz="1600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"Four"</a:t>
              </a: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numberDictionary.put(</a:t>
              </a:r>
              <a:r>
                <a:rPr sz="1600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"5"</a:t>
              </a: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sz="1600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"Five"</a:t>
              </a: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600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 sz="16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0512" marR="39199" indent="-341312" defTabSz="449262">
                <a:buClr>
                  <a:srgbClr val="4E9072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600">
                  <a:solidFill>
                    <a:srgbClr val="4E9072"/>
                  </a:solidFill>
                  <a:uFill>
                    <a:solidFill>
                      <a:srgbClr val="4E9072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//get an iterator of all the keys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600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Iterator keys = numberDictionary.keySet().iterator();</a:t>
              </a:r>
            </a:p>
            <a:p>
              <a:pPr marL="380512" marR="39199" indent="-341312" defTabSz="449262">
                <a:buClr>
                  <a:srgbClr val="931A68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while</a:t>
              </a: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 (keys.hasNext()) 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600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  String key = (String)keys.next();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  String value = (String)numberDictionary.get(key);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  System.out.println(</a:t>
              </a:r>
              <a:r>
                <a:rPr sz="1600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"Number: "</a:t>
              </a: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 + key + </a:t>
              </a:r>
              <a:r>
                <a:rPr sz="1600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", word: "</a:t>
              </a: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 + value);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600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}</a:t>
              </a:r>
            </a:p>
          </p:txBody>
        </p:sp>
      </p:grpSp>
      <p:grpSp>
        <p:nvGrpSpPr>
          <p:cNvPr id="203" name="Group"/>
          <p:cNvGrpSpPr/>
          <p:nvPr/>
        </p:nvGrpSpPr>
        <p:grpSpPr>
          <a:xfrm>
            <a:off x="3048000" y="5181600"/>
            <a:ext cx="3124200" cy="1244600"/>
            <a:chOff x="0" y="0"/>
            <a:chExt cx="3124200" cy="1244600"/>
          </a:xfrm>
        </p:grpSpPr>
        <p:sp>
          <p:nvSpPr>
            <p:cNvPr id="201" name="Rectangle"/>
            <p:cNvSpPr/>
            <p:nvPr/>
          </p:nvSpPr>
          <p:spPr>
            <a:xfrm>
              <a:off x="0" y="0"/>
              <a:ext cx="3124200" cy="1219200"/>
            </a:xfrm>
            <a:prstGeom prst="rect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39" marR="40639" defTabSz="449262">
                <a:lnSpc>
                  <a:spcPct val="96000"/>
                </a:lnSpc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02" name="Number: 5, word: Five…"/>
            <p:cNvSpPr txBox="1"/>
            <p:nvPr/>
          </p:nvSpPr>
          <p:spPr>
            <a:xfrm>
              <a:off x="0" y="0"/>
              <a:ext cx="3124200" cy="1244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 marL="380512" marR="39199" indent="-341312" defTabSz="449262">
                <a:buClr>
                  <a:srgbClr val="0433FF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600"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Number: 5, word: Five</a:t>
              </a:r>
            </a:p>
            <a:p>
              <a:pPr marL="380512" marR="39199" indent="-341312" defTabSz="449262">
                <a:buClr>
                  <a:srgbClr val="0433FF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600"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Number: 4, word: Four</a:t>
              </a:r>
            </a:p>
            <a:p>
              <a:pPr marL="380512" marR="39199" indent="-341312" defTabSz="449262">
                <a:buClr>
                  <a:srgbClr val="0433FF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600"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Number: 3, word: Three</a:t>
              </a:r>
            </a:p>
            <a:p>
              <a:pPr marL="380512" marR="39199" indent="-341312" defTabSz="449262">
                <a:buClr>
                  <a:srgbClr val="0433FF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600"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Number: 2, word: Two</a:t>
              </a:r>
            </a:p>
            <a:p>
              <a:pPr marL="380512" marR="39199" indent="-341312" defTabSz="449262">
                <a:buClr>
                  <a:srgbClr val="0433FF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600"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Number: 1, word: One</a:t>
              </a:r>
            </a:p>
          </p:txBody>
        </p:sp>
      </p:grpSp>
      <p:sp>
        <p:nvSpPr>
          <p:cNvPr id="204" name="Console"/>
          <p:cNvSpPr txBox="1"/>
          <p:nvPr/>
        </p:nvSpPr>
        <p:spPr>
          <a:xfrm>
            <a:off x="6194425" y="5105400"/>
            <a:ext cx="941099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39199" marR="39199" defTabSz="449262">
              <a:buClr>
                <a:srgbClr val="000000"/>
              </a:buClr>
              <a:buFont typeface="Tahom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>
                <a:uFill>
                  <a:solidFill>
                    <a:srgbClr val="000000"/>
                  </a:solidFill>
                </a:u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Console</a:t>
            </a:r>
          </a:p>
        </p:txBody>
      </p:sp>
      <p:sp>
        <p:nvSpPr>
          <p:cNvPr id="205" name="Shape"/>
          <p:cNvSpPr/>
          <p:nvPr/>
        </p:nvSpPr>
        <p:spPr>
          <a:xfrm>
            <a:off x="4495800" y="4876800"/>
            <a:ext cx="3810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F900"/>
          </a:solidFill>
          <a:ln w="936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marL="40639" marR="40639" defTabSz="449262">
              <a:lnSpc>
                <a:spcPct val="96000"/>
              </a:lnSpc>
              <a:defRPr sz="1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91575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Agenda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987" y="1412776"/>
            <a:ext cx="8228013" cy="4752528"/>
          </a:xfrm>
        </p:spPr>
        <p:txBody>
          <a:bodyPr/>
          <a:lstStyle/>
          <a:p>
            <a:r>
              <a:rPr lang="en-IE" dirty="0"/>
              <a:t>The Collection Framework</a:t>
            </a:r>
          </a:p>
          <a:p>
            <a:r>
              <a:rPr lang="en-IE" dirty="0"/>
              <a:t>Interfaces</a:t>
            </a:r>
          </a:p>
          <a:p>
            <a:pPr marL="780562" indent="-284162">
              <a:lnSpc>
                <a:spcPct val="90000"/>
              </a:lnSpc>
              <a:spcBef>
                <a:spcPts val="500"/>
              </a:spcBef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20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lang="en-IE" dirty="0"/>
              <a:t>Collection</a:t>
            </a:r>
          </a:p>
          <a:p>
            <a:pPr marL="780562" indent="-284162">
              <a:lnSpc>
                <a:spcPct val="90000"/>
              </a:lnSpc>
              <a:spcBef>
                <a:spcPts val="500"/>
              </a:spcBef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20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lang="en-IE" dirty="0"/>
              <a:t>List</a:t>
            </a:r>
          </a:p>
          <a:p>
            <a:pPr marL="780562" indent="-284162">
              <a:lnSpc>
                <a:spcPct val="90000"/>
              </a:lnSpc>
              <a:spcBef>
                <a:spcPts val="500"/>
              </a:spcBef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20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lang="en-IE" dirty="0"/>
              <a:t>Set</a:t>
            </a:r>
          </a:p>
          <a:p>
            <a:pPr marL="780562" indent="-284162">
              <a:lnSpc>
                <a:spcPct val="90000"/>
              </a:lnSpc>
              <a:spcBef>
                <a:spcPts val="500"/>
              </a:spcBef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20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lang="en-IE" dirty="0"/>
              <a:t>Map</a:t>
            </a:r>
          </a:p>
          <a:p>
            <a:pPr marL="780562" indent="-284162">
              <a:lnSpc>
                <a:spcPct val="90000"/>
              </a:lnSpc>
              <a:spcBef>
                <a:spcPts val="500"/>
              </a:spcBef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20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lang="en-IE" dirty="0"/>
              <a:t>Iterator</a:t>
            </a:r>
          </a:p>
          <a:p>
            <a:r>
              <a:rPr lang="en-IE" dirty="0" smtClean="0"/>
              <a:t>Implementations</a:t>
            </a:r>
            <a:endParaRPr lang="en-IE" dirty="0"/>
          </a:p>
          <a:p>
            <a:pPr marL="782002" marR="40639" lvl="0" indent="-284162">
              <a:lnSpc>
                <a:spcPct val="90000"/>
              </a:lnSpc>
              <a:spcBef>
                <a:spcPts val="500"/>
              </a:spcBef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lang="en-IE" sz="2000" dirty="0" err="1" smtClean="0"/>
              <a:t>ArrayList</a:t>
            </a:r>
            <a:endParaRPr lang="en-IE" sz="2000" dirty="0" smtClean="0"/>
          </a:p>
          <a:p>
            <a:pPr marL="782002" marR="40639" lvl="0" indent="-284162">
              <a:lnSpc>
                <a:spcPct val="90000"/>
              </a:lnSpc>
              <a:spcBef>
                <a:spcPts val="500"/>
              </a:spcBef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lang="en-IE" sz="2000" dirty="0" err="1" smtClean="0"/>
              <a:t>HashMap</a:t>
            </a:r>
            <a:endParaRPr lang="en-IE" sz="2000" dirty="0" smtClean="0"/>
          </a:p>
          <a:p>
            <a:pPr marL="782002" marR="40639" lvl="0" indent="-284162">
              <a:lnSpc>
                <a:spcPct val="90000"/>
              </a:lnSpc>
              <a:spcBef>
                <a:spcPts val="500"/>
              </a:spcBef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lang="en-IE" sz="2000" dirty="0" err="1" smtClean="0"/>
              <a:t>HashSet</a:t>
            </a:r>
            <a:endParaRPr lang="en-IE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57375189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Line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8" name="HashSet"/>
          <p:cNvSpPr txBox="1"/>
          <p:nvPr/>
        </p:nvSpPr>
        <p:spPr>
          <a:xfrm>
            <a:off x="457200" y="219868"/>
            <a:ext cx="82423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HashSet</a:t>
            </a:r>
          </a:p>
        </p:txBody>
      </p:sp>
      <p:sp>
        <p:nvSpPr>
          <p:cNvPr id="209" name="Concrete implementation of the Set interface…"/>
          <p:cNvSpPr txBox="1"/>
          <p:nvPr/>
        </p:nvSpPr>
        <p:spPr>
          <a:xfrm>
            <a:off x="457200" y="1355725"/>
            <a:ext cx="8242300" cy="3128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83540" marR="40639" indent="-342900" defTabSz="449262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sz="2400" dirty="0"/>
              <a:t>Concrete implementation of the Set interface</a:t>
            </a:r>
          </a:p>
          <a:p>
            <a:pPr marL="840740" marR="40639" indent="-342900" defTabSz="449262"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/>
              <a:t>Backed up by an instance of HashMap</a:t>
            </a:r>
          </a:p>
          <a:p>
            <a:pPr marL="840740" marR="40639" indent="-342900" defTabSz="449262"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0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dirty="0"/>
              <a:t>Order is not guaranteed</a:t>
            </a:r>
          </a:p>
          <a:p>
            <a:pPr marL="383540" marR="40639" indent="-342900" defTabSz="449262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dirty="0"/>
              <a:t>Performance of the set is affected by size of the set and capacity of the map</a:t>
            </a:r>
          </a:p>
          <a:p>
            <a:pPr marL="840740" marR="40639" indent="-342900" defTabSz="449262"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0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dirty="0"/>
              <a:t>It is important not to set the initial capacity too high, or the load factor too low if performance of iteration is important</a:t>
            </a:r>
          </a:p>
          <a:p>
            <a:pPr marL="383540" marR="40639" indent="-342900" defTabSz="449262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dirty="0"/>
              <a:t>Elements in the set cannot be duplicated</a:t>
            </a:r>
          </a:p>
        </p:txBody>
      </p:sp>
    </p:spTree>
    <p:extLst>
      <p:ext uri="{BB962C8B-B14F-4D97-AF65-F5344CB8AC3E}">
        <p14:creationId xmlns:p14="http://schemas.microsoft.com/office/powerpoint/2010/main" val="41631973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Line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2" name="HashSet Example"/>
          <p:cNvSpPr txBox="1"/>
          <p:nvPr/>
        </p:nvSpPr>
        <p:spPr>
          <a:xfrm>
            <a:off x="457200" y="219868"/>
            <a:ext cx="82423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>
              <a:defRPr sz="1800"/>
            </a:pPr>
            <a:r>
              <a:rPr sz="3600"/>
              <a:t>HashSet Example</a:t>
            </a:r>
          </a:p>
        </p:txBody>
      </p:sp>
      <p:grpSp>
        <p:nvGrpSpPr>
          <p:cNvPr id="215" name="Group"/>
          <p:cNvGrpSpPr/>
          <p:nvPr/>
        </p:nvGrpSpPr>
        <p:grpSpPr>
          <a:xfrm>
            <a:off x="304800" y="1905000"/>
            <a:ext cx="5334001" cy="3810000"/>
            <a:chOff x="0" y="0"/>
            <a:chExt cx="5334000" cy="3810000"/>
          </a:xfrm>
        </p:grpSpPr>
        <p:sp>
          <p:nvSpPr>
            <p:cNvPr id="213" name="Rectangle"/>
            <p:cNvSpPr/>
            <p:nvPr/>
          </p:nvSpPr>
          <p:spPr>
            <a:xfrm>
              <a:off x="0" y="0"/>
              <a:ext cx="5334001" cy="3810000"/>
            </a:xfrm>
            <a:prstGeom prst="rect">
              <a:avLst/>
            </a:prstGeom>
            <a:solidFill>
              <a:srgbClr val="FFFED5">
                <a:alpha val="50000"/>
              </a:srgbClr>
            </a:solidFill>
            <a:ln w="936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39" marR="40639" defTabSz="449262">
                <a:lnSpc>
                  <a:spcPct val="96000"/>
                </a:lnSpc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14" name="//create new set…"/>
            <p:cNvSpPr txBox="1"/>
            <p:nvPr/>
          </p:nvSpPr>
          <p:spPr>
            <a:xfrm>
              <a:off x="0" y="0"/>
              <a:ext cx="5334000" cy="3073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 marL="380512" marR="39199" indent="-341312" defTabSz="449262">
                <a:buClr>
                  <a:srgbClr val="4E9072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600">
                  <a:solidFill>
                    <a:srgbClr val="4E9072"/>
                  </a:solidFill>
                  <a:uFill>
                    <a:solidFill>
                      <a:srgbClr val="4E9072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//create new set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HashSet set = </a:t>
              </a:r>
              <a:r>
                <a:rPr sz="1600"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new</a:t>
              </a: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 HashSet();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600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 sz="16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0512" marR="39199" indent="-341312" defTabSz="449262">
                <a:buClr>
                  <a:srgbClr val="4E9072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600">
                  <a:solidFill>
                    <a:srgbClr val="4E9072"/>
                  </a:solidFill>
                  <a:uFill>
                    <a:solidFill>
                      <a:srgbClr val="4E9072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//add elements to the set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set.add(</a:t>
              </a:r>
              <a:r>
                <a:rPr sz="1600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"One"</a:t>
              </a: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set.add(</a:t>
              </a:r>
              <a:r>
                <a:rPr sz="1600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"Two"</a:t>
              </a: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set.add(</a:t>
              </a:r>
              <a:r>
                <a:rPr sz="1600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"Three"</a:t>
              </a: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600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 sz="16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0512" marR="39199" indent="-341312" defTabSz="449262">
                <a:buClr>
                  <a:srgbClr val="4E9072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600">
                  <a:solidFill>
                    <a:srgbClr val="4E9072"/>
                  </a:solidFill>
                  <a:uFill>
                    <a:solidFill>
                      <a:srgbClr val="4E9072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//elements cannot be duplicated in the set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set.add(</a:t>
              </a:r>
              <a:r>
                <a:rPr sz="1600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"One"</a:t>
              </a: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600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 sz="16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0512" marR="39199" indent="-341312" defTabSz="449262">
                <a:buClr>
                  <a:srgbClr val="4E9072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600">
                  <a:solidFill>
                    <a:srgbClr val="4E9072"/>
                  </a:solidFill>
                  <a:uFill>
                    <a:solidFill>
                      <a:srgbClr val="4E9072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//print the set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600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System.out.println(set);</a:t>
              </a:r>
            </a:p>
          </p:txBody>
        </p:sp>
      </p:grpSp>
      <p:sp>
        <p:nvSpPr>
          <p:cNvPr id="216" name="Arrow"/>
          <p:cNvSpPr/>
          <p:nvPr/>
        </p:nvSpPr>
        <p:spPr>
          <a:xfrm>
            <a:off x="5715000" y="48006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00F900"/>
          </a:solidFill>
          <a:ln w="936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marL="40639" marR="40639" defTabSz="449262">
              <a:lnSpc>
                <a:spcPct val="96000"/>
              </a:lnSpc>
              <a:defRPr sz="1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219" name="Group"/>
          <p:cNvGrpSpPr/>
          <p:nvPr/>
        </p:nvGrpSpPr>
        <p:grpSpPr>
          <a:xfrm>
            <a:off x="6172200" y="4648200"/>
            <a:ext cx="2743200" cy="609600"/>
            <a:chOff x="0" y="0"/>
            <a:chExt cx="2743200" cy="609600"/>
          </a:xfrm>
        </p:grpSpPr>
        <p:sp>
          <p:nvSpPr>
            <p:cNvPr id="217" name="Rectangle"/>
            <p:cNvSpPr/>
            <p:nvPr/>
          </p:nvSpPr>
          <p:spPr>
            <a:xfrm>
              <a:off x="0" y="0"/>
              <a:ext cx="2743200" cy="609600"/>
            </a:xfrm>
            <a:prstGeom prst="rect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39" marR="40639" defTabSz="449262">
                <a:lnSpc>
                  <a:spcPct val="96000"/>
                </a:lnSpc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18" name="[One, Three, Two]"/>
            <p:cNvSpPr txBox="1"/>
            <p:nvPr/>
          </p:nvSpPr>
          <p:spPr>
            <a:xfrm>
              <a:off x="0" y="0"/>
              <a:ext cx="27432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marL="380512" marR="39199" indent="-341312" defTabSz="449262">
                <a:buClr>
                  <a:srgbClr val="0433FF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600"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t>[One, Three, Two]</a:t>
              </a:r>
            </a:p>
          </p:txBody>
        </p:sp>
      </p:grpSp>
      <p:sp>
        <p:nvSpPr>
          <p:cNvPr id="220" name="Console"/>
          <p:cNvSpPr txBox="1"/>
          <p:nvPr/>
        </p:nvSpPr>
        <p:spPr>
          <a:xfrm>
            <a:off x="7469187" y="4343400"/>
            <a:ext cx="941099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39199" marR="39199" defTabSz="449262">
              <a:buClr>
                <a:srgbClr val="000000"/>
              </a:buClr>
              <a:buFont typeface="Tahom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>
                <a:uFill>
                  <a:solidFill>
                    <a:srgbClr val="000000"/>
                  </a:solidFill>
                </a:u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58401379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22</a:t>
            </a:fld>
            <a:endParaRPr lang="uk-UA"/>
          </a:p>
        </p:txBody>
      </p:sp>
      <p:pic>
        <p:nvPicPr>
          <p:cNvPr id="1026" name="Picture 2" descr="https://www.isr.umd.edu/~austin/ence688r.d/java-collections/images/ContainerTaxonom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76" y="-14640"/>
            <a:ext cx="6840760" cy="676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81434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23</a:t>
            </a:fld>
            <a:endParaRPr lang="uk-UA"/>
          </a:p>
        </p:txBody>
      </p:sp>
      <p:pic>
        <p:nvPicPr>
          <p:cNvPr id="4" name="image.pdf" descr="image.pd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584" y="1340768"/>
            <a:ext cx="7416800" cy="394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922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/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1" name="Shape 61"/>
          <p:cNvSpPr/>
          <p:nvPr/>
        </p:nvSpPr>
        <p:spPr>
          <a:xfrm>
            <a:off x="457200" y="219868"/>
            <a:ext cx="82423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What are Collections?</a:t>
            </a:r>
          </a:p>
        </p:txBody>
      </p:sp>
      <p:sp>
        <p:nvSpPr>
          <p:cNvPr id="62" name="Shape 62"/>
          <p:cNvSpPr/>
          <p:nvPr/>
        </p:nvSpPr>
        <p:spPr>
          <a:xfrm>
            <a:off x="457200" y="1124744"/>
            <a:ext cx="4186808" cy="5083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381952" marR="40639" lvl="0" indent="-341312" defTabSz="449262"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400" dirty="0">
                <a:uFill>
                  <a:solidFill/>
                </a:u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 Light"/>
              </a:rPr>
              <a:t>Collections are Java objects</a:t>
            </a:r>
            <a:r>
              <a:rPr lang="en-IE" sz="2400" dirty="0">
                <a:uFill>
                  <a:solidFill/>
                </a:u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 Light"/>
              </a:rPr>
              <a:t> that group multiple elements into a single unit.</a:t>
            </a:r>
          </a:p>
          <a:p>
            <a:pPr marL="782002" marR="40639" lvl="0" indent="-284162" defTabSz="449262"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lang="en-IE" sz="2000" dirty="0">
                <a:uFill>
                  <a:solidFill/>
                </a:uFill>
                <a:latin typeface="Calibri" panose="020F0502020204030204" pitchFamily="34" charset="0"/>
                <a:cs typeface="Calibri" panose="020F0502020204030204" pitchFamily="34" charset="0"/>
                <a:sym typeface="Helvetica Neue Light"/>
              </a:rPr>
              <a:t>Represent data items that form a natural group e.g. users, locations, activities</a:t>
            </a:r>
            <a:r>
              <a:rPr lang="en-IE" sz="2000" dirty="0" smtClean="0">
                <a:uFill>
                  <a:solidFill/>
                </a:uFill>
                <a:latin typeface="Calibri" panose="020F0502020204030204" pitchFamily="34" charset="0"/>
                <a:cs typeface="Calibri" panose="020F0502020204030204" pitchFamily="34" charset="0"/>
                <a:sym typeface="Helvetica Neue Light"/>
              </a:rPr>
              <a:t>.</a:t>
            </a:r>
            <a:endParaRPr lang="en-IE" sz="2400" dirty="0">
              <a:uFill>
                <a:solidFill/>
              </a:u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Helvetica Neue Light"/>
            </a:endParaRPr>
          </a:p>
          <a:p>
            <a:pPr marL="381952" marR="40639" lvl="0" indent="-341312" defTabSz="449262"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lang="en-IE" sz="2400" dirty="0">
                <a:uFill>
                  <a:solidFill/>
                </a:u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 Light"/>
              </a:rPr>
              <a:t>Collections </a:t>
            </a:r>
            <a:r>
              <a:rPr sz="2400" dirty="0">
                <a:uFill>
                  <a:solidFill/>
                </a:u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 Light"/>
              </a:rPr>
              <a:t>store, retrieve, and manipulate other Java objects</a:t>
            </a:r>
          </a:p>
          <a:p>
            <a:pPr marL="782002" marR="40639" lvl="0" indent="-284162" defTabSz="449262"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000" dirty="0">
                <a:uFill>
                  <a:solidFill/>
                </a:u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 Light"/>
              </a:rPr>
              <a:t>Any Java object may be part of a collection, so collection can contain other collections</a:t>
            </a:r>
            <a:r>
              <a:rPr lang="en-IE" sz="2000" dirty="0">
                <a:uFill>
                  <a:solidFill/>
                </a:u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 Light"/>
              </a:rPr>
              <a:t>.</a:t>
            </a:r>
            <a:endParaRPr sz="2000" dirty="0">
              <a:uFill>
                <a:solidFill/>
              </a:u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Helvetica Neue Light"/>
            </a:endParaRPr>
          </a:p>
          <a:p>
            <a:pPr marL="381952" marR="40639" lvl="0" indent="-341312" defTabSz="449262"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400" dirty="0" smtClean="0">
                <a:uFill>
                  <a:solidFill/>
                </a:u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 Light"/>
              </a:rPr>
              <a:t>Collections </a:t>
            </a:r>
            <a:r>
              <a:rPr sz="2400" dirty="0">
                <a:uFill>
                  <a:solidFill/>
                </a:u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 Light"/>
              </a:rPr>
              <a:t>do not store primitives</a:t>
            </a:r>
            <a:r>
              <a:rPr lang="en-IE" sz="2400" dirty="0">
                <a:uFill>
                  <a:solidFill/>
                </a:u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 Light"/>
              </a:rPr>
              <a:t>.</a:t>
            </a:r>
          </a:p>
        </p:txBody>
      </p:sp>
      <p:sp>
        <p:nvSpPr>
          <p:cNvPr id="6" name="Shape 62"/>
          <p:cNvSpPr/>
          <p:nvPr/>
        </p:nvSpPr>
        <p:spPr>
          <a:xfrm>
            <a:off x="5724128" y="1988840"/>
            <a:ext cx="3106688" cy="3046988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40640" marR="40639" lvl="0" defTabSz="449262">
              <a:spcBef>
                <a:spcPts val="600"/>
              </a:spcBef>
              <a:buClr>
                <a:srgbClr val="000000"/>
              </a:buClr>
              <a:buSzPct val="100000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lang="en-US" sz="2400" dirty="0" smtClean="0">
                <a:uFill>
                  <a:solidFill/>
                </a:u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 Light"/>
              </a:rPr>
              <a:t>Benefits:</a:t>
            </a:r>
          </a:p>
          <a:p>
            <a:pPr marL="383540" marR="40639" lvl="5" indent="-342900" defTabSz="449262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lang="en-US" sz="2400" dirty="0" smtClean="0">
                <a:uFill>
                  <a:solidFill/>
                </a:u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 Light"/>
              </a:rPr>
              <a:t>Reusability</a:t>
            </a:r>
          </a:p>
          <a:p>
            <a:pPr marL="383540" marR="40639" lvl="4" indent="-342900" defTabSz="449262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lang="en-US" sz="2400" dirty="0" smtClean="0">
                <a:uFill>
                  <a:solidFill/>
                </a:u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 Light"/>
              </a:rPr>
              <a:t>Uniformity</a:t>
            </a:r>
          </a:p>
          <a:p>
            <a:pPr marL="383540" marR="40639" lvl="3" indent="-342900" defTabSz="449262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lang="en-US" sz="2400" dirty="0" smtClean="0">
                <a:uFill>
                  <a:solidFill/>
                </a:u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 Light"/>
              </a:rPr>
              <a:t>Faster development</a:t>
            </a:r>
          </a:p>
          <a:p>
            <a:pPr marL="383540" marR="40639" lvl="3" indent="-342900" defTabSz="449262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lang="en-US" sz="2400" dirty="0" smtClean="0">
                <a:uFill>
                  <a:solidFill/>
                </a:u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 Light"/>
              </a:rPr>
              <a:t>Higher quality</a:t>
            </a:r>
          </a:p>
          <a:p>
            <a:pPr marL="383540" marR="40639" lvl="3" indent="-342900" defTabSz="449262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lang="en-US" sz="2400" dirty="0" smtClean="0">
                <a:uFill>
                  <a:solidFill/>
                </a:u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 Light"/>
              </a:rPr>
              <a:t>Interoperability</a:t>
            </a:r>
          </a:p>
          <a:p>
            <a:pPr marL="383540" marR="40639" lvl="3" indent="-342900" defTabSz="449262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lang="en-US" sz="2400" dirty="0" smtClean="0">
                <a:uFill>
                  <a:solidFill/>
                </a:u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 Light"/>
              </a:rPr>
              <a:t>Less </a:t>
            </a:r>
            <a:r>
              <a:rPr lang="en-US" sz="2400" dirty="0">
                <a:uFill>
                  <a:solidFill/>
                </a:u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 Light"/>
              </a:rPr>
              <a:t>programming</a:t>
            </a:r>
            <a:endParaRPr lang="en-IE" sz="2400" dirty="0">
              <a:uFill>
                <a:solidFill/>
              </a:u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82254743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4</a:t>
            </a:fld>
            <a:endParaRPr lang="uk-UA"/>
          </a:p>
        </p:txBody>
      </p:sp>
      <p:pic>
        <p:nvPicPr>
          <p:cNvPr id="1026" name="Picture 2" descr="https://www.isr.umd.edu/~austin/ence688r.d/java-collections/images/ContainerTaxonom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0980"/>
            <a:ext cx="6513934" cy="6437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53316" y="2636912"/>
            <a:ext cx="480074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?</a:t>
            </a:r>
            <a:endParaRPr kumimoji="0" lang="en-US" sz="8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4860874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/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1" name="Shape 61"/>
          <p:cNvSpPr/>
          <p:nvPr/>
        </p:nvSpPr>
        <p:spPr>
          <a:xfrm>
            <a:off x="457200" y="215424"/>
            <a:ext cx="824230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lang="en-IE" sz="3600" dirty="0">
                <a:uFill>
                  <a:solidFill/>
                </a:uFill>
              </a:rPr>
              <a:t>Collection Architecture</a:t>
            </a:r>
            <a:endParaRPr sz="3600" dirty="0">
              <a:uFill>
                <a:solidFill/>
              </a:uFill>
            </a:endParaRPr>
          </a:p>
        </p:txBody>
      </p:sp>
      <p:sp>
        <p:nvSpPr>
          <p:cNvPr id="62" name="Shape 62"/>
          <p:cNvSpPr/>
          <p:nvPr/>
        </p:nvSpPr>
        <p:spPr>
          <a:xfrm>
            <a:off x="18522" y="1628801"/>
            <a:ext cx="5489582" cy="3456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782002" marR="40639" lvl="0" indent="-284162" defTabSz="449262"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400" b="1" dirty="0" smtClean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Interfaces </a:t>
            </a: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- abstract data types representing </a:t>
            </a:r>
            <a:r>
              <a:rPr sz="2400" dirty="0" smtClean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collections</a:t>
            </a:r>
            <a:endParaRPr lang="en-IE" sz="2400" dirty="0">
              <a:uFill>
                <a:solidFill/>
              </a:uFill>
              <a:latin typeface="+mn-lt"/>
              <a:ea typeface="+mn-ea"/>
              <a:cs typeface="+mn-cs"/>
              <a:sym typeface="Helvetica Neue Light"/>
            </a:endParaRPr>
          </a:p>
          <a:p>
            <a:pPr marL="782002" marR="40639" lvl="0" indent="-284162" defTabSz="449262"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400" b="1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Implementation</a:t>
            </a: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 - concrete implementation of collection </a:t>
            </a:r>
            <a:r>
              <a:rPr sz="2400" dirty="0" smtClean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interfaces</a:t>
            </a:r>
            <a:endParaRPr lang="en-IE" sz="2400" dirty="0">
              <a:uFill>
                <a:solidFill/>
              </a:uFill>
              <a:latin typeface="+mn-lt"/>
              <a:ea typeface="+mn-ea"/>
              <a:cs typeface="+mn-cs"/>
              <a:sym typeface="Helvetica Neue Light"/>
            </a:endParaRPr>
          </a:p>
          <a:p>
            <a:pPr marL="782002" marR="40639" lvl="0" indent="-284162" defTabSz="449262"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400" b="1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Algorithms</a:t>
            </a: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 - methods for manipulating collection objects</a:t>
            </a:r>
            <a:r>
              <a:rPr lang="en-IE"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 (e.g. sorting, searching, shuffling, </a:t>
            </a:r>
            <a:r>
              <a:rPr lang="en-IE" sz="2400" dirty="0" err="1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etc</a:t>
            </a:r>
            <a:r>
              <a:rPr lang="en-IE"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rPr>
              <a:t>).</a:t>
            </a:r>
            <a:endParaRPr sz="2400" dirty="0">
              <a:uFill>
                <a:solidFill/>
              </a:uFill>
              <a:latin typeface="+mn-lt"/>
              <a:ea typeface="+mn-ea"/>
              <a:cs typeface="+mn-cs"/>
              <a:sym typeface="Helvetica Neue Light"/>
            </a:endParaRPr>
          </a:p>
        </p:txBody>
      </p:sp>
      <p:pic>
        <p:nvPicPr>
          <p:cNvPr id="6" name="Picture 2" descr="https://www.isr.umd.edu/~austin/ence688r.d/java-collections/images/ContainerTaxonom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44824"/>
            <a:ext cx="2820413" cy="278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2517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09" name="Interfaces"/>
          <p:cNvSpPr txBox="1"/>
          <p:nvPr/>
        </p:nvSpPr>
        <p:spPr>
          <a:xfrm>
            <a:off x="457200" y="226039"/>
            <a:ext cx="8242300" cy="635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>
                    <a:srgbClr val="000000"/>
                  </a:solidFill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r>
              <a:t>Interfaces</a:t>
            </a:r>
          </a:p>
        </p:txBody>
      </p:sp>
      <p:sp>
        <p:nvSpPr>
          <p:cNvPr id="110" name="Collection “uses” Iterator…"/>
          <p:cNvSpPr txBox="1"/>
          <p:nvPr/>
        </p:nvSpPr>
        <p:spPr>
          <a:xfrm>
            <a:off x="1619250" y="4581525"/>
            <a:ext cx="6567488" cy="182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381952" marR="40639" indent="-341312" defTabSz="449262">
              <a:buClr>
                <a:srgbClr val="000000"/>
              </a:buClr>
              <a:buSzPct val="100000"/>
              <a:buFont typeface="Helvetica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8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dirty="0"/>
              <a:t>Collection “uses” Iterator</a:t>
            </a:r>
          </a:p>
          <a:p>
            <a:pPr marL="381952" marR="40639" indent="-341312" defTabSz="449262">
              <a:buClr>
                <a:srgbClr val="000000"/>
              </a:buClr>
              <a:buSzPct val="100000"/>
              <a:buFont typeface="Helvetica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8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dirty="0"/>
              <a:t>Map “uses” Collection</a:t>
            </a:r>
          </a:p>
          <a:p>
            <a:pPr marL="381952" marR="40639" indent="-341312" defTabSz="449262">
              <a:buClr>
                <a:srgbClr val="000000"/>
              </a:buClr>
              <a:buSzPct val="100000"/>
              <a:buFont typeface="Helvetica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8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dirty="0"/>
              <a:t>Set extends Collection (subtyping)‏</a:t>
            </a:r>
          </a:p>
          <a:p>
            <a:pPr marL="381952" marR="40639" indent="-341312" defTabSz="449262">
              <a:buClr>
                <a:srgbClr val="000000"/>
              </a:buClr>
              <a:buSzPct val="100000"/>
              <a:buFont typeface="Helvetica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8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dirty="0"/>
              <a:t>List extends Collection (subtyping)‏</a:t>
            </a:r>
          </a:p>
        </p:txBody>
      </p:sp>
      <p:pic>
        <p:nvPicPr>
          <p:cNvPr id="111" name="image.pdf" descr="image.pd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8312" y="1341437"/>
            <a:ext cx="8029576" cy="282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897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Line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19" name="Collection Interface"/>
          <p:cNvSpPr txBox="1"/>
          <p:nvPr/>
        </p:nvSpPr>
        <p:spPr>
          <a:xfrm>
            <a:off x="457200" y="219868"/>
            <a:ext cx="82423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>
              <a:defRPr sz="1800"/>
            </a:pPr>
            <a:r>
              <a:rPr sz="3600"/>
              <a:t>Collection Interface</a:t>
            </a:r>
          </a:p>
        </p:txBody>
      </p:sp>
      <p:sp>
        <p:nvSpPr>
          <p:cNvPr id="120" name="Collection represents a group of objects…"/>
          <p:cNvSpPr txBox="1"/>
          <p:nvPr/>
        </p:nvSpPr>
        <p:spPr>
          <a:xfrm>
            <a:off x="457200" y="1355725"/>
            <a:ext cx="8242300" cy="3129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83540" marR="40639" indent="-342900" defTabSz="449262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sz="2400" dirty="0">
                <a:uFill>
                  <a:solidFill/>
                </a:u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Collection</a:t>
            </a:r>
            <a:r>
              <a:rPr sz="2400" dirty="0"/>
              <a:t> represents a group of objects</a:t>
            </a:r>
          </a:p>
          <a:p>
            <a:pPr marL="840740" marR="40639" indent="-342900" defTabSz="449262"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0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dirty="0"/>
              <a:t>These collection objects are known as collection elements</a:t>
            </a:r>
          </a:p>
          <a:p>
            <a:pPr marL="383540" marR="40639" indent="-342900" defTabSz="449262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dirty="0"/>
              <a:t>There is no direct implementation of this interface in JDK</a:t>
            </a:r>
          </a:p>
          <a:p>
            <a:pPr marL="840740" marR="40639" indent="-342900" defTabSz="449262"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0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dirty="0"/>
              <a:t>Concrete implementations are provided for subtypes</a:t>
            </a:r>
          </a:p>
          <a:p>
            <a:pPr marL="383540" marR="40639" indent="-342900" defTabSz="449262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dirty="0"/>
              <a:t>Collections in general can allow duplicate elements, and can be ordered</a:t>
            </a:r>
          </a:p>
          <a:p>
            <a:pPr marL="840740" marR="40639" indent="-342900" defTabSz="449262"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/>
              <a:t>Unordered collections that allow duplicate elements should implement directly Collection interface</a:t>
            </a:r>
          </a:p>
        </p:txBody>
      </p:sp>
    </p:spTree>
    <p:extLst>
      <p:ext uri="{BB962C8B-B14F-4D97-AF65-F5344CB8AC3E}">
        <p14:creationId xmlns:p14="http://schemas.microsoft.com/office/powerpoint/2010/main" val="146085950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Line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23" name="Adding Elements"/>
          <p:cNvSpPr txBox="1"/>
          <p:nvPr/>
        </p:nvSpPr>
        <p:spPr>
          <a:xfrm>
            <a:off x="457200" y="219868"/>
            <a:ext cx="82423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Adding Elements</a:t>
            </a:r>
          </a:p>
        </p:txBody>
      </p:sp>
      <p:sp>
        <p:nvSpPr>
          <p:cNvPr id="124" name="In general two methods are defined for adding elements to the collection:"/>
          <p:cNvSpPr txBox="1"/>
          <p:nvPr/>
        </p:nvSpPr>
        <p:spPr>
          <a:xfrm>
            <a:off x="457200" y="1355725"/>
            <a:ext cx="8242300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marL="381952" marR="40639" indent="-341312" defTabSz="449262">
              <a:spcBef>
                <a:spcPts val="600"/>
              </a:spcBef>
              <a:buClr>
                <a:srgbClr val="000000"/>
              </a:buClr>
              <a:buSzPct val="100000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marL="40640" indent="0">
              <a:buNone/>
            </a:pPr>
            <a:r>
              <a:rPr dirty="0"/>
              <a:t>In general two methods are defined for adding elements to the collection:</a:t>
            </a:r>
          </a:p>
        </p:txBody>
      </p:sp>
      <p:grpSp>
        <p:nvGrpSpPr>
          <p:cNvPr id="127" name="Group"/>
          <p:cNvGrpSpPr/>
          <p:nvPr/>
        </p:nvGrpSpPr>
        <p:grpSpPr>
          <a:xfrm>
            <a:off x="153987" y="2235200"/>
            <a:ext cx="8839203" cy="4254500"/>
            <a:chOff x="0" y="0"/>
            <a:chExt cx="8839201" cy="4254500"/>
          </a:xfrm>
        </p:grpSpPr>
        <p:sp>
          <p:nvSpPr>
            <p:cNvPr id="125" name="Rectangle"/>
            <p:cNvSpPr/>
            <p:nvPr/>
          </p:nvSpPr>
          <p:spPr>
            <a:xfrm>
              <a:off x="0" y="0"/>
              <a:ext cx="8837639" cy="4254500"/>
            </a:xfrm>
            <a:prstGeom prst="rect">
              <a:avLst/>
            </a:prstGeom>
            <a:solidFill>
              <a:srgbClr val="FFFED5">
                <a:alpha val="50000"/>
              </a:srgbClr>
            </a:solidFill>
            <a:ln w="936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39" marR="40639" defTabSz="449262">
                <a:lnSpc>
                  <a:spcPct val="96000"/>
                </a:lnSpc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6" name="interface Collection…"/>
            <p:cNvSpPr txBox="1"/>
            <p:nvPr/>
          </p:nvSpPr>
          <p:spPr>
            <a:xfrm>
              <a:off x="0" y="0"/>
              <a:ext cx="8839202" cy="35358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marL="380512" marR="39199" indent="-341312" defTabSz="449262">
                <a:buClr>
                  <a:srgbClr val="931A68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interface </a:t>
              </a:r>
              <a:r>
                <a:rPr sz="1600" dirty="0">
                  <a:latin typeface="Courier New"/>
                  <a:ea typeface="Courier New"/>
                  <a:cs typeface="Courier New"/>
                  <a:sym typeface="Courier New"/>
                </a:rPr>
                <a:t>Collection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600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{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 dirty="0">
                  <a:latin typeface="Courier New"/>
                  <a:ea typeface="Courier New"/>
                  <a:cs typeface="Courier New"/>
                  <a:sym typeface="Courier New"/>
                </a:rPr>
                <a:t>  //…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 dirty="0">
                  <a:latin typeface="Courier New"/>
                  <a:ea typeface="Courier New"/>
                  <a:cs typeface="Courier New"/>
                  <a:sym typeface="Courier New"/>
                </a:rPr>
                <a:t>  /**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 dirty="0">
                  <a:latin typeface="Courier New"/>
                  <a:ea typeface="Courier New"/>
                  <a:cs typeface="Courier New"/>
                  <a:sym typeface="Courier New"/>
                </a:rPr>
                <a:t>   * Adds element to the receiver.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 dirty="0">
                  <a:latin typeface="Courier New"/>
                  <a:ea typeface="Courier New"/>
                  <a:cs typeface="Courier New"/>
                  <a:sym typeface="Courier New"/>
                </a:rPr>
                <a:t>   * Returns true if operation is successful, otherwise </a:t>
              </a:r>
              <a:r>
                <a:rPr sz="1600" dirty="0" smtClean="0">
                  <a:latin typeface="Courier New"/>
                  <a:ea typeface="Courier New"/>
                  <a:cs typeface="Courier New"/>
                  <a:sym typeface="Courier New"/>
                </a:rPr>
                <a:t>returns </a:t>
              </a:r>
              <a:r>
                <a:rPr sz="1600" dirty="0">
                  <a:latin typeface="Courier New"/>
                  <a:ea typeface="Courier New"/>
                  <a:cs typeface="Courier New"/>
                  <a:sym typeface="Courier New"/>
                </a:rPr>
                <a:t>false.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 dirty="0">
                  <a:latin typeface="Courier New"/>
                  <a:ea typeface="Courier New"/>
                  <a:cs typeface="Courier New"/>
                  <a:sym typeface="Courier New"/>
                </a:rPr>
                <a:t>   */</a:t>
              </a:r>
            </a:p>
            <a:p>
              <a:pPr marL="380512" marR="39199" indent="-341312" defTabSz="449262">
                <a:buClr>
                  <a:srgbClr val="931A68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  boolean</a:t>
              </a:r>
              <a:r>
                <a:rPr sz="1600" dirty="0">
                  <a:latin typeface="Courier New"/>
                  <a:ea typeface="Courier New"/>
                  <a:cs typeface="Courier New"/>
                  <a:sym typeface="Courier New"/>
                </a:rPr>
                <a:t> add(Object element);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600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 sz="1600" dirty="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 dirty="0">
                  <a:latin typeface="Courier New"/>
                  <a:ea typeface="Courier New"/>
                  <a:cs typeface="Courier New"/>
                  <a:sym typeface="Courier New"/>
                </a:rPr>
                <a:t>  /**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 dirty="0">
                  <a:latin typeface="Courier New"/>
                  <a:ea typeface="Courier New"/>
                  <a:cs typeface="Courier New"/>
                  <a:sym typeface="Courier New"/>
                </a:rPr>
                <a:t>   * Adds each element from collection c to the receiver.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 dirty="0">
                  <a:latin typeface="Courier New"/>
                  <a:ea typeface="Courier New"/>
                  <a:cs typeface="Courier New"/>
                  <a:sym typeface="Courier New"/>
                </a:rPr>
                <a:t>   * Returns true if operation is successful, otherwise returns false.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 dirty="0">
                  <a:latin typeface="Courier New"/>
                  <a:ea typeface="Courier New"/>
                  <a:cs typeface="Courier New"/>
                  <a:sym typeface="Courier New"/>
                </a:rPr>
                <a:t>   */</a:t>
              </a:r>
            </a:p>
            <a:p>
              <a:pPr marL="380512" marR="39199" indent="-341312" defTabSz="449262">
                <a:buClr>
                  <a:srgbClr val="931A68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  boolean</a:t>
              </a:r>
              <a:r>
                <a:rPr sz="1600" dirty="0">
                  <a:latin typeface="Courier New"/>
                  <a:ea typeface="Courier New"/>
                  <a:cs typeface="Courier New"/>
                  <a:sym typeface="Courier New"/>
                </a:rPr>
                <a:t> addAll(Collection c);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600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516438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Line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30" name="Removing Elements"/>
          <p:cNvSpPr txBox="1"/>
          <p:nvPr/>
        </p:nvSpPr>
        <p:spPr>
          <a:xfrm>
            <a:off x="457200" y="219868"/>
            <a:ext cx="82423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Removing Elements</a:t>
            </a:r>
          </a:p>
        </p:txBody>
      </p:sp>
      <p:grpSp>
        <p:nvGrpSpPr>
          <p:cNvPr id="133" name="Group"/>
          <p:cNvGrpSpPr/>
          <p:nvPr/>
        </p:nvGrpSpPr>
        <p:grpSpPr>
          <a:xfrm>
            <a:off x="250825" y="2276475"/>
            <a:ext cx="8788400" cy="4391025"/>
            <a:chOff x="0" y="0"/>
            <a:chExt cx="8788400" cy="4391025"/>
          </a:xfrm>
        </p:grpSpPr>
        <p:sp>
          <p:nvSpPr>
            <p:cNvPr id="131" name="Rectangle"/>
            <p:cNvSpPr/>
            <p:nvPr/>
          </p:nvSpPr>
          <p:spPr>
            <a:xfrm>
              <a:off x="0" y="0"/>
              <a:ext cx="8785225" cy="4391025"/>
            </a:xfrm>
            <a:prstGeom prst="rect">
              <a:avLst/>
            </a:prstGeom>
            <a:solidFill>
              <a:srgbClr val="FFFED5">
                <a:alpha val="50000"/>
              </a:srgbClr>
            </a:solidFill>
            <a:ln w="936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39" marR="40639" defTabSz="449262">
                <a:lnSpc>
                  <a:spcPct val="96000"/>
                </a:lnSpc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2" name="interface Collection…"/>
            <p:cNvSpPr txBox="1"/>
            <p:nvPr/>
          </p:nvSpPr>
          <p:spPr>
            <a:xfrm>
              <a:off x="0" y="0"/>
              <a:ext cx="8788400" cy="35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 marL="380512" marR="39199" indent="-341312" defTabSz="449262">
                <a:buClr>
                  <a:srgbClr val="931A68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interface </a:t>
              </a: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Collection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600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  //…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  /**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   * Removes element from the receiver.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   * Returns true if operation is successful, otherwise returns false.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   */</a:t>
              </a:r>
            </a:p>
            <a:p>
              <a:pPr marL="380512" marR="39199" indent="-341312" defTabSz="449262">
                <a:buClr>
                  <a:srgbClr val="931A68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  boolean</a:t>
              </a: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 remove(Object element);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600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 sz="16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  /**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   * Removes each element contained in collection c from the receiver.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   * Returns true if operation is successful, otherwise returns false.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   */</a:t>
              </a:r>
            </a:p>
            <a:p>
              <a:pPr marL="380512" marR="39199" indent="-341312" defTabSz="449262">
                <a:buClr>
                  <a:srgbClr val="931A68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  boolean</a:t>
              </a: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 removeAll(Collection c);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600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}</a:t>
              </a:r>
            </a:p>
          </p:txBody>
        </p:sp>
      </p:grpSp>
      <p:sp>
        <p:nvSpPr>
          <p:cNvPr id="134" name="Similarly to adding protocol, there are two methods are defined for removing elements from the collection:"/>
          <p:cNvSpPr txBox="1"/>
          <p:nvPr/>
        </p:nvSpPr>
        <p:spPr>
          <a:xfrm>
            <a:off x="530225" y="1355725"/>
            <a:ext cx="8026400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marL="381952" marR="40639" indent="-341312" defTabSz="449262">
              <a:spcBef>
                <a:spcPts val="600"/>
              </a:spcBef>
              <a:buClr>
                <a:srgbClr val="000000"/>
              </a:buClr>
              <a:buSzPct val="100000"/>
              <a:buChar char="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marL="40640" indent="0">
              <a:buNone/>
            </a:pPr>
            <a:r>
              <a:rPr dirty="0"/>
              <a:t>Similarly to adding protocol, there are two methods are defined for removing elements from the collection:</a:t>
            </a:r>
          </a:p>
        </p:txBody>
      </p:sp>
    </p:spTree>
    <p:extLst>
      <p:ext uri="{BB962C8B-B14F-4D97-AF65-F5344CB8AC3E}">
        <p14:creationId xmlns:p14="http://schemas.microsoft.com/office/powerpoint/2010/main" val="16239422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06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06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1188</Words>
  <Application>Microsoft Macintosh PowerPoint</Application>
  <PresentationFormat>On-screen Show (4:3)</PresentationFormat>
  <Paragraphs>238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Calibri</vt:lpstr>
      <vt:lpstr>Courier New</vt:lpstr>
      <vt:lpstr>Helvetica</vt:lpstr>
      <vt:lpstr>Helvetica Neue</vt:lpstr>
      <vt:lpstr>Helvetica Neue Light</vt:lpstr>
      <vt:lpstr>Helvetica Neue UltraLight</vt:lpstr>
      <vt:lpstr>Lucida Grande</vt:lpstr>
      <vt:lpstr>Tahoma</vt:lpstr>
      <vt:lpstr>Wingdings</vt:lpstr>
      <vt:lpstr>Arial</vt:lpstr>
      <vt:lpstr>White</vt:lpstr>
      <vt:lpstr>Collections An introduction to the Java Programming Language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</dc:title>
  <dc:creator>Siobhan Drohan</dc:creator>
  <cp:lastModifiedBy>Eamonn Deleastar</cp:lastModifiedBy>
  <cp:revision>88</cp:revision>
  <dcterms:modified xsi:type="dcterms:W3CDTF">2017-10-04T10:29:10Z</dcterms:modified>
</cp:coreProperties>
</file>