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429" r:id="rId4"/>
    <p:sldId id="430" r:id="rId5"/>
    <p:sldId id="447" r:id="rId6"/>
    <p:sldId id="446" r:id="rId7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3"/>
    <a:srgbClr val="0E9647"/>
    <a:srgbClr val="04BCD5"/>
    <a:srgbClr val="EDEDED"/>
    <a:srgbClr val="194699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2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114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10/27/19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Donation Web App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Donation Web App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68A579-84BA-F04C-8519-78595B3C4A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6" y="111367"/>
            <a:ext cx="469456" cy="469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dirty="0"/>
              <a:t>What’s new in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45AA8-5FBB-F747-8444-4764D039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78" y="696516"/>
            <a:ext cx="3529043" cy="35290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Newest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72" y="939476"/>
            <a:ext cx="4113728" cy="3757785"/>
          </a:xfrm>
        </p:spPr>
        <p:txBody>
          <a:bodyPr>
            <a:normAutofit/>
          </a:bodyPr>
          <a:lstStyle/>
          <a:p>
            <a:r>
              <a:rPr lang="en-US" sz="2700" dirty="0"/>
              <a:t>Firebase history</a:t>
            </a:r>
          </a:p>
          <a:p>
            <a:r>
              <a:rPr lang="en-US" sz="2700" dirty="0"/>
              <a:t>The all new Firebase</a:t>
            </a:r>
          </a:p>
          <a:p>
            <a:r>
              <a:rPr lang="en-US" sz="2700" dirty="0"/>
              <a:t>Real-time database</a:t>
            </a:r>
          </a:p>
          <a:p>
            <a:r>
              <a:rPr lang="en-US" sz="2700" dirty="0"/>
              <a:t>Firestore</a:t>
            </a:r>
          </a:p>
          <a:p>
            <a:r>
              <a:rPr lang="en-US" sz="2700" dirty="0"/>
              <a:t>Authentication</a:t>
            </a:r>
          </a:p>
          <a:p>
            <a:r>
              <a:rPr lang="en-US" sz="2700" dirty="0"/>
              <a:t>Storage</a:t>
            </a:r>
          </a:p>
          <a:p>
            <a:r>
              <a:rPr lang="en-US" sz="2700" dirty="0"/>
              <a:t>Remote config</a:t>
            </a:r>
          </a:p>
          <a:p>
            <a:r>
              <a:rPr lang="en-US" sz="2700" dirty="0"/>
              <a:t>Hosting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1" y="922047"/>
            <a:ext cx="4412892" cy="3857368"/>
          </a:xfrm>
          <a:prstGeom prst="rect">
            <a:avLst/>
          </a:prstGeom>
          <a:ln w="12700">
            <a:miter lim="400000"/>
          </a:ln>
        </p:spPr>
        <p:txBody>
          <a:bodyPr lIns="40814" tIns="40814" rIns="40814" bIns="40814">
            <a:normAutofit/>
          </a:bodyPr>
          <a:lstStyle>
            <a:lvl1pPr marL="389463" indent="-389463">
              <a:spcBef>
                <a:spcPts val="502"/>
              </a:spcBef>
              <a:buClr>
                <a:srgbClr val="008000"/>
              </a:buClr>
              <a:buSzPct val="100000"/>
              <a:buFont typeface="Wingdings"/>
              <a:buChar char="❑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61275" indent="-378645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28760" indent="-363498">
              <a:spcBef>
                <a:spcPts val="502"/>
              </a:spcBef>
              <a:buClr>
                <a:srgbClr val="008000"/>
              </a:buClr>
              <a:buSzPct val="95000"/>
              <a:buFont typeface="Wingdings"/>
              <a:buChar char="⬥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551780" indent="-403888">
              <a:spcBef>
                <a:spcPts val="502"/>
              </a:spcBef>
              <a:buClr>
                <a:srgbClr val="008000"/>
              </a:buClr>
              <a:buSzPct val="65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934411" indent="-403888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317041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699672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08230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46493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/>
            <a:r>
              <a:rPr lang="en-US" sz="2700" dirty="0"/>
              <a:t>Crash reporting</a:t>
            </a:r>
          </a:p>
          <a:p>
            <a:pPr algn="l"/>
            <a:r>
              <a:rPr lang="en-US" sz="2700" dirty="0"/>
              <a:t>Test lab</a:t>
            </a:r>
          </a:p>
          <a:p>
            <a:pPr algn="l"/>
            <a:r>
              <a:rPr lang="en-US" sz="2700" dirty="0"/>
              <a:t>Firebase cloud messaging</a:t>
            </a:r>
          </a:p>
          <a:p>
            <a:pPr algn="l"/>
            <a:r>
              <a:rPr lang="en-US" sz="2700" dirty="0"/>
              <a:t>Dynamic links</a:t>
            </a:r>
          </a:p>
          <a:p>
            <a:pPr algn="l"/>
            <a:r>
              <a:rPr lang="en-US" sz="2700" dirty="0"/>
              <a:t>App indexing</a:t>
            </a:r>
          </a:p>
          <a:p>
            <a:pPr algn="l"/>
            <a:r>
              <a:rPr lang="en-US" sz="2700" dirty="0"/>
              <a:t>Analytics</a:t>
            </a:r>
          </a:p>
          <a:p>
            <a:pPr algn="l"/>
            <a:r>
              <a:rPr lang="en-US" sz="2700" dirty="0"/>
              <a:t>Donation Highlights &amp; Demos along the way</a:t>
            </a:r>
            <a:r>
              <a:rPr lang="mr-IN" sz="2700" dirty="0"/>
              <a:t>…</a:t>
            </a:r>
            <a:endParaRPr lang="en-US" sz="2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53176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24" y="843558"/>
            <a:ext cx="8196998" cy="4299943"/>
          </a:xfrm>
        </p:spPr>
        <p:txBody>
          <a:bodyPr>
            <a:normAutofit/>
          </a:bodyPr>
          <a:lstStyle/>
          <a:p>
            <a:r>
              <a:rPr lang="en-US" dirty="0"/>
              <a:t>Originally firebase was an online chat message integration service.</a:t>
            </a:r>
          </a:p>
          <a:p>
            <a:r>
              <a:rPr lang="en-US" dirty="0"/>
              <a:t>Later the real time architecture was separated to create firebase database in 2012.</a:t>
            </a:r>
          </a:p>
          <a:p>
            <a:r>
              <a:rPr lang="en-US" dirty="0"/>
              <a:t>Firebase surfaced as a popular choice when </a:t>
            </a:r>
            <a:r>
              <a:rPr lang="en-US" dirty="0" err="1">
                <a:solidFill>
                  <a:srgbClr val="0000FF"/>
                </a:solidFill>
              </a:rPr>
              <a:t>Parse.com</a:t>
            </a:r>
            <a:r>
              <a:rPr lang="en-US" dirty="0"/>
              <a:t> went down.</a:t>
            </a:r>
          </a:p>
          <a:p>
            <a:r>
              <a:rPr lang="en-US" dirty="0"/>
              <a:t>Google acquired firebase in 2014 and added a whole lot of features in </a:t>
            </a:r>
            <a:r>
              <a:rPr lang="en-US" i="1" dirty="0"/>
              <a:t>Google IO-2016</a:t>
            </a:r>
            <a:r>
              <a:rPr lang="en-US" dirty="0"/>
              <a:t>. </a:t>
            </a:r>
          </a:p>
          <a:p>
            <a:r>
              <a:rPr lang="en-US" dirty="0"/>
              <a:t>Firebase is now a complete </a:t>
            </a:r>
            <a:r>
              <a:rPr lang="en-US" dirty="0" err="1"/>
              <a:t>BaaS</a:t>
            </a:r>
            <a:r>
              <a:rPr lang="en-US" dirty="0"/>
              <a:t> solution.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02355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1850881" y="2654128"/>
            <a:ext cx="7197324" cy="203741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https://console.firebase.google.com/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3"/>
              </a:rPr>
              <a:t>https://firebase.google.com/</a:t>
            </a:r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r>
              <a:rPr lang="en-IE" sz="2800" dirty="0"/>
              <a:t>	</a:t>
            </a:r>
          </a:p>
          <a:p>
            <a:pPr marL="1119188" indent="-1111250" algn="l"/>
            <a:br>
              <a:rPr lang="en-IE" sz="2800" dirty="0"/>
            </a:br>
            <a:endParaRPr lang="en-IE" sz="2800" dirty="0"/>
          </a:p>
          <a:p>
            <a:pPr marL="1119188" indent="-1111250" algn="l"/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Donation Web App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22605</TotalTime>
  <Words>148</Words>
  <Application>Microsoft Macintosh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 What’s new in 2019</vt:lpstr>
      <vt:lpstr>Newest Features</vt:lpstr>
      <vt:lpstr>History of firebase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23</cp:revision>
  <dcterms:created xsi:type="dcterms:W3CDTF">2019-01-29T16:40:14Z</dcterms:created>
  <dcterms:modified xsi:type="dcterms:W3CDTF">2019-10-27T06:02:38Z</dcterms:modified>
</cp:coreProperties>
</file>