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45" r:id="rId4"/>
    <p:sldId id="510" r:id="rId5"/>
    <p:sldId id="479" r:id="rId6"/>
    <p:sldId id="462" r:id="rId7"/>
    <p:sldId id="500" r:id="rId8"/>
    <p:sldId id="511" r:id="rId9"/>
    <p:sldId id="512" r:id="rId10"/>
    <p:sldId id="513" r:id="rId11"/>
    <p:sldId id="303" r:id="rId12"/>
    <p:sldId id="515" r:id="rId13"/>
    <p:sldId id="516" r:id="rId14"/>
    <p:sldId id="514" r:id="rId15"/>
    <p:sldId id="506" r:id="rId16"/>
    <p:sldId id="508" r:id="rId17"/>
    <p:sldId id="447" r:id="rId18"/>
    <p:sldId id="446" r:id="rId19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194699"/>
    <a:srgbClr val="EDEDED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0"/>
    <p:restoredTop sz="90261"/>
  </p:normalViewPr>
  <p:slideViewPr>
    <p:cSldViewPr snapToGrid="0" snapToObjects="1">
      <p:cViewPr>
        <p:scale>
          <a:sx n="150" d="100"/>
          <a:sy n="150" d="100"/>
        </p:scale>
        <p:origin x="176" y="23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</a:t>
            </a:r>
            <a:r>
              <a:rPr lang="en-US" dirty="0" err="1"/>
              <a:t>Anko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type arguments can’t be erased, or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reified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223874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283772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9765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410715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type arguments can’t be erased, or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reified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type arguments can’t be erased, or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reified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1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type arguments can’t be erased, or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reified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5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19" y="3876885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ouisCAD/Splitti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31A7-F2EE-D247-9B42-C41412CB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" y="843555"/>
            <a:ext cx="9144000" cy="1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78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b="1" i="1" dirty="0"/>
              <a:t>Android Splitties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>
            <a:normAutofit/>
          </a:bodyPr>
          <a:lstStyle/>
          <a:p>
            <a:r>
              <a:rPr lang="en-IE" sz="1800" dirty="0"/>
              <a:t>some examples…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40" y="308706"/>
            <a:ext cx="4359882" cy="4343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4418138"/>
      </p:ext>
    </p:extLst>
  </p:cSld>
  <p:clrMapOvr>
    <a:masterClrMapping/>
  </p:clrMapOvr>
  <p:transition spd="med" advTm="528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1" dirty="0"/>
              <a:t>Toasts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683346-0616-704A-B1F0-1C5570DAD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0" y="1004629"/>
            <a:ext cx="8500533" cy="22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42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1" dirty="0" err="1"/>
              <a:t>Snackbars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990045-1910-E44B-9C03-03601AAFA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" y="822485"/>
            <a:ext cx="7496865" cy="40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138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1" dirty="0"/>
              <a:t>Alert Dialogs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4FEF0-E0D6-A349-991B-B9F931B4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" y="814358"/>
            <a:ext cx="4889500" cy="558800"/>
          </a:xfrm>
          <a:prstGeom prst="rect">
            <a:avLst/>
          </a:prstGeom>
        </p:spPr>
      </p:pic>
      <p:pic>
        <p:nvPicPr>
          <p:cNvPr id="8" name="Picture 7" descr="A screenshot of a tree&#10;&#10;Description automatically generated">
            <a:extLst>
              <a:ext uri="{FF2B5EF4-FFF2-40B4-BE49-F238E27FC236}">
                <a16:creationId xmlns:a16="http://schemas.microsoft.com/office/drawing/2014/main" id="{633DC9F9-F622-8141-AD38-6E2E2DA8F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3" y="1373158"/>
            <a:ext cx="7084483" cy="214473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508EE7-954C-4C48-9FF6-6ECFCB4D7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5" y="3600204"/>
            <a:ext cx="7526867" cy="12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17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1" dirty="0"/>
              <a:t>Activities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717061-39B6-AD43-A7ED-B9CC3F47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1" y="952461"/>
            <a:ext cx="8619067" cy="35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9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16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772C-6249-994A-AA82-0EA0C15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768" y="1800294"/>
            <a:ext cx="7224464" cy="12561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We’ll have a look at some examples in practice in </a:t>
            </a:r>
            <a:r>
              <a:rPr lang="en-US" sz="3200" b="1" dirty="0"/>
              <a:t>Donation</a:t>
            </a:r>
            <a:r>
              <a:rPr lang="en-US" sz="3200" dirty="0"/>
              <a:t> in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2757978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 </a:t>
            </a:r>
            <a:r>
              <a:rPr lang="en-IE" sz="1476" dirty="0">
                <a:hlinkClick r:id="rId2"/>
              </a:rPr>
              <a:t>https://github.com/LouisCAD/Splitties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10A11-36C5-D940-AD95-1F141508F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8182" y="97782"/>
            <a:ext cx="2162149" cy="21539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1306283"/>
            <a:ext cx="8340328" cy="2560313"/>
          </a:xfrm>
        </p:spPr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Android </a:t>
            </a:r>
            <a:r>
              <a:rPr lang="en-US" sz="3000" b="1" i="1" dirty="0"/>
              <a:t>Splitties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E7534-755D-8344-A1CD-040A8983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11" y="156755"/>
            <a:ext cx="3049616" cy="4655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The Android Splitties Packages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The Android Splitties Packages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Splitties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0539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86910" cy="4299943"/>
          </a:xfrm>
        </p:spPr>
        <p:txBody>
          <a:bodyPr/>
          <a:lstStyle/>
          <a:p>
            <a:r>
              <a:rPr lang="en-US" b="1" dirty="0"/>
              <a:t>Splitties </a:t>
            </a:r>
            <a:r>
              <a:rPr lang="en-IE" dirty="0"/>
              <a:t>a collection of small Kotlin multiplatform libraries (with Android as first target)</a:t>
            </a:r>
            <a:endParaRPr lang="en-US" dirty="0"/>
          </a:p>
          <a:p>
            <a:endParaRPr lang="en-US" dirty="0"/>
          </a:p>
          <a:p>
            <a:r>
              <a:rPr lang="en-IE" dirty="0"/>
              <a:t>intended to reduce the amount of code you have to write, so you can focus more on what you want to build for your users</a:t>
            </a:r>
            <a:br>
              <a:rPr lang="en-IE" dirty="0"/>
            </a:br>
            <a:endParaRPr lang="en-US" dirty="0"/>
          </a:p>
          <a:p>
            <a:r>
              <a:rPr lang="en-IE" dirty="0"/>
              <a:t>named as such because it is split in small modules, distributed as independent libraries - add only the ones you need - helping reduce the size of the final binary</a:t>
            </a:r>
            <a:r>
              <a:rPr lang="en-US" dirty="0"/>
              <a:t> 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24713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LouisCAD</a:t>
            </a:r>
            <a:r>
              <a:rPr lang="en-US" sz="2000" dirty="0"/>
              <a:t>/Splitties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362F49-5248-464F-8CEA-3769B35D0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0" y="833940"/>
            <a:ext cx="8748464" cy="40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9C8303-4D6D-4D42-8E3D-E8DA5BA40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" y="830799"/>
            <a:ext cx="9144000" cy="4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30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B8F355-283A-8743-99CA-FCD989DFA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" y="840809"/>
            <a:ext cx="9144000" cy="39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94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Splitties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4C5F3-7B92-CB45-BD47-69C99FB0C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" y="837094"/>
            <a:ext cx="9144000" cy="36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78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26591</TotalTime>
  <Words>351</Words>
  <Application>Microsoft Macintosh PowerPoint</Application>
  <PresentationFormat>On-screen Show (16:9)</PresentationFormat>
  <Paragraphs>74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Android Splitties   </vt:lpstr>
      <vt:lpstr>Agenda</vt:lpstr>
      <vt:lpstr>Agenda</vt:lpstr>
      <vt:lpstr>What is it?</vt:lpstr>
      <vt:lpstr>Official Docs (https://github.com/LouisCAD/Splitties)</vt:lpstr>
      <vt:lpstr>Official Docs (https://developer.android.com/kotlin/ktx)</vt:lpstr>
      <vt:lpstr>Official Docs (https://developer.android.com/kotlin/ktx)</vt:lpstr>
      <vt:lpstr>Official Docs (https://developer.android.com/kotlin/ktx)</vt:lpstr>
      <vt:lpstr>Official Docs (https://developer.android.com/kotlin/ktx)</vt:lpstr>
      <vt:lpstr>Android Splitties</vt:lpstr>
      <vt:lpstr>Toasts</vt:lpstr>
      <vt:lpstr>Snackbars</vt:lpstr>
      <vt:lpstr>Alert Dialogs</vt:lpstr>
      <vt:lpstr>Activities</vt:lpstr>
      <vt:lpstr>Agenda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58</cp:revision>
  <dcterms:created xsi:type="dcterms:W3CDTF">2019-01-29T16:40:14Z</dcterms:created>
  <dcterms:modified xsi:type="dcterms:W3CDTF">2020-04-01T08:45:01Z</dcterms:modified>
</cp:coreProperties>
</file>