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45" r:id="rId4"/>
    <p:sldId id="488" r:id="rId5"/>
    <p:sldId id="479" r:id="rId6"/>
    <p:sldId id="462" r:id="rId7"/>
    <p:sldId id="481" r:id="rId8"/>
    <p:sldId id="482" r:id="rId9"/>
    <p:sldId id="483" r:id="rId10"/>
    <p:sldId id="303" r:id="rId11"/>
    <p:sldId id="480" r:id="rId12"/>
    <p:sldId id="487" r:id="rId13"/>
    <p:sldId id="489" r:id="rId14"/>
    <p:sldId id="490" r:id="rId15"/>
    <p:sldId id="492" r:id="rId16"/>
    <p:sldId id="491" r:id="rId17"/>
    <p:sldId id="493" r:id="rId18"/>
    <p:sldId id="494" r:id="rId19"/>
    <p:sldId id="495" r:id="rId20"/>
    <p:sldId id="447" r:id="rId21"/>
    <p:sldId id="446" r:id="rId22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C2A4C-D0B1-E743-9703-05FFF3F8A510}" v="85" dt="2019-10-03T17:58:31.74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728" y="19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9097D2AD-534B-C042-9885-DFEC329EF8A8}"/>
    <pc:docChg chg="undo custSel addSld delSld modSld">
      <pc:chgData name="David Drohan" userId="bd111efc-3a90-4169-a791-cb26685365d4" providerId="ADAL" clId="{9097D2AD-534B-C042-9885-DFEC329EF8A8}" dt="2019-09-26T15:38:15.154" v="970" actId="478"/>
      <pc:docMkLst>
        <pc:docMk/>
      </pc:docMkLst>
      <pc:sldChg chg="addSp delSp modSp">
        <pc:chgData name="David Drohan" userId="bd111efc-3a90-4169-a791-cb26685365d4" providerId="ADAL" clId="{9097D2AD-534B-C042-9885-DFEC329EF8A8}" dt="2019-09-26T15:38:15.154" v="970" actId="478"/>
        <pc:sldMkLst>
          <pc:docMk/>
          <pc:sldMk cId="0" sldId="257"/>
        </pc:sldMkLst>
        <pc:spChg chg="mod">
          <ac:chgData name="David Drohan" userId="bd111efc-3a90-4169-a791-cb26685365d4" providerId="ADAL" clId="{9097D2AD-534B-C042-9885-DFEC329EF8A8}" dt="2019-09-24T11:53:46.057" v="22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Drohan" userId="bd111efc-3a90-4169-a791-cb26685365d4" providerId="ADAL" clId="{9097D2AD-534B-C042-9885-DFEC329EF8A8}" dt="2019-09-26T15:38:15.154" v="970" actId="478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avid Drohan" userId="bd111efc-3a90-4169-a791-cb26685365d4" providerId="ADAL" clId="{9097D2AD-534B-C042-9885-DFEC329EF8A8}" dt="2019-09-26T08:41:06.958" v="779" actId="1076"/>
          <ac:picMkLst>
            <pc:docMk/>
            <pc:sldMk cId="0" sldId="257"/>
            <ac:picMk id="4" creationId="{21B76AEB-787D-F24A-98B4-BEA5DEA2B6E2}"/>
          </ac:picMkLst>
        </pc:picChg>
        <pc:picChg chg="del mod">
          <ac:chgData name="David Drohan" userId="bd111efc-3a90-4169-a791-cb26685365d4" providerId="ADAL" clId="{9097D2AD-534B-C042-9885-DFEC329EF8A8}" dt="2019-09-26T08:39:29.875" v="774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Sp modSp">
        <pc:chgData name="David Drohan" userId="bd111efc-3a90-4169-a791-cb26685365d4" providerId="ADAL" clId="{9097D2AD-534B-C042-9885-DFEC329EF8A8}" dt="2019-09-26T09:56:18.266" v="845" actId="20577"/>
        <pc:sldMkLst>
          <pc:docMk/>
          <pc:sldMk cId="205058614" sldId="445"/>
        </pc:sldMkLst>
        <pc:spChg chg="mod">
          <ac:chgData name="David Drohan" userId="bd111efc-3a90-4169-a791-cb26685365d4" providerId="ADAL" clId="{9097D2AD-534B-C042-9885-DFEC329EF8A8}" dt="2019-09-24T12:41:42.434" v="143" actId="20577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6T09:56:18.266" v="845" actId="20577"/>
          <ac:spMkLst>
            <pc:docMk/>
            <pc:sldMk cId="205058614" sldId="445"/>
            <ac:spMk id="86" creationId="{00000000-0000-0000-0000-000000000000}"/>
          </ac:spMkLst>
        </pc:spChg>
        <pc:picChg chg="del mod">
          <ac:chgData name="David Drohan" userId="bd111efc-3a90-4169-a791-cb26685365d4" providerId="ADAL" clId="{9097D2AD-534B-C042-9885-DFEC329EF8A8}" dt="2019-09-25T08:22:10.906" v="379" actId="478"/>
          <ac:picMkLst>
            <pc:docMk/>
            <pc:sldMk cId="205058614" sldId="445"/>
            <ac:picMk id="7" creationId="{EE10EB52-7C3C-1547-B142-3CC7EA6288B7}"/>
          </ac:picMkLst>
        </pc:picChg>
      </pc:sldChg>
      <pc:sldChg chg="modSp">
        <pc:chgData name="David Drohan" userId="bd111efc-3a90-4169-a791-cb26685365d4" providerId="ADAL" clId="{9097D2AD-534B-C042-9885-DFEC329EF8A8}" dt="2019-09-24T12:40:14.855" v="131" actId="20577"/>
        <pc:sldMkLst>
          <pc:docMk/>
          <pc:sldMk cId="986567806" sldId="447"/>
        </pc:sldMkLst>
        <pc:spChg chg="mod">
          <ac:chgData name="David Drohan" userId="bd111efc-3a90-4169-a791-cb26685365d4" providerId="ADAL" clId="{9097D2AD-534B-C042-9885-DFEC329EF8A8}" dt="2019-09-24T12:40:14.855" v="131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 add modNotesTx">
        <pc:chgData name="David Drohan" userId="bd111efc-3a90-4169-a791-cb26685365d4" providerId="ADAL" clId="{9097D2AD-534B-C042-9885-DFEC329EF8A8}" dt="2019-09-25T19:41:05.708" v="548" actId="20577"/>
        <pc:sldMkLst>
          <pc:docMk/>
          <pc:sldMk cId="3482506335" sldId="462"/>
        </pc:sldMkLst>
        <pc:spChg chg="add del mod">
          <ac:chgData name="David Drohan" userId="bd111efc-3a90-4169-a791-cb26685365d4" providerId="ADAL" clId="{9097D2AD-534B-C042-9885-DFEC329EF8A8}" dt="2019-09-25T19:41:05.708" v="548" actId="20577"/>
          <ac:spMkLst>
            <pc:docMk/>
            <pc:sldMk cId="3482506335" sldId="462"/>
            <ac:spMk id="2" creationId="{63AAFC49-FDAE-E541-B258-B0E0CB2655E5}"/>
          </ac:spMkLst>
        </pc:spChg>
        <pc:spChg chg="add del mod">
          <ac:chgData name="David Drohan" userId="bd111efc-3a90-4169-a791-cb26685365d4" providerId="ADAL" clId="{9097D2AD-534B-C042-9885-DFEC329EF8A8}" dt="2019-09-24T13:11:11.797" v="180" actId="115"/>
          <ac:spMkLst>
            <pc:docMk/>
            <pc:sldMk cId="3482506335" sldId="462"/>
            <ac:spMk id="3" creationId="{2CE4118F-9179-7B4B-B3E6-F70A81E39E62}"/>
          </ac:spMkLst>
        </pc:spChg>
        <pc:picChg chg="add del mod">
          <ac:chgData name="David Drohan" userId="bd111efc-3a90-4169-a791-cb26685365d4" providerId="ADAL" clId="{9097D2AD-534B-C042-9885-DFEC329EF8A8}" dt="2019-09-24T11:56:11.443" v="47" actId="931"/>
          <ac:picMkLst>
            <pc:docMk/>
            <pc:sldMk cId="3482506335" sldId="462"/>
            <ac:picMk id="7" creationId="{2C371A79-CBEA-604B-B040-39050CF88B87}"/>
          </ac:picMkLst>
        </pc:picChg>
        <pc:picChg chg="add mod">
          <ac:chgData name="David Drohan" userId="bd111efc-3a90-4169-a791-cb26685365d4" providerId="ADAL" clId="{9097D2AD-534B-C042-9885-DFEC329EF8A8}" dt="2019-09-24T11:56:48.107" v="89" actId="1036"/>
          <ac:picMkLst>
            <pc:docMk/>
            <pc:sldMk cId="3482506335" sldId="462"/>
            <ac:picMk id="9" creationId="{65FE8223-C82A-984E-A85A-B470F1E8A402}"/>
          </ac:picMkLst>
        </pc:picChg>
      </pc:sldChg>
      <pc:sldChg chg="modSp add modNotesTx">
        <pc:chgData name="David Drohan" userId="bd111efc-3a90-4169-a791-cb26685365d4" providerId="ADAL" clId="{9097D2AD-534B-C042-9885-DFEC329EF8A8}" dt="2019-09-26T10:19:10.889" v="953" actId="20577"/>
        <pc:sldMkLst>
          <pc:docMk/>
          <pc:sldMk cId="606272405" sldId="463"/>
        </pc:sldMkLst>
        <pc:spChg chg="mod">
          <ac:chgData name="David Drohan" userId="bd111efc-3a90-4169-a791-cb26685365d4" providerId="ADAL" clId="{9097D2AD-534B-C042-9885-DFEC329EF8A8}" dt="2019-09-26T10:15:03.382" v="914" actId="5793"/>
          <ac:spMkLst>
            <pc:docMk/>
            <pc:sldMk cId="606272405" sldId="463"/>
            <ac:spMk id="2" creationId="{7663055B-0D02-EE46-A8D3-E144E1161097}"/>
          </ac:spMkLst>
        </pc:spChg>
        <pc:spChg chg="mod">
          <ac:chgData name="David Drohan" userId="bd111efc-3a90-4169-a791-cb26685365d4" providerId="ADAL" clId="{9097D2AD-534B-C042-9885-DFEC329EF8A8}" dt="2019-09-26T10:17:27.025" v="949" actId="20577"/>
          <ac:spMkLst>
            <pc:docMk/>
            <pc:sldMk cId="606272405" sldId="463"/>
            <ac:spMk id="3" creationId="{9B0739DC-F3AD-A743-89B5-A25FF76E05BC}"/>
          </ac:spMkLst>
        </pc:spChg>
      </pc:sldChg>
    </pc:docChg>
  </pc:docChgLst>
  <pc:docChgLst>
    <pc:chgData name="David Drohan" userId="bd111efc-3a90-4169-a791-cb26685365d4" providerId="ADAL" clId="{313C2A4C-D0B1-E743-9703-05FFF3F8A510}"/>
    <pc:docChg chg="undo custSel addSld delSld modSld sldOrd">
      <pc:chgData name="David Drohan" userId="bd111efc-3a90-4169-a791-cb26685365d4" providerId="ADAL" clId="{313C2A4C-D0B1-E743-9703-05FFF3F8A510}" dt="2019-10-03T17:59:41.821" v="1220" actId="2696"/>
      <pc:docMkLst>
        <pc:docMk/>
      </pc:docMkLst>
      <pc:sldChg chg="addSp delSp modSp">
        <pc:chgData name="David Drohan" userId="bd111efc-3a90-4169-a791-cb26685365d4" providerId="ADAL" clId="{313C2A4C-D0B1-E743-9703-05FFF3F8A510}" dt="2019-10-03T17:58:55.697" v="1213" actId="1035"/>
        <pc:sldMkLst>
          <pc:docMk/>
          <pc:sldMk cId="0" sldId="257"/>
        </pc:sldMkLst>
        <pc:spChg chg="mod">
          <ac:chgData name="David Drohan" userId="bd111efc-3a90-4169-a791-cb26685365d4" providerId="ADAL" clId="{313C2A4C-D0B1-E743-9703-05FFF3F8A510}" dt="2019-10-03T17:58:55.697" v="1213" actId="1035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avid Drohan" userId="bd111efc-3a90-4169-a791-cb26685365d4" providerId="ADAL" clId="{313C2A4C-D0B1-E743-9703-05FFF3F8A510}" dt="2019-10-02T20:48:47.523" v="14" actId="478"/>
          <ac:picMkLst>
            <pc:docMk/>
            <pc:sldMk cId="0" sldId="257"/>
            <ac:picMk id="4" creationId="{21B76AEB-787D-F24A-98B4-BEA5DEA2B6E2}"/>
          </ac:picMkLst>
        </pc:picChg>
        <pc:picChg chg="add mod">
          <ac:chgData name="David Drohan" userId="bd111efc-3a90-4169-a791-cb26685365d4" providerId="ADAL" clId="{313C2A4C-D0B1-E743-9703-05FFF3F8A510}" dt="2019-10-03T17:58:31.749" v="1168" actId="14826"/>
          <ac:picMkLst>
            <pc:docMk/>
            <pc:sldMk cId="0" sldId="257"/>
            <ac:picMk id="5" creationId="{BA0622CA-81A3-1349-B72B-D0C0F7876820}"/>
          </ac:picMkLst>
        </pc:picChg>
      </pc:sldChg>
      <pc:sldChg chg="addSp modSp add">
        <pc:chgData name="David Drohan" userId="bd111efc-3a90-4169-a791-cb26685365d4" providerId="ADAL" clId="{313C2A4C-D0B1-E743-9703-05FFF3F8A510}" dt="2019-10-02T21:12:14.938" v="165" actId="1076"/>
        <pc:sldMkLst>
          <pc:docMk/>
          <pc:sldMk cId="4244418138" sldId="303"/>
        </pc:sldMkLst>
        <pc:spChg chg="mod">
          <ac:chgData name="David Drohan" userId="bd111efc-3a90-4169-a791-cb26685365d4" providerId="ADAL" clId="{313C2A4C-D0B1-E743-9703-05FFF3F8A510}" dt="2019-10-02T20:59:36.272" v="107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0:59:02.787" v="106" actId="114"/>
          <ac:spMkLst>
            <pc:docMk/>
            <pc:sldMk cId="4244418138" sldId="303"/>
            <ac:spMk id="5" creationId="{00000000-0000-0000-0000-000000000000}"/>
          </ac:spMkLst>
        </pc:spChg>
        <pc:picChg chg="add mod">
          <ac:chgData name="David Drohan" userId="bd111efc-3a90-4169-a791-cb26685365d4" providerId="ADAL" clId="{313C2A4C-D0B1-E743-9703-05FFF3F8A510}" dt="2019-10-02T21:12:14.938" v="165" actId="1076"/>
          <ac:picMkLst>
            <pc:docMk/>
            <pc:sldMk cId="4244418138" sldId="303"/>
            <ac:picMk id="4" creationId="{53F03B9F-FEE2-304D-87D6-37B0E6D26F94}"/>
          </ac:picMkLst>
        </pc:picChg>
      </pc:sldChg>
      <pc:sldChg chg="modSp">
        <pc:chgData name="David Drohan" userId="bd111efc-3a90-4169-a791-cb26685365d4" providerId="ADAL" clId="{313C2A4C-D0B1-E743-9703-05FFF3F8A510}" dt="2019-10-03T12:52:02.624" v="1063" actId="20577"/>
        <pc:sldMkLst>
          <pc:docMk/>
          <pc:sldMk cId="205058614" sldId="445"/>
        </pc:sldMkLst>
        <pc:spChg chg="mod">
          <ac:chgData name="David Drohan" userId="bd111efc-3a90-4169-a791-cb26685365d4" providerId="ADAL" clId="{313C2A4C-D0B1-E743-9703-05FFF3F8A510}" dt="2019-10-03T12:52:02.624" v="1063" actId="20577"/>
          <ac:spMkLst>
            <pc:docMk/>
            <pc:sldMk cId="205058614" sldId="445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313C2A4C-D0B1-E743-9703-05FFF3F8A510}" dt="2019-10-03T07:28:32.885" v="170" actId="20577"/>
        <pc:sldMkLst>
          <pc:docMk/>
          <pc:sldMk cId="986567806" sldId="447"/>
        </pc:sldMkLst>
        <pc:spChg chg="mod">
          <ac:chgData name="David Drohan" userId="bd111efc-3a90-4169-a791-cb26685365d4" providerId="ADAL" clId="{313C2A4C-D0B1-E743-9703-05FFF3F8A510}" dt="2019-10-03T07:28:32.885" v="170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 modNotesTx">
        <pc:chgData name="David Drohan" userId="bd111efc-3a90-4169-a791-cb26685365d4" providerId="ADAL" clId="{313C2A4C-D0B1-E743-9703-05FFF3F8A510}" dt="2019-10-03T12:43:20.760" v="1019" actId="20577"/>
        <pc:sldMkLst>
          <pc:docMk/>
          <pc:sldMk cId="3482506335" sldId="462"/>
        </pc:sldMkLst>
        <pc:spChg chg="mod">
          <ac:chgData name="David Drohan" userId="bd111efc-3a90-4169-a791-cb26685365d4" providerId="ADAL" clId="{313C2A4C-D0B1-E743-9703-05FFF3F8A510}" dt="2019-10-02T20:55:41.499" v="86"/>
          <ac:spMkLst>
            <pc:docMk/>
            <pc:sldMk cId="3482506335" sldId="462"/>
            <ac:spMk id="2" creationId="{63AAFC49-FDAE-E541-B258-B0E0CB2655E5}"/>
          </ac:spMkLst>
        </pc:spChg>
        <pc:spChg chg="del">
          <ac:chgData name="David Drohan" userId="bd111efc-3a90-4169-a791-cb26685365d4" providerId="ADAL" clId="{313C2A4C-D0B1-E743-9703-05FFF3F8A510}" dt="2019-10-02T20:52:58.719" v="42" actId="478"/>
          <ac:spMkLst>
            <pc:docMk/>
            <pc:sldMk cId="3482506335" sldId="462"/>
            <ac:spMk id="3" creationId="{2CE4118F-9179-7B4B-B3E6-F70A81E39E62}"/>
          </ac:spMkLst>
        </pc:spChg>
        <pc:spChg chg="add del mod">
          <ac:chgData name="David Drohan" userId="bd111efc-3a90-4169-a791-cb26685365d4" providerId="ADAL" clId="{313C2A4C-D0B1-E743-9703-05FFF3F8A510}" dt="2019-10-02T20:53:02.052" v="43" actId="478"/>
          <ac:spMkLst>
            <pc:docMk/>
            <pc:sldMk cId="3482506335" sldId="462"/>
            <ac:spMk id="7" creationId="{CBDA56DA-725C-7041-A205-3AFC7E6B0BC3}"/>
          </ac:spMkLst>
        </pc:spChg>
        <pc:picChg chg="del">
          <ac:chgData name="David Drohan" userId="bd111efc-3a90-4169-a791-cb26685365d4" providerId="ADAL" clId="{313C2A4C-D0B1-E743-9703-05FFF3F8A510}" dt="2019-10-02T20:52:55.890" v="41" actId="478"/>
          <ac:picMkLst>
            <pc:docMk/>
            <pc:sldMk cId="3482506335" sldId="462"/>
            <ac:picMk id="9" creationId="{65FE8223-C82A-984E-A85A-B470F1E8A402}"/>
          </ac:picMkLst>
        </pc:picChg>
        <pc:picChg chg="add mod">
          <ac:chgData name="David Drohan" userId="bd111efc-3a90-4169-a791-cb26685365d4" providerId="ADAL" clId="{313C2A4C-D0B1-E743-9703-05FFF3F8A510}" dt="2019-10-02T20:54:12.485" v="79" actId="1035"/>
          <ac:picMkLst>
            <pc:docMk/>
            <pc:sldMk cId="3482506335" sldId="462"/>
            <ac:picMk id="10" creationId="{16550DB8-51BE-AB45-9A7D-32C57A58BBA9}"/>
          </ac:picMkLst>
        </pc:picChg>
      </pc:sldChg>
      <pc:sldChg chg="addSp delSp modSp del">
        <pc:chgData name="David Drohan" userId="bd111efc-3a90-4169-a791-cb26685365d4" providerId="ADAL" clId="{313C2A4C-D0B1-E743-9703-05FFF3F8A510}" dt="2019-10-03T17:59:41.821" v="1220" actId="2696"/>
        <pc:sldMkLst>
          <pc:docMk/>
          <pc:sldMk cId="606272405" sldId="463"/>
        </pc:sldMkLst>
        <pc:spChg chg="mod">
          <ac:chgData name="David Drohan" userId="bd111efc-3a90-4169-a791-cb26685365d4" providerId="ADAL" clId="{313C2A4C-D0B1-E743-9703-05FFF3F8A510}" dt="2019-10-03T09:06:07.808" v="624" actId="20577"/>
          <ac:spMkLst>
            <pc:docMk/>
            <pc:sldMk cId="606272405" sldId="463"/>
            <ac:spMk id="2" creationId="{7663055B-0D02-EE46-A8D3-E144E1161097}"/>
          </ac:spMkLst>
        </pc:spChg>
        <pc:spChg chg="del">
          <ac:chgData name="David Drohan" userId="bd111efc-3a90-4169-a791-cb26685365d4" providerId="ADAL" clId="{313C2A4C-D0B1-E743-9703-05FFF3F8A510}" dt="2019-10-03T09:06:10.531" v="625" actId="478"/>
          <ac:spMkLst>
            <pc:docMk/>
            <pc:sldMk cId="606272405" sldId="463"/>
            <ac:spMk id="3" creationId="{9B0739DC-F3AD-A743-89B5-A25FF76E05BC}"/>
          </ac:spMkLst>
        </pc:spChg>
        <pc:spChg chg="add del mod">
          <ac:chgData name="David Drohan" userId="bd111efc-3a90-4169-a791-cb26685365d4" providerId="ADAL" clId="{313C2A4C-D0B1-E743-9703-05FFF3F8A510}" dt="2019-10-03T09:08:10.251" v="658" actId="113"/>
          <ac:spMkLst>
            <pc:docMk/>
            <pc:sldMk cId="606272405" sldId="463"/>
            <ac:spMk id="7" creationId="{00C74251-07DE-3F40-8969-4666128F79CB}"/>
          </ac:spMkLst>
        </pc:spChg>
        <pc:picChg chg="add del mod">
          <ac:chgData name="David Drohan" userId="bd111efc-3a90-4169-a791-cb26685365d4" providerId="ADAL" clId="{313C2A4C-D0B1-E743-9703-05FFF3F8A510}" dt="2019-10-03T09:06:51.165" v="633" actId="931"/>
          <ac:picMkLst>
            <pc:docMk/>
            <pc:sldMk cId="606272405" sldId="463"/>
            <ac:picMk id="9" creationId="{E87F9A17-2DE5-8247-8256-3E2C20C58F01}"/>
          </ac:picMkLst>
        </pc:picChg>
      </pc:sldChg>
      <pc:sldChg chg="del">
        <pc:chgData name="David Drohan" userId="bd111efc-3a90-4169-a791-cb26685365d4" providerId="ADAL" clId="{313C2A4C-D0B1-E743-9703-05FFF3F8A510}" dt="2019-10-02T21:01:05.159" v="127" actId="2696"/>
        <pc:sldMkLst>
          <pc:docMk/>
          <pc:sldMk cId="2871390541" sldId="464"/>
        </pc:sldMkLst>
      </pc:sldChg>
      <pc:sldChg chg="del">
        <pc:chgData name="David Drohan" userId="bd111efc-3a90-4169-a791-cb26685365d4" providerId="ADAL" clId="{313C2A4C-D0B1-E743-9703-05FFF3F8A510}" dt="2019-10-02T21:01:05.917" v="128" actId="2696"/>
        <pc:sldMkLst>
          <pc:docMk/>
          <pc:sldMk cId="1789621519" sldId="465"/>
        </pc:sldMkLst>
      </pc:sldChg>
      <pc:sldChg chg="del">
        <pc:chgData name="David Drohan" userId="bd111efc-3a90-4169-a791-cb26685365d4" providerId="ADAL" clId="{313C2A4C-D0B1-E743-9703-05FFF3F8A510}" dt="2019-10-02T21:01:07.125" v="129" actId="2696"/>
        <pc:sldMkLst>
          <pc:docMk/>
          <pc:sldMk cId="1321240832" sldId="466"/>
        </pc:sldMkLst>
      </pc:sldChg>
      <pc:sldChg chg="del">
        <pc:chgData name="David Drohan" userId="bd111efc-3a90-4169-a791-cb26685365d4" providerId="ADAL" clId="{313C2A4C-D0B1-E743-9703-05FFF3F8A510}" dt="2019-10-02T21:01:08.193" v="130" actId="2696"/>
        <pc:sldMkLst>
          <pc:docMk/>
          <pc:sldMk cId="642198711" sldId="467"/>
        </pc:sldMkLst>
      </pc:sldChg>
      <pc:sldChg chg="del">
        <pc:chgData name="David Drohan" userId="bd111efc-3a90-4169-a791-cb26685365d4" providerId="ADAL" clId="{313C2A4C-D0B1-E743-9703-05FFF3F8A510}" dt="2019-10-02T21:01:08.658" v="131" actId="2696"/>
        <pc:sldMkLst>
          <pc:docMk/>
          <pc:sldMk cId="3635818033" sldId="468"/>
        </pc:sldMkLst>
      </pc:sldChg>
      <pc:sldChg chg="del">
        <pc:chgData name="David Drohan" userId="bd111efc-3a90-4169-a791-cb26685365d4" providerId="ADAL" clId="{313C2A4C-D0B1-E743-9703-05FFF3F8A510}" dt="2019-10-02T21:01:09.366" v="132" actId="2696"/>
        <pc:sldMkLst>
          <pc:docMk/>
          <pc:sldMk cId="3150231673" sldId="469"/>
        </pc:sldMkLst>
      </pc:sldChg>
      <pc:sldChg chg="del">
        <pc:chgData name="David Drohan" userId="bd111efc-3a90-4169-a791-cb26685365d4" providerId="ADAL" clId="{313C2A4C-D0B1-E743-9703-05FFF3F8A510}" dt="2019-10-02T21:01:10.159" v="133" actId="2696"/>
        <pc:sldMkLst>
          <pc:docMk/>
          <pc:sldMk cId="2873701857" sldId="470"/>
        </pc:sldMkLst>
      </pc:sldChg>
      <pc:sldChg chg="del">
        <pc:chgData name="David Drohan" userId="bd111efc-3a90-4169-a791-cb26685365d4" providerId="ADAL" clId="{313C2A4C-D0B1-E743-9703-05FFF3F8A510}" dt="2019-10-02T21:01:10.564" v="134" actId="2696"/>
        <pc:sldMkLst>
          <pc:docMk/>
          <pc:sldMk cId="2643584162" sldId="471"/>
        </pc:sldMkLst>
      </pc:sldChg>
      <pc:sldChg chg="del">
        <pc:chgData name="David Drohan" userId="bd111efc-3a90-4169-a791-cb26685365d4" providerId="ADAL" clId="{313C2A4C-D0B1-E743-9703-05FFF3F8A510}" dt="2019-10-02T21:01:11.359" v="135" actId="2696"/>
        <pc:sldMkLst>
          <pc:docMk/>
          <pc:sldMk cId="2522726517" sldId="472"/>
        </pc:sldMkLst>
      </pc:sldChg>
      <pc:sldChg chg="del">
        <pc:chgData name="David Drohan" userId="bd111efc-3a90-4169-a791-cb26685365d4" providerId="ADAL" clId="{313C2A4C-D0B1-E743-9703-05FFF3F8A510}" dt="2019-10-02T21:01:12.037" v="136" actId="2696"/>
        <pc:sldMkLst>
          <pc:docMk/>
          <pc:sldMk cId="3527906385" sldId="473"/>
        </pc:sldMkLst>
      </pc:sldChg>
      <pc:sldChg chg="del">
        <pc:chgData name="David Drohan" userId="bd111efc-3a90-4169-a791-cb26685365d4" providerId="ADAL" clId="{313C2A4C-D0B1-E743-9703-05FFF3F8A510}" dt="2019-10-02T21:01:12.673" v="137" actId="2696"/>
        <pc:sldMkLst>
          <pc:docMk/>
          <pc:sldMk cId="2647653632" sldId="474"/>
        </pc:sldMkLst>
      </pc:sldChg>
      <pc:sldChg chg="del">
        <pc:chgData name="David Drohan" userId="bd111efc-3a90-4169-a791-cb26685365d4" providerId="ADAL" clId="{313C2A4C-D0B1-E743-9703-05FFF3F8A510}" dt="2019-10-02T21:01:15.317" v="138" actId="2696"/>
        <pc:sldMkLst>
          <pc:docMk/>
          <pc:sldMk cId="4081422268" sldId="475"/>
        </pc:sldMkLst>
      </pc:sldChg>
      <pc:sldChg chg="del">
        <pc:chgData name="David Drohan" userId="bd111efc-3a90-4169-a791-cb26685365d4" providerId="ADAL" clId="{313C2A4C-D0B1-E743-9703-05FFF3F8A510}" dt="2019-10-02T20:56:01.414" v="90" actId="2696"/>
        <pc:sldMkLst>
          <pc:docMk/>
          <pc:sldMk cId="1099292146" sldId="476"/>
        </pc:sldMkLst>
      </pc:sldChg>
      <pc:sldChg chg="addSp modSp add del">
        <pc:chgData name="David Drohan" userId="bd111efc-3a90-4169-a791-cb26685365d4" providerId="ADAL" clId="{313C2A4C-D0B1-E743-9703-05FFF3F8A510}" dt="2019-10-03T17:59:29.257" v="1214" actId="2696"/>
        <pc:sldMkLst>
          <pc:docMk/>
          <pc:sldMk cId="4057021306" sldId="476"/>
        </pc:sldMkLst>
        <pc:spChg chg="mod">
          <ac:chgData name="David Drohan" userId="bd111efc-3a90-4169-a791-cb26685365d4" providerId="ADAL" clId="{313C2A4C-D0B1-E743-9703-05FFF3F8A510}" dt="2019-10-02T21:00:20.506" v="117" actId="20577"/>
          <ac:spMkLst>
            <pc:docMk/>
            <pc:sldMk cId="4057021306" sldId="476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1:00:10.127" v="115" actId="20577"/>
          <ac:spMkLst>
            <pc:docMk/>
            <pc:sldMk cId="4057021306" sldId="476"/>
            <ac:spMk id="5" creationId="{00000000-0000-0000-0000-000000000000}"/>
          </ac:spMkLst>
        </pc:spChg>
        <pc:picChg chg="add">
          <ac:chgData name="David Drohan" userId="bd111efc-3a90-4169-a791-cb26685365d4" providerId="ADAL" clId="{313C2A4C-D0B1-E743-9703-05FFF3F8A510}" dt="2019-10-02T21:12:26.809" v="166"/>
          <ac:picMkLst>
            <pc:docMk/>
            <pc:sldMk cId="4057021306" sldId="476"/>
            <ac:picMk id="4" creationId="{23CE432B-F350-894D-A22E-C01ED1BE95A0}"/>
          </ac:picMkLst>
        </pc:picChg>
      </pc:sldChg>
      <pc:sldChg chg="addSp modSp add del">
        <pc:chgData name="David Drohan" userId="bd111efc-3a90-4169-a791-cb26685365d4" providerId="ADAL" clId="{313C2A4C-D0B1-E743-9703-05FFF3F8A510}" dt="2019-10-03T17:59:30.659" v="1216" actId="2696"/>
        <pc:sldMkLst>
          <pc:docMk/>
          <pc:sldMk cId="1280583285" sldId="477"/>
        </pc:sldMkLst>
        <pc:spChg chg="mod">
          <ac:chgData name="David Drohan" userId="bd111efc-3a90-4169-a791-cb26685365d4" providerId="ADAL" clId="{313C2A4C-D0B1-E743-9703-05FFF3F8A510}" dt="2019-10-02T21:00:54.455" v="125"/>
          <ac:spMkLst>
            <pc:docMk/>
            <pc:sldMk cId="1280583285" sldId="477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1:00:48.578" v="124" actId="20577"/>
          <ac:spMkLst>
            <pc:docMk/>
            <pc:sldMk cId="1280583285" sldId="477"/>
            <ac:spMk id="5" creationId="{00000000-0000-0000-0000-000000000000}"/>
          </ac:spMkLst>
        </pc:spChg>
        <pc:picChg chg="add">
          <ac:chgData name="David Drohan" userId="bd111efc-3a90-4169-a791-cb26685365d4" providerId="ADAL" clId="{313C2A4C-D0B1-E743-9703-05FFF3F8A510}" dt="2019-10-02T21:12:29.320" v="167"/>
          <ac:picMkLst>
            <pc:docMk/>
            <pc:sldMk cId="1280583285" sldId="477"/>
            <ac:picMk id="4" creationId="{E768F38A-056A-9B47-AAF3-9497DD9D6077}"/>
          </ac:picMkLst>
        </pc:picChg>
      </pc:sldChg>
      <pc:sldChg chg="addSp modSp add del">
        <pc:chgData name="David Drohan" userId="bd111efc-3a90-4169-a791-cb26685365d4" providerId="ADAL" clId="{313C2A4C-D0B1-E743-9703-05FFF3F8A510}" dt="2019-10-03T17:59:31.485" v="1218" actId="2696"/>
        <pc:sldMkLst>
          <pc:docMk/>
          <pc:sldMk cId="2547499943" sldId="478"/>
        </pc:sldMkLst>
        <pc:spChg chg="mod">
          <ac:chgData name="David Drohan" userId="bd111efc-3a90-4169-a791-cb26685365d4" providerId="ADAL" clId="{313C2A4C-D0B1-E743-9703-05FFF3F8A510}" dt="2019-10-02T21:01:56.036" v="149"/>
          <ac:spMkLst>
            <pc:docMk/>
            <pc:sldMk cId="2547499943" sldId="478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1:01:40.229" v="148" actId="20577"/>
          <ac:spMkLst>
            <pc:docMk/>
            <pc:sldMk cId="2547499943" sldId="478"/>
            <ac:spMk id="5" creationId="{00000000-0000-0000-0000-000000000000}"/>
          </ac:spMkLst>
        </pc:spChg>
        <pc:picChg chg="add">
          <ac:chgData name="David Drohan" userId="bd111efc-3a90-4169-a791-cb26685365d4" providerId="ADAL" clId="{313C2A4C-D0B1-E743-9703-05FFF3F8A510}" dt="2019-10-02T21:12:32.713" v="168"/>
          <ac:picMkLst>
            <pc:docMk/>
            <pc:sldMk cId="2547499943" sldId="478"/>
            <ac:picMk id="4" creationId="{108C2464-CB40-C648-A765-0BFE18FB59D8}"/>
          </ac:picMkLst>
        </pc:picChg>
      </pc:sldChg>
      <pc:sldChg chg="modSp add ord">
        <pc:chgData name="David Drohan" userId="bd111efc-3a90-4169-a791-cb26685365d4" providerId="ADAL" clId="{313C2A4C-D0B1-E743-9703-05FFF3F8A510}" dt="2019-10-03T07:39:29.974" v="354" actId="20577"/>
        <pc:sldMkLst>
          <pc:docMk/>
          <pc:sldMk cId="2652471317" sldId="479"/>
        </pc:sldMkLst>
        <pc:spChg chg="mod">
          <ac:chgData name="David Drohan" userId="bd111efc-3a90-4169-a791-cb26685365d4" providerId="ADAL" clId="{313C2A4C-D0B1-E743-9703-05FFF3F8A510}" dt="2019-10-03T07:34:11.850" v="181" actId="20577"/>
          <ac:spMkLst>
            <pc:docMk/>
            <pc:sldMk cId="2652471317" sldId="479"/>
            <ac:spMk id="2" creationId="{225AC1AC-5671-1940-B59F-B8219696D789}"/>
          </ac:spMkLst>
        </pc:spChg>
        <pc:spChg chg="mod">
          <ac:chgData name="David Drohan" userId="bd111efc-3a90-4169-a791-cb26685365d4" providerId="ADAL" clId="{313C2A4C-D0B1-E743-9703-05FFF3F8A510}" dt="2019-10-03T07:39:29.974" v="354" actId="20577"/>
          <ac:spMkLst>
            <pc:docMk/>
            <pc:sldMk cId="2652471317" sldId="479"/>
            <ac:spMk id="3" creationId="{CE7456E1-66D5-1D4F-B990-E0A24BF16FB5}"/>
          </ac:spMkLst>
        </pc:spChg>
      </pc:sldChg>
      <pc:sldChg chg="addSp delSp modSp add">
        <pc:chgData name="David Drohan" userId="bd111efc-3a90-4169-a791-cb26685365d4" providerId="ADAL" clId="{313C2A4C-D0B1-E743-9703-05FFF3F8A510}" dt="2019-10-03T11:05:34.237" v="807" actId="20577"/>
        <pc:sldMkLst>
          <pc:docMk/>
          <pc:sldMk cId="3192502298" sldId="480"/>
        </pc:sldMkLst>
        <pc:spChg chg="mod">
          <ac:chgData name="David Drohan" userId="bd111efc-3a90-4169-a791-cb26685365d4" providerId="ADAL" clId="{313C2A4C-D0B1-E743-9703-05FFF3F8A510}" dt="2019-10-03T07:40:05.753" v="367" actId="20577"/>
          <ac:spMkLst>
            <pc:docMk/>
            <pc:sldMk cId="3192502298" sldId="480"/>
            <ac:spMk id="2" creationId="{946A2822-3E75-F747-906B-C2A136061ADB}"/>
          </ac:spMkLst>
        </pc:spChg>
        <pc:spChg chg="del">
          <ac:chgData name="David Drohan" userId="bd111efc-3a90-4169-a791-cb26685365d4" providerId="ADAL" clId="{313C2A4C-D0B1-E743-9703-05FFF3F8A510}" dt="2019-10-03T09:02:30.592" v="583" actId="478"/>
          <ac:spMkLst>
            <pc:docMk/>
            <pc:sldMk cId="3192502298" sldId="480"/>
            <ac:spMk id="3" creationId="{134AC04E-4A42-4841-B777-7D7B230E7FFD}"/>
          </ac:spMkLst>
        </pc:spChg>
        <pc:spChg chg="add mod">
          <ac:chgData name="David Drohan" userId="bd111efc-3a90-4169-a791-cb26685365d4" providerId="ADAL" clId="{313C2A4C-D0B1-E743-9703-05FFF3F8A510}" dt="2019-10-03T11:05:34.237" v="807" actId="20577"/>
          <ac:spMkLst>
            <pc:docMk/>
            <pc:sldMk cId="3192502298" sldId="480"/>
            <ac:spMk id="10" creationId="{57203E61-B21C-3E43-AA4D-7F1DB80D8CEB}"/>
          </ac:spMkLst>
        </pc:spChg>
        <pc:picChg chg="add del mod">
          <ac:chgData name="David Drohan" userId="bd111efc-3a90-4169-a791-cb26685365d4" providerId="ADAL" clId="{313C2A4C-D0B1-E743-9703-05FFF3F8A510}" dt="2019-10-03T09:04:13.204" v="587" actId="478"/>
          <ac:picMkLst>
            <pc:docMk/>
            <pc:sldMk cId="3192502298" sldId="480"/>
            <ac:picMk id="7" creationId="{72737349-24E7-4E4A-97A1-30F6B0FCDC06}"/>
          </ac:picMkLst>
        </pc:picChg>
        <pc:picChg chg="add del mod">
          <ac:chgData name="David Drohan" userId="bd111efc-3a90-4169-a791-cb26685365d4" providerId="ADAL" clId="{313C2A4C-D0B1-E743-9703-05FFF3F8A510}" dt="2019-10-03T09:04:37.436" v="591" actId="478"/>
          <ac:picMkLst>
            <pc:docMk/>
            <pc:sldMk cId="3192502298" sldId="480"/>
            <ac:picMk id="9" creationId="{38FCB477-15BA-284E-AE77-906FE3320717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08:02:07.703" v="545" actId="113"/>
        <pc:sldMkLst>
          <pc:docMk/>
          <pc:sldMk cId="1159839195" sldId="481"/>
        </pc:sldMkLst>
        <pc:spChg chg="mod">
          <ac:chgData name="David Drohan" userId="bd111efc-3a90-4169-a791-cb26685365d4" providerId="ADAL" clId="{313C2A4C-D0B1-E743-9703-05FFF3F8A510}" dt="2019-10-03T07:43:44.822" v="407" actId="20577"/>
          <ac:spMkLst>
            <pc:docMk/>
            <pc:sldMk cId="1159839195" sldId="481"/>
            <ac:spMk id="2" creationId="{2288D1E8-C6A9-ED4B-B892-59A85F0EA668}"/>
          </ac:spMkLst>
        </pc:spChg>
        <pc:spChg chg="mod">
          <ac:chgData name="David Drohan" userId="bd111efc-3a90-4169-a791-cb26685365d4" providerId="ADAL" clId="{313C2A4C-D0B1-E743-9703-05FFF3F8A510}" dt="2019-10-03T08:02:07.703" v="545" actId="113"/>
          <ac:spMkLst>
            <pc:docMk/>
            <pc:sldMk cId="1159839195" sldId="481"/>
            <ac:spMk id="3" creationId="{6152E31E-B9CF-9146-99DC-460F7DDE8EED}"/>
          </ac:spMkLst>
        </pc:spChg>
        <pc:picChg chg="add del mod">
          <ac:chgData name="David Drohan" userId="bd111efc-3a90-4169-a791-cb26685365d4" providerId="ADAL" clId="{313C2A4C-D0B1-E743-9703-05FFF3F8A510}" dt="2019-10-03T07:48:34.197" v="429" actId="478"/>
          <ac:picMkLst>
            <pc:docMk/>
            <pc:sldMk cId="1159839195" sldId="481"/>
            <ac:picMk id="7" creationId="{8E875D64-0D76-E045-B5D1-57279BF0F286}"/>
          </ac:picMkLst>
        </pc:picChg>
        <pc:picChg chg="add del mod">
          <ac:chgData name="David Drohan" userId="bd111efc-3a90-4169-a791-cb26685365d4" providerId="ADAL" clId="{313C2A4C-D0B1-E743-9703-05FFF3F8A510}" dt="2019-10-03T07:48:32.216" v="428" actId="478"/>
          <ac:picMkLst>
            <pc:docMk/>
            <pc:sldMk cId="1159839195" sldId="481"/>
            <ac:picMk id="9" creationId="{58F53EF0-A7E3-EA47-9A18-1E18951C31D8}"/>
          </ac:picMkLst>
        </pc:picChg>
        <pc:picChg chg="add mod">
          <ac:chgData name="David Drohan" userId="bd111efc-3a90-4169-a791-cb26685365d4" providerId="ADAL" clId="{313C2A4C-D0B1-E743-9703-05FFF3F8A510}" dt="2019-10-03T07:48:58.618" v="433" actId="1076"/>
          <ac:picMkLst>
            <pc:docMk/>
            <pc:sldMk cId="1159839195" sldId="481"/>
            <ac:picMk id="11" creationId="{73F8A5B2-6B1B-B54C-81DC-439AE8BD405C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08:01:53.463" v="544" actId="1035"/>
        <pc:sldMkLst>
          <pc:docMk/>
          <pc:sldMk cId="3020748123" sldId="482"/>
        </pc:sldMkLst>
        <pc:spChg chg="mod">
          <ac:chgData name="David Drohan" userId="bd111efc-3a90-4169-a791-cb26685365d4" providerId="ADAL" clId="{313C2A4C-D0B1-E743-9703-05FFF3F8A510}" dt="2019-10-03T08:01:38.400" v="523" actId="20577"/>
          <ac:spMkLst>
            <pc:docMk/>
            <pc:sldMk cId="3020748123" sldId="482"/>
            <ac:spMk id="3" creationId="{6152E31E-B9CF-9146-99DC-460F7DDE8EED}"/>
          </ac:spMkLst>
        </pc:spChg>
        <pc:picChg chg="add del mod">
          <ac:chgData name="David Drohan" userId="bd111efc-3a90-4169-a791-cb26685365d4" providerId="ADAL" clId="{313C2A4C-D0B1-E743-9703-05FFF3F8A510}" dt="2019-10-03T08:00:58.514" v="514" actId="478"/>
          <ac:picMkLst>
            <pc:docMk/>
            <pc:sldMk cId="3020748123" sldId="482"/>
            <ac:picMk id="7" creationId="{83021873-402C-E543-B0DE-B7D8B18FA7CC}"/>
          </ac:picMkLst>
        </pc:picChg>
        <pc:picChg chg="add mod">
          <ac:chgData name="David Drohan" userId="bd111efc-3a90-4169-a791-cb26685365d4" providerId="ADAL" clId="{313C2A4C-D0B1-E743-9703-05FFF3F8A510}" dt="2019-10-03T08:01:53.463" v="544" actId="1035"/>
          <ac:picMkLst>
            <pc:docMk/>
            <pc:sldMk cId="3020748123" sldId="482"/>
            <ac:picMk id="9" creationId="{B45CC643-C6EE-D74C-9E35-CA89A29432F2}"/>
          </ac:picMkLst>
        </pc:picChg>
        <pc:picChg chg="del">
          <ac:chgData name="David Drohan" userId="bd111efc-3a90-4169-a791-cb26685365d4" providerId="ADAL" clId="{313C2A4C-D0B1-E743-9703-05FFF3F8A510}" dt="2019-10-03T07:49:29.030" v="435" actId="478"/>
          <ac:picMkLst>
            <pc:docMk/>
            <pc:sldMk cId="3020748123" sldId="482"/>
            <ac:picMk id="11" creationId="{73F8A5B2-6B1B-B54C-81DC-439AE8BD405C}"/>
          </ac:picMkLst>
        </pc:picChg>
      </pc:sldChg>
      <pc:sldChg chg="addSp delSp modSp add modNotesTx">
        <pc:chgData name="David Drohan" userId="bd111efc-3a90-4169-a791-cb26685365d4" providerId="ADAL" clId="{313C2A4C-D0B1-E743-9703-05FFF3F8A510}" dt="2019-10-03T08:03:48.188" v="582" actId="20577"/>
        <pc:sldMkLst>
          <pc:docMk/>
          <pc:sldMk cId="3685596421" sldId="483"/>
        </pc:sldMkLst>
        <pc:spChg chg="mod">
          <ac:chgData name="David Drohan" userId="bd111efc-3a90-4169-a791-cb26685365d4" providerId="ADAL" clId="{313C2A4C-D0B1-E743-9703-05FFF3F8A510}" dt="2019-10-03T07:54:17.169" v="481"/>
          <ac:spMkLst>
            <pc:docMk/>
            <pc:sldMk cId="3685596421" sldId="483"/>
            <ac:spMk id="2" creationId="{54DAFC5A-2343-D046-B1A6-F12260AA6432}"/>
          </ac:spMkLst>
        </pc:spChg>
        <pc:spChg chg="mod">
          <ac:chgData name="David Drohan" userId="bd111efc-3a90-4169-a791-cb26685365d4" providerId="ADAL" clId="{313C2A4C-D0B1-E743-9703-05FFF3F8A510}" dt="2019-10-03T08:00:17.828" v="513" actId="20577"/>
          <ac:spMkLst>
            <pc:docMk/>
            <pc:sldMk cId="3685596421" sldId="483"/>
            <ac:spMk id="3" creationId="{656ED4A7-ECD3-5C43-9316-8E607F582503}"/>
          </ac:spMkLst>
        </pc:spChg>
        <pc:picChg chg="add del mod">
          <ac:chgData name="David Drohan" userId="bd111efc-3a90-4169-a791-cb26685365d4" providerId="ADAL" clId="{313C2A4C-D0B1-E743-9703-05FFF3F8A510}" dt="2019-10-03T07:59:01.329" v="503" actId="478"/>
          <ac:picMkLst>
            <pc:docMk/>
            <pc:sldMk cId="3685596421" sldId="483"/>
            <ac:picMk id="7" creationId="{8C0541D5-06DB-3246-8CB4-1248B1FA73FE}"/>
          </ac:picMkLst>
        </pc:picChg>
        <pc:picChg chg="add mod">
          <ac:chgData name="David Drohan" userId="bd111efc-3a90-4169-a791-cb26685365d4" providerId="ADAL" clId="{313C2A4C-D0B1-E743-9703-05FFF3F8A510}" dt="2019-10-03T07:59:57.049" v="509" actId="1076"/>
          <ac:picMkLst>
            <pc:docMk/>
            <pc:sldMk cId="3685596421" sldId="483"/>
            <ac:picMk id="9" creationId="{F2A97A74-A2C3-614C-84A5-07637C71E7E1}"/>
          </ac:picMkLst>
        </pc:picChg>
      </pc:sldChg>
      <pc:sldChg chg="modSp add del">
        <pc:chgData name="David Drohan" userId="bd111efc-3a90-4169-a791-cb26685365d4" providerId="ADAL" clId="{313C2A4C-D0B1-E743-9703-05FFF3F8A510}" dt="2019-10-03T17:59:30.053" v="1215" actId="2696"/>
        <pc:sldMkLst>
          <pc:docMk/>
          <pc:sldMk cId="1750502659" sldId="484"/>
        </pc:sldMkLst>
        <pc:spChg chg="mod">
          <ac:chgData name="David Drohan" userId="bd111efc-3a90-4169-a791-cb26685365d4" providerId="ADAL" clId="{313C2A4C-D0B1-E743-9703-05FFF3F8A510}" dt="2019-10-03T09:04:53.151" v="599" actId="20577"/>
          <ac:spMkLst>
            <pc:docMk/>
            <pc:sldMk cId="1750502659" sldId="484"/>
            <ac:spMk id="2" creationId="{946A2822-3E75-F747-906B-C2A136061ADB}"/>
          </ac:spMkLst>
        </pc:spChg>
      </pc:sldChg>
      <pc:sldChg chg="add del">
        <pc:chgData name="David Drohan" userId="bd111efc-3a90-4169-a791-cb26685365d4" providerId="ADAL" clId="{313C2A4C-D0B1-E743-9703-05FFF3F8A510}" dt="2019-10-03T08:03:29.304" v="547" actId="2696"/>
        <pc:sldMkLst>
          <pc:docMk/>
          <pc:sldMk cId="1938447271" sldId="484"/>
        </pc:sldMkLst>
      </pc:sldChg>
      <pc:sldChg chg="modSp add del">
        <pc:chgData name="David Drohan" userId="bd111efc-3a90-4169-a791-cb26685365d4" providerId="ADAL" clId="{313C2A4C-D0B1-E743-9703-05FFF3F8A510}" dt="2019-10-03T17:59:31.096" v="1217" actId="2696"/>
        <pc:sldMkLst>
          <pc:docMk/>
          <pc:sldMk cId="3768611885" sldId="485"/>
        </pc:sldMkLst>
        <pc:spChg chg="mod">
          <ac:chgData name="David Drohan" userId="bd111efc-3a90-4169-a791-cb26685365d4" providerId="ADAL" clId="{313C2A4C-D0B1-E743-9703-05FFF3F8A510}" dt="2019-10-03T09:05:01.807" v="606" actId="20577"/>
          <ac:spMkLst>
            <pc:docMk/>
            <pc:sldMk cId="3768611885" sldId="485"/>
            <ac:spMk id="2" creationId="{946A2822-3E75-F747-906B-C2A136061ADB}"/>
          </ac:spMkLst>
        </pc:spChg>
      </pc:sldChg>
      <pc:sldChg chg="modSp add del">
        <pc:chgData name="David Drohan" userId="bd111efc-3a90-4169-a791-cb26685365d4" providerId="ADAL" clId="{313C2A4C-D0B1-E743-9703-05FFF3F8A510}" dt="2019-10-03T17:59:32.370" v="1219" actId="2696"/>
        <pc:sldMkLst>
          <pc:docMk/>
          <pc:sldMk cId="4188637855" sldId="486"/>
        </pc:sldMkLst>
        <pc:spChg chg="mod">
          <ac:chgData name="David Drohan" userId="bd111efc-3a90-4169-a791-cb26685365d4" providerId="ADAL" clId="{313C2A4C-D0B1-E743-9703-05FFF3F8A510}" dt="2019-10-03T09:05:22.611" v="617" actId="20577"/>
          <ac:spMkLst>
            <pc:docMk/>
            <pc:sldMk cId="4188637855" sldId="486"/>
            <ac:spMk id="2" creationId="{946A2822-3E75-F747-906B-C2A136061ADB}"/>
          </ac:spMkLst>
        </pc:spChg>
      </pc:sldChg>
      <pc:sldChg chg="addSp delSp modSp add">
        <pc:chgData name="David Drohan" userId="bd111efc-3a90-4169-a791-cb26685365d4" providerId="ADAL" clId="{313C2A4C-D0B1-E743-9703-05FFF3F8A510}" dt="2019-10-03T11:08:24.212" v="823" actId="14100"/>
        <pc:sldMkLst>
          <pc:docMk/>
          <pc:sldMk cId="1660930088" sldId="487"/>
        </pc:sldMkLst>
        <pc:spChg chg="mod">
          <ac:chgData name="David Drohan" userId="bd111efc-3a90-4169-a791-cb26685365d4" providerId="ADAL" clId="{313C2A4C-D0B1-E743-9703-05FFF3F8A510}" dt="2019-10-03T09:11:07.423" v="728" actId="20577"/>
          <ac:spMkLst>
            <pc:docMk/>
            <pc:sldMk cId="1660930088" sldId="487"/>
            <ac:spMk id="2" creationId="{946A2822-3E75-F747-906B-C2A136061ADB}"/>
          </ac:spMkLst>
        </pc:spChg>
        <pc:spChg chg="del mod">
          <ac:chgData name="David Drohan" userId="bd111efc-3a90-4169-a791-cb26685365d4" providerId="ADAL" clId="{313C2A4C-D0B1-E743-9703-05FFF3F8A510}" dt="2019-10-03T11:06:53.886" v="810" actId="478"/>
          <ac:spMkLst>
            <pc:docMk/>
            <pc:sldMk cId="1660930088" sldId="487"/>
            <ac:spMk id="10" creationId="{57203E61-B21C-3E43-AA4D-7F1DB80D8CEB}"/>
          </ac:spMkLst>
        </pc:spChg>
        <pc:picChg chg="add mod">
          <ac:chgData name="David Drohan" userId="bd111efc-3a90-4169-a791-cb26685365d4" providerId="ADAL" clId="{313C2A4C-D0B1-E743-9703-05FFF3F8A510}" dt="2019-10-03T11:08:24.212" v="823" actId="14100"/>
          <ac:picMkLst>
            <pc:docMk/>
            <pc:sldMk cId="1660930088" sldId="487"/>
            <ac:picMk id="6" creationId="{76BAA8A3-23AC-734F-85EA-21FAAAFD31FB}"/>
          </ac:picMkLst>
        </pc:picChg>
      </pc:sldChg>
      <pc:sldChg chg="modSp add">
        <pc:chgData name="David Drohan" userId="bd111efc-3a90-4169-a791-cb26685365d4" providerId="ADAL" clId="{313C2A4C-D0B1-E743-9703-05FFF3F8A510}" dt="2019-10-03T12:52:28.849" v="1069" actId="113"/>
        <pc:sldMkLst>
          <pc:docMk/>
          <pc:sldMk cId="355225794" sldId="488"/>
        </pc:sldMkLst>
        <pc:spChg chg="mod">
          <ac:chgData name="David Drohan" userId="bd111efc-3a90-4169-a791-cb26685365d4" providerId="ADAL" clId="{313C2A4C-D0B1-E743-9703-05FFF3F8A510}" dt="2019-10-03T12:52:28.849" v="1069" actId="113"/>
          <ac:spMkLst>
            <pc:docMk/>
            <pc:sldMk cId="355225794" sldId="488"/>
            <ac:spMk id="86" creationId="{00000000-0000-0000-0000-000000000000}"/>
          </ac:spMkLst>
        </pc:spChg>
      </pc:sldChg>
      <pc:sldChg chg="addSp delSp modSp add">
        <pc:chgData name="David Drohan" userId="bd111efc-3a90-4169-a791-cb26685365d4" providerId="ADAL" clId="{313C2A4C-D0B1-E743-9703-05FFF3F8A510}" dt="2019-10-03T11:09:24.330" v="830" actId="14100"/>
        <pc:sldMkLst>
          <pc:docMk/>
          <pc:sldMk cId="2854804604" sldId="489"/>
        </pc:sldMkLst>
        <pc:picChg chg="del">
          <ac:chgData name="David Drohan" userId="bd111efc-3a90-4169-a791-cb26685365d4" providerId="ADAL" clId="{313C2A4C-D0B1-E743-9703-05FFF3F8A510}" dt="2019-10-03T11:08:36.041" v="825" actId="478"/>
          <ac:picMkLst>
            <pc:docMk/>
            <pc:sldMk cId="2854804604" sldId="489"/>
            <ac:picMk id="6" creationId="{76BAA8A3-23AC-734F-85EA-21FAAAFD31FB}"/>
          </ac:picMkLst>
        </pc:picChg>
        <pc:picChg chg="add mod">
          <ac:chgData name="David Drohan" userId="bd111efc-3a90-4169-a791-cb26685365d4" providerId="ADAL" clId="{313C2A4C-D0B1-E743-9703-05FFF3F8A510}" dt="2019-10-03T11:09:24.330" v="830" actId="14100"/>
          <ac:picMkLst>
            <pc:docMk/>
            <pc:sldMk cId="2854804604" sldId="489"/>
            <ac:picMk id="7" creationId="{513A069E-3C69-9841-BDF7-326FBB6FCEFF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11:10:39.348" v="853" actId="1076"/>
        <pc:sldMkLst>
          <pc:docMk/>
          <pc:sldMk cId="480856126" sldId="490"/>
        </pc:sldMkLst>
        <pc:spChg chg="mod">
          <ac:chgData name="David Drohan" userId="bd111efc-3a90-4169-a791-cb26685365d4" providerId="ADAL" clId="{313C2A4C-D0B1-E743-9703-05FFF3F8A510}" dt="2019-10-03T11:10:17.587" v="849" actId="20577"/>
          <ac:spMkLst>
            <pc:docMk/>
            <pc:sldMk cId="480856126" sldId="490"/>
            <ac:spMk id="2" creationId="{946A2822-3E75-F747-906B-C2A136061ADB}"/>
          </ac:spMkLst>
        </pc:spChg>
        <pc:picChg chg="add mod">
          <ac:chgData name="David Drohan" userId="bd111efc-3a90-4169-a791-cb26685365d4" providerId="ADAL" clId="{313C2A4C-D0B1-E743-9703-05FFF3F8A510}" dt="2019-10-03T11:10:39.348" v="853" actId="1076"/>
          <ac:picMkLst>
            <pc:docMk/>
            <pc:sldMk cId="480856126" sldId="490"/>
            <ac:picMk id="6" creationId="{C0542FA2-95E2-184A-A244-155486EF10B3}"/>
          </ac:picMkLst>
        </pc:picChg>
        <pc:picChg chg="del">
          <ac:chgData name="David Drohan" userId="bd111efc-3a90-4169-a791-cb26685365d4" providerId="ADAL" clId="{313C2A4C-D0B1-E743-9703-05FFF3F8A510}" dt="2019-10-03T11:09:45.740" v="832" actId="478"/>
          <ac:picMkLst>
            <pc:docMk/>
            <pc:sldMk cId="480856126" sldId="490"/>
            <ac:picMk id="7" creationId="{513A069E-3C69-9841-BDF7-326FBB6FCEFF}"/>
          </ac:picMkLst>
        </pc:picChg>
      </pc:sldChg>
      <pc:sldChg chg="addSp delSp modSp add ord modNotesTx">
        <pc:chgData name="David Drohan" userId="bd111efc-3a90-4169-a791-cb26685365d4" providerId="ADAL" clId="{313C2A4C-D0B1-E743-9703-05FFF3F8A510}" dt="2019-10-03T12:26:49.160" v="901" actId="113"/>
        <pc:sldMkLst>
          <pc:docMk/>
          <pc:sldMk cId="681608392" sldId="491"/>
        </pc:sldMkLst>
        <pc:spChg chg="mod">
          <ac:chgData name="David Drohan" userId="bd111efc-3a90-4169-a791-cb26685365d4" providerId="ADAL" clId="{313C2A4C-D0B1-E743-9703-05FFF3F8A510}" dt="2019-10-03T11:11:57.377" v="870" actId="20577"/>
          <ac:spMkLst>
            <pc:docMk/>
            <pc:sldMk cId="681608392" sldId="491"/>
            <ac:spMk id="2" creationId="{946A2822-3E75-F747-906B-C2A136061ADB}"/>
          </ac:spMkLst>
        </pc:spChg>
        <pc:picChg chg="del mod">
          <ac:chgData name="David Drohan" userId="bd111efc-3a90-4169-a791-cb26685365d4" providerId="ADAL" clId="{313C2A4C-D0B1-E743-9703-05FFF3F8A510}" dt="2019-10-03T11:11:59.473" v="872" actId="478"/>
          <ac:picMkLst>
            <pc:docMk/>
            <pc:sldMk cId="681608392" sldId="491"/>
            <ac:picMk id="6" creationId="{C0542FA2-95E2-184A-A244-155486EF10B3}"/>
          </ac:picMkLst>
        </pc:picChg>
        <pc:picChg chg="add mod">
          <ac:chgData name="David Drohan" userId="bd111efc-3a90-4169-a791-cb26685365d4" providerId="ADAL" clId="{313C2A4C-D0B1-E743-9703-05FFF3F8A510}" dt="2019-10-03T12:24:49.417" v="894" actId="14100"/>
          <ac:picMkLst>
            <pc:docMk/>
            <pc:sldMk cId="681608392" sldId="491"/>
            <ac:picMk id="7" creationId="{F700AF05-B010-144A-92BC-F97BC735A4B9}"/>
          </ac:picMkLst>
        </pc:picChg>
      </pc:sldChg>
      <pc:sldChg chg="addSp modSp add">
        <pc:chgData name="David Drohan" userId="bd111efc-3a90-4169-a791-cb26685365d4" providerId="ADAL" clId="{313C2A4C-D0B1-E743-9703-05FFF3F8A510}" dt="2019-10-03T12:28:02.629" v="912" actId="14100"/>
        <pc:sldMkLst>
          <pc:docMk/>
          <pc:sldMk cId="3417596276" sldId="492"/>
        </pc:sldMkLst>
        <pc:picChg chg="add mod">
          <ac:chgData name="David Drohan" userId="bd111efc-3a90-4169-a791-cb26685365d4" providerId="ADAL" clId="{313C2A4C-D0B1-E743-9703-05FFF3F8A510}" dt="2019-10-03T12:28:02.629" v="912" actId="14100"/>
          <ac:picMkLst>
            <pc:docMk/>
            <pc:sldMk cId="3417596276" sldId="492"/>
            <ac:picMk id="6" creationId="{A83B1CF0-0A50-6848-B956-CEA7658C5B08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12:27:48.048" v="906" actId="14100"/>
        <pc:sldMkLst>
          <pc:docMk/>
          <pc:sldMk cId="2995583960" sldId="493"/>
        </pc:sldMkLst>
        <pc:picChg chg="del">
          <ac:chgData name="David Drohan" userId="bd111efc-3a90-4169-a791-cb26685365d4" providerId="ADAL" clId="{313C2A4C-D0B1-E743-9703-05FFF3F8A510}" dt="2019-10-03T12:23:55.700" v="889" actId="478"/>
          <ac:picMkLst>
            <pc:docMk/>
            <pc:sldMk cId="2995583960" sldId="493"/>
            <ac:picMk id="6" creationId="{A83B1CF0-0A50-6848-B956-CEA7658C5B08}"/>
          </ac:picMkLst>
        </pc:picChg>
        <pc:picChg chg="add mod">
          <ac:chgData name="David Drohan" userId="bd111efc-3a90-4169-a791-cb26685365d4" providerId="ADAL" clId="{313C2A4C-D0B1-E743-9703-05FFF3F8A510}" dt="2019-10-03T12:27:48.048" v="906" actId="14100"/>
          <ac:picMkLst>
            <pc:docMk/>
            <pc:sldMk cId="2995583960" sldId="493"/>
            <ac:picMk id="7" creationId="{7AB46936-23C7-EF4A-A324-8E3A9F6AE2DE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12:38:44.800" v="960" actId="171"/>
        <pc:sldMkLst>
          <pc:docMk/>
          <pc:sldMk cId="3627719390" sldId="494"/>
        </pc:sldMkLst>
        <pc:spChg chg="mod">
          <ac:chgData name="David Drohan" userId="bd111efc-3a90-4169-a791-cb26685365d4" providerId="ADAL" clId="{313C2A4C-D0B1-E743-9703-05FFF3F8A510}" dt="2019-10-03T12:34:41.947" v="938" actId="113"/>
          <ac:spMkLst>
            <pc:docMk/>
            <pc:sldMk cId="3627719390" sldId="494"/>
            <ac:spMk id="2" creationId="{946A2822-3E75-F747-906B-C2A136061ADB}"/>
          </ac:spMkLst>
        </pc:spChg>
        <pc:picChg chg="add mod">
          <ac:chgData name="David Drohan" userId="bd111efc-3a90-4169-a791-cb26685365d4" providerId="ADAL" clId="{313C2A4C-D0B1-E743-9703-05FFF3F8A510}" dt="2019-10-03T12:35:30.285" v="943" actId="14100"/>
          <ac:picMkLst>
            <pc:docMk/>
            <pc:sldMk cId="3627719390" sldId="494"/>
            <ac:picMk id="6" creationId="{EE5E3A06-8662-D547-8278-AF0D7EE1C8EB}"/>
          </ac:picMkLst>
        </pc:picChg>
        <pc:picChg chg="del">
          <ac:chgData name="David Drohan" userId="bd111efc-3a90-4169-a791-cb26685365d4" providerId="ADAL" clId="{313C2A4C-D0B1-E743-9703-05FFF3F8A510}" dt="2019-10-03T12:34:18.585" v="921" actId="478"/>
          <ac:picMkLst>
            <pc:docMk/>
            <pc:sldMk cId="3627719390" sldId="494"/>
            <ac:picMk id="7" creationId="{7AB46936-23C7-EF4A-A324-8E3A9F6AE2DE}"/>
          </ac:picMkLst>
        </pc:picChg>
        <pc:picChg chg="add mod">
          <ac:chgData name="David Drohan" userId="bd111efc-3a90-4169-a791-cb26685365d4" providerId="ADAL" clId="{313C2A4C-D0B1-E743-9703-05FFF3F8A510}" dt="2019-10-03T12:36:36.155" v="948" actId="1076"/>
          <ac:picMkLst>
            <pc:docMk/>
            <pc:sldMk cId="3627719390" sldId="494"/>
            <ac:picMk id="9" creationId="{DCF9AD98-F771-1C48-ADAA-D9B83C509553}"/>
          </ac:picMkLst>
        </pc:picChg>
        <pc:picChg chg="add del mod">
          <ac:chgData name="David Drohan" userId="bd111efc-3a90-4169-a791-cb26685365d4" providerId="ADAL" clId="{313C2A4C-D0B1-E743-9703-05FFF3F8A510}" dt="2019-10-03T12:38:14.126" v="953" actId="478"/>
          <ac:picMkLst>
            <pc:docMk/>
            <pc:sldMk cId="3627719390" sldId="494"/>
            <ac:picMk id="11" creationId="{38A16F37-1E57-3146-B767-5B9355D4295A}"/>
          </ac:picMkLst>
        </pc:picChg>
        <pc:picChg chg="add mod">
          <ac:chgData name="David Drohan" userId="bd111efc-3a90-4169-a791-cb26685365d4" providerId="ADAL" clId="{313C2A4C-D0B1-E743-9703-05FFF3F8A510}" dt="2019-10-03T12:38:44.800" v="960" actId="171"/>
          <ac:picMkLst>
            <pc:docMk/>
            <pc:sldMk cId="3627719390" sldId="494"/>
            <ac:picMk id="13" creationId="{4E93B47F-AC58-6641-91BB-D5478D076068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12:48:01.381" v="1024" actId="14100"/>
        <pc:sldMkLst>
          <pc:docMk/>
          <pc:sldMk cId="3493022612" sldId="495"/>
        </pc:sldMkLst>
        <pc:spChg chg="mod">
          <ac:chgData name="David Drohan" userId="bd111efc-3a90-4169-a791-cb26685365d4" providerId="ADAL" clId="{313C2A4C-D0B1-E743-9703-05FFF3F8A510}" dt="2019-10-03T12:41:33.289" v="983" actId="20577"/>
          <ac:spMkLst>
            <pc:docMk/>
            <pc:sldMk cId="3493022612" sldId="495"/>
            <ac:spMk id="2" creationId="{946A2822-3E75-F747-906B-C2A136061ADB}"/>
          </ac:spMkLst>
        </pc:spChg>
        <pc:picChg chg="del">
          <ac:chgData name="David Drohan" userId="bd111efc-3a90-4169-a791-cb26685365d4" providerId="ADAL" clId="{313C2A4C-D0B1-E743-9703-05FFF3F8A510}" dt="2019-10-03T12:41:35.063" v="984" actId="478"/>
          <ac:picMkLst>
            <pc:docMk/>
            <pc:sldMk cId="3493022612" sldId="495"/>
            <ac:picMk id="6" creationId="{EE5E3A06-8662-D547-8278-AF0D7EE1C8EB}"/>
          </ac:picMkLst>
        </pc:picChg>
        <pc:picChg chg="add mod">
          <ac:chgData name="David Drohan" userId="bd111efc-3a90-4169-a791-cb26685365d4" providerId="ADAL" clId="{313C2A4C-D0B1-E743-9703-05FFF3F8A510}" dt="2019-10-03T12:48:01.381" v="1024" actId="14100"/>
          <ac:picMkLst>
            <pc:docMk/>
            <pc:sldMk cId="3493022612" sldId="495"/>
            <ac:picMk id="7" creationId="{1A7DB5A6-0CB2-0C4E-B82B-DFBE4F4DB173}"/>
          </ac:picMkLst>
        </pc:picChg>
        <pc:picChg chg="del">
          <ac:chgData name="David Drohan" userId="bd111efc-3a90-4169-a791-cb26685365d4" providerId="ADAL" clId="{313C2A4C-D0B1-E743-9703-05FFF3F8A510}" dt="2019-10-03T12:41:36.871" v="986" actId="478"/>
          <ac:picMkLst>
            <pc:docMk/>
            <pc:sldMk cId="3493022612" sldId="495"/>
            <ac:picMk id="9" creationId="{DCF9AD98-F771-1C48-ADAA-D9B83C509553}"/>
          </ac:picMkLst>
        </pc:picChg>
        <pc:picChg chg="del">
          <ac:chgData name="David Drohan" userId="bd111efc-3a90-4169-a791-cb26685365d4" providerId="ADAL" clId="{313C2A4C-D0B1-E743-9703-05FFF3F8A510}" dt="2019-10-03T12:41:36.068" v="985" actId="478"/>
          <ac:picMkLst>
            <pc:docMk/>
            <pc:sldMk cId="3493022612" sldId="495"/>
            <ac:picMk id="13" creationId="{4E93B47F-AC58-6641-91BB-D5478D07606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1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Note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: If you don’t import the extension function, you won’t be able to use it, because it won’t be visible in your code., and you’ll get a compiler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˘</a:t>
            </a:r>
            <a:r>
              <a:rPr lang="en-IE" b="1" dirty="0"/>
              <a:t>Android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and </a:t>
            </a:r>
            <a:r>
              <a:rPr lang="en-IE" b="1" dirty="0" err="1"/>
              <a:t>Appcompat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dialog factories are included by default, but you can create your custom factories by implementing the </a:t>
            </a:r>
            <a:r>
              <a:rPr lang="en-IE" b="1" dirty="0" err="1"/>
              <a:t>AlertBuilderFactory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2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19" y="3876885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dorahack.com/introduction-to-anko" TargetMode="External"/><Relationship Id="rId2" Type="http://schemas.openxmlformats.org/officeDocument/2006/relationships/hyperlink" Target="https://github.com/Kotlin/an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Anko </a:t>
            </a:r>
            <a:r>
              <a:rPr lang="en-IE" sz="3000" i="1" dirty="0"/>
              <a:t>Commons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helpers for intents, dialogs, logging;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74" y="461385"/>
            <a:ext cx="4620490" cy="3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8138"/>
      </p:ext>
    </p:extLst>
  </p:cSld>
  <p:clrMapOvr>
    <a:masterClrMapping/>
  </p:clrMapOvr>
  <p:transition spd="med" advTm="52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US" b="1" dirty="0"/>
              <a:t>Anko Commons</a:t>
            </a:r>
            <a:r>
              <a:rPr lang="en-US" dirty="0"/>
              <a:t> is a "toolbox" for Kotlin Android developers</a:t>
            </a:r>
          </a:p>
          <a:p>
            <a:r>
              <a:rPr lang="en-US" dirty="0"/>
              <a:t>The library contains a lot of helpers for the Android SDK, including, but not limited to:</a:t>
            </a:r>
          </a:p>
          <a:p>
            <a:pPr lvl="1"/>
            <a:r>
              <a:rPr lang="en-US" dirty="0"/>
              <a:t>Intents</a:t>
            </a:r>
          </a:p>
          <a:p>
            <a:pPr lvl="1"/>
            <a:r>
              <a:rPr lang="en-US" dirty="0"/>
              <a:t>Dialogs and toasts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Resources and dimensions</a:t>
            </a:r>
          </a:p>
        </p:txBody>
      </p:sp>
    </p:spTree>
    <p:extLst>
      <p:ext uri="{BB962C8B-B14F-4D97-AF65-F5344CB8AC3E}">
        <p14:creationId xmlns:p14="http://schemas.microsoft.com/office/powerpoint/2010/main" val="31925022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- Intents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BAA8A3-23AC-734F-85EA-21FAAAFD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98998"/>
            <a:ext cx="8748464" cy="25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300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- Intents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3A069E-3C69-9841-BDF7-326FBB6F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4983"/>
            <a:ext cx="7241881" cy="37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46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Useful Intent Callers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42FA2-95E2-184A-A244-155486EF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0786"/>
            <a:ext cx="8636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561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Dialogs &amp; Toasts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B1CF0-0A50-6848-B956-CEA7658C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8602"/>
            <a:ext cx="6894590" cy="40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6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Dialogs &amp; Toasts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00AF05-B010-144A-92BC-F97BC735A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45665"/>
            <a:ext cx="8295915" cy="39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83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Dialogs &amp; Toasts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B46936-23C7-EF4A-A324-8E3A9F6A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38917"/>
            <a:ext cx="7407344" cy="39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839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Logging with </a:t>
            </a:r>
            <a:r>
              <a:rPr lang="en-US" b="1" dirty="0" err="1"/>
              <a:t>AnkoLogger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E3A06-8662-D547-8278-AF0D7EE1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8493"/>
            <a:ext cx="8748464" cy="327766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93B47F-AC58-6641-91BB-D5478D076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90" y="3651771"/>
            <a:ext cx="4787356" cy="124411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F9AD98-F771-1C48-ADAA-D9B83C509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637211"/>
            <a:ext cx="2273551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93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Commons – Resources &amp; Dimensions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7DB5A6-0CB2-0C4E-B82B-DFBE4F4D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12493"/>
            <a:ext cx="7616350" cy="38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26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1306283"/>
            <a:ext cx="8340328" cy="2560313"/>
          </a:xfrm>
        </p:spPr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JetBrains</a:t>
            </a:r>
            <a:br>
              <a:rPr lang="en-US" sz="3000" dirty="0"/>
            </a:br>
            <a:r>
              <a:rPr lang="en-US" sz="3000" dirty="0"/>
              <a:t>Anko Library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9E73E-D8C8-4046-8E36-6EC9302F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62" y="85272"/>
            <a:ext cx="3721100" cy="4711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https://github.com/Kotlin/anko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3"/>
              </a:rPr>
              <a:t>https://adorahack.com/introduction-to-anko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The Anko Library Components</a:t>
            </a:r>
            <a:br>
              <a:rPr lang="en-IE" sz="2600" dirty="0">
                <a:solidFill>
                  <a:schemeClr val="tx1"/>
                </a:solidFill>
              </a:rPr>
            </a:br>
            <a:r>
              <a:rPr lang="en-IE" sz="2600" dirty="0">
                <a:solidFill>
                  <a:schemeClr val="tx1"/>
                </a:solidFill>
              </a:rPr>
              <a:t>(Commons, Layouts, SQLite, Coroutines)</a:t>
            </a:r>
          </a:p>
          <a:p>
            <a:pPr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The Anko Library Components</a:t>
            </a:r>
            <a:br>
              <a:rPr lang="en-IE" sz="2600" b="1" dirty="0">
                <a:solidFill>
                  <a:srgbClr val="FF0000"/>
                </a:solidFill>
              </a:rPr>
            </a:br>
            <a:r>
              <a:rPr lang="en-IE" sz="2600" dirty="0">
                <a:solidFill>
                  <a:schemeClr val="tx1"/>
                </a:solidFill>
              </a:rPr>
              <a:t>(</a:t>
            </a:r>
            <a:r>
              <a:rPr lang="en-IE" sz="2600" b="1" dirty="0">
                <a:solidFill>
                  <a:srgbClr val="FF0000"/>
                </a:solidFill>
              </a:rPr>
              <a:t>Commons</a:t>
            </a:r>
            <a:r>
              <a:rPr lang="en-IE" sz="2600" dirty="0">
                <a:solidFill>
                  <a:schemeClr val="tx1"/>
                </a:solidFill>
              </a:rPr>
              <a:t>, Layouts, SQLite, Coroutines)</a:t>
            </a:r>
            <a:endParaRPr lang="en-IE" sz="2600" b="1" dirty="0">
              <a:solidFill>
                <a:srgbClr val="FF0000"/>
              </a:solidFill>
            </a:endParaRPr>
          </a:p>
          <a:p>
            <a:pPr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2257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Anko</a:t>
            </a:r>
            <a:r>
              <a:rPr lang="en-US" dirty="0"/>
              <a:t> is a library for Android developers that want to achieve more while writing less. </a:t>
            </a:r>
          </a:p>
          <a:p>
            <a:endParaRPr lang="en-US" dirty="0"/>
          </a:p>
          <a:p>
            <a:r>
              <a:rPr lang="en-US" dirty="0"/>
              <a:t>It simplifies common tasks that are tedious and generate a lot of boilerplate, making your code a lot easier to read and keeps it concise and clean </a:t>
            </a:r>
          </a:p>
          <a:p>
            <a:endParaRPr lang="en-US" dirty="0"/>
          </a:p>
          <a:p>
            <a:r>
              <a:rPr lang="en-US" dirty="0"/>
              <a:t>The folks at JetBrains, (creators of Kotlin &amp; IntelliJ) </a:t>
            </a:r>
            <a:br>
              <a:rPr lang="en-US" dirty="0"/>
            </a:br>
            <a:r>
              <a:rPr lang="en-US" dirty="0"/>
              <a:t>have created and continue to maintain </a:t>
            </a:r>
            <a:r>
              <a:rPr lang="en-US" b="1" dirty="0"/>
              <a:t>Anko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</p:spTree>
    <p:extLst>
      <p:ext uri="{BB962C8B-B14F-4D97-AF65-F5344CB8AC3E}">
        <p14:creationId xmlns:p14="http://schemas.microsoft.com/office/powerpoint/2010/main" val="26524713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/Kotlin/</a:t>
            </a:r>
            <a:r>
              <a:rPr lang="en-US" sz="2000" dirty="0" err="1"/>
              <a:t>anko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550DB8-51BE-AB45-9A7D-32C57A58B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" y="839374"/>
            <a:ext cx="8839200" cy="40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D1E8-C6A9-ED4B-B892-59A85F0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31E-B9CF-9146-99DC-460F7DDE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062665" cy="4299943"/>
          </a:xfrm>
        </p:spPr>
        <p:txBody>
          <a:bodyPr/>
          <a:lstStyle/>
          <a:p>
            <a:r>
              <a:rPr lang="en-US" dirty="0"/>
              <a:t>To understand how </a:t>
            </a:r>
            <a:r>
              <a:rPr lang="en-US" b="1" dirty="0"/>
              <a:t>Anko</a:t>
            </a:r>
            <a:r>
              <a:rPr lang="en-US" dirty="0"/>
              <a:t> works, you need to understand Kotlin </a:t>
            </a:r>
            <a:r>
              <a:rPr lang="en-US" b="1" dirty="0"/>
              <a:t>Extension Functions</a:t>
            </a:r>
            <a:r>
              <a:rPr lang="en-US" dirty="0"/>
              <a:t>. They allow you to add a function to an existing class without modifying the class.</a:t>
            </a:r>
          </a:p>
          <a:p>
            <a:r>
              <a:rPr lang="en-US" dirty="0"/>
              <a:t>For example, say you had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3FB1-2391-264E-8C17-D58E59188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98-D93C-AB44-97EA-2C289B82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11" name="Picture 10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73F8A5B2-6B1B-B54C-81DC-439AE8BD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86" y="2680607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91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D1E8-C6A9-ED4B-B892-59A85F0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31E-B9CF-9146-99DC-460F7DDE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062665" cy="4299943"/>
          </a:xfrm>
        </p:spPr>
        <p:txBody>
          <a:bodyPr/>
          <a:lstStyle/>
          <a:p>
            <a:r>
              <a:rPr lang="en-US" dirty="0"/>
              <a:t>In another Kotlin file you could add a function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/>
              <a:t> without modifying the original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create the extension function, </a:t>
            </a:r>
            <a:br>
              <a:rPr lang="en-US" dirty="0"/>
            </a:br>
            <a:r>
              <a:rPr lang="en-US" dirty="0"/>
              <a:t>after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type the class, then a dot, </a:t>
            </a:r>
            <a:br>
              <a:rPr lang="en-US" dirty="0"/>
            </a:br>
            <a:r>
              <a:rPr lang="en-US" dirty="0"/>
              <a:t>then the name of the extension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3FB1-2391-264E-8C17-D58E59188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98-D93C-AB44-97EA-2C289B82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CC643-C6EE-D74C-9E35-CA89A294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9" y="1943824"/>
            <a:ext cx="3924581" cy="1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81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You could test your extension function in another file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the extension function, you only </a:t>
            </a:r>
            <a:br>
              <a:rPr lang="en-US" dirty="0"/>
            </a:br>
            <a:r>
              <a:rPr lang="en-US" dirty="0"/>
              <a:t>import bark, and then every Dog object </a:t>
            </a:r>
            <a:br>
              <a:rPr lang="en-US" dirty="0"/>
            </a:br>
            <a:r>
              <a:rPr lang="en-US" dirty="0"/>
              <a:t>will be able to use the bark()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97A74-A2C3-614C-84A5-07637C71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8" y="1595392"/>
            <a:ext cx="4441739" cy="19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42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525</Words>
  <Application>Microsoft Macintosh PowerPoint</Application>
  <PresentationFormat>On-screen Show (16:9)</PresentationFormat>
  <Paragraphs>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JetBrains Anko Library  </vt:lpstr>
      <vt:lpstr>Agenda</vt:lpstr>
      <vt:lpstr>Agenda</vt:lpstr>
      <vt:lpstr>Background</vt:lpstr>
      <vt:lpstr>Background (https://github.com/Kotlin/anko)</vt:lpstr>
      <vt:lpstr>Extension Functions</vt:lpstr>
      <vt:lpstr>Extension Functions</vt:lpstr>
      <vt:lpstr>Extension Functions</vt:lpstr>
      <vt:lpstr>Anko Commons</vt:lpstr>
      <vt:lpstr>Anko Commons</vt:lpstr>
      <vt:lpstr>Anko Commons - Intents</vt:lpstr>
      <vt:lpstr>Anko Commons - Intents</vt:lpstr>
      <vt:lpstr>Anko Commons – Useful Intent Callers</vt:lpstr>
      <vt:lpstr>Anko Commons – Dialogs &amp; Toasts</vt:lpstr>
      <vt:lpstr>Anko Commons – Dialogs &amp; Toasts</vt:lpstr>
      <vt:lpstr>Anko Commons – Dialogs &amp; Toasts</vt:lpstr>
      <vt:lpstr>Anko Commons – Logging with AnkoLogger</vt:lpstr>
      <vt:lpstr>Anko Commons – Resources &amp; Dimensions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18</cp:revision>
  <dcterms:created xsi:type="dcterms:W3CDTF">2019-01-29T16:40:14Z</dcterms:created>
  <dcterms:modified xsi:type="dcterms:W3CDTF">2019-12-04T12:04:34Z</dcterms:modified>
</cp:coreProperties>
</file>