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handoutMasterIdLst>
    <p:handoutMasterId r:id="rId29"/>
  </p:handoutMasterIdLst>
  <p:sldIdLst>
    <p:sldId id="256" r:id="rId2"/>
    <p:sldId id="257" r:id="rId3"/>
    <p:sldId id="445" r:id="rId4"/>
    <p:sldId id="488" r:id="rId5"/>
    <p:sldId id="479" r:id="rId6"/>
    <p:sldId id="476" r:id="rId7"/>
    <p:sldId id="493" r:id="rId8"/>
    <p:sldId id="494" r:id="rId9"/>
    <p:sldId id="484" r:id="rId10"/>
    <p:sldId id="489" r:id="rId11"/>
    <p:sldId id="490" r:id="rId12"/>
    <p:sldId id="491" r:id="rId13"/>
    <p:sldId id="492" r:id="rId14"/>
    <p:sldId id="477" r:id="rId15"/>
    <p:sldId id="485" r:id="rId16"/>
    <p:sldId id="495" r:id="rId17"/>
    <p:sldId id="496" r:id="rId18"/>
    <p:sldId id="497" r:id="rId19"/>
    <p:sldId id="498" r:id="rId20"/>
    <p:sldId id="499" r:id="rId21"/>
    <p:sldId id="478" r:id="rId22"/>
    <p:sldId id="501" r:id="rId23"/>
    <p:sldId id="500" r:id="rId24"/>
    <p:sldId id="463" r:id="rId25"/>
    <p:sldId id="447" r:id="rId26"/>
    <p:sldId id="446" r:id="rId27"/>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194699"/>
    <a:srgbClr val="0E9647"/>
    <a:srgbClr val="FDE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3DF0D-AE1D-CD48-8147-B38C3B447367}" v="96" dt="2019-10-04T10:31:34.39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2"/>
    <p:restoredTop sz="90272"/>
  </p:normalViewPr>
  <p:slideViewPr>
    <p:cSldViewPr snapToGrid="0" snapToObjects="1">
      <p:cViewPr varScale="1">
        <p:scale>
          <a:sx n="147" d="100"/>
          <a:sy n="147" d="100"/>
        </p:scale>
        <p:origin x="680"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rohan" userId="bd111efc-3a90-4169-a791-cb26685365d4" providerId="ADAL" clId="{9097D2AD-534B-C042-9885-DFEC329EF8A8}"/>
    <pc:docChg chg="undo custSel addSld delSld modSld">
      <pc:chgData name="David Drohan" userId="bd111efc-3a90-4169-a791-cb26685365d4" providerId="ADAL" clId="{9097D2AD-534B-C042-9885-DFEC329EF8A8}" dt="2019-09-26T15:38:15.154" v="970" actId="478"/>
      <pc:docMkLst>
        <pc:docMk/>
      </pc:docMkLst>
      <pc:sldChg chg="addSp delSp modSp">
        <pc:chgData name="David Drohan" userId="bd111efc-3a90-4169-a791-cb26685365d4" providerId="ADAL" clId="{9097D2AD-534B-C042-9885-DFEC329EF8A8}" dt="2019-09-26T15:38:15.154" v="970" actId="478"/>
        <pc:sldMkLst>
          <pc:docMk/>
          <pc:sldMk cId="0" sldId="257"/>
        </pc:sldMkLst>
        <pc:spChg chg="mod">
          <ac:chgData name="David Drohan" userId="bd111efc-3a90-4169-a791-cb26685365d4" providerId="ADAL" clId="{9097D2AD-534B-C042-9885-DFEC329EF8A8}" dt="2019-09-24T11:53:46.057" v="22" actId="20577"/>
          <ac:spMkLst>
            <pc:docMk/>
            <pc:sldMk cId="0" sldId="257"/>
            <ac:spMk id="3" creationId="{00000000-0000-0000-0000-000000000000}"/>
          </ac:spMkLst>
        </pc:spChg>
        <pc:spChg chg="del">
          <ac:chgData name="David Drohan" userId="bd111efc-3a90-4169-a791-cb26685365d4" providerId="ADAL" clId="{9097D2AD-534B-C042-9885-DFEC329EF8A8}" dt="2019-09-26T15:38:15.154" v="970" actId="478"/>
          <ac:spMkLst>
            <pc:docMk/>
            <pc:sldMk cId="0" sldId="257"/>
            <ac:spMk id="79" creationId="{00000000-0000-0000-0000-000000000000}"/>
          </ac:spMkLst>
        </pc:spChg>
        <pc:picChg chg="add mod">
          <ac:chgData name="David Drohan" userId="bd111efc-3a90-4169-a791-cb26685365d4" providerId="ADAL" clId="{9097D2AD-534B-C042-9885-DFEC329EF8A8}" dt="2019-09-26T08:41:06.958" v="779" actId="1076"/>
          <ac:picMkLst>
            <pc:docMk/>
            <pc:sldMk cId="0" sldId="257"/>
            <ac:picMk id="4" creationId="{21B76AEB-787D-F24A-98B4-BEA5DEA2B6E2}"/>
          </ac:picMkLst>
        </pc:picChg>
        <pc:picChg chg="del mod">
          <ac:chgData name="David Drohan" userId="bd111efc-3a90-4169-a791-cb26685365d4" providerId="ADAL" clId="{9097D2AD-534B-C042-9885-DFEC329EF8A8}" dt="2019-09-26T08:39:29.875" v="774" actId="478"/>
          <ac:picMkLst>
            <pc:docMk/>
            <pc:sldMk cId="0" sldId="257"/>
            <ac:picMk id="7" creationId="{AC194F60-9F6A-5648-A7B1-3EC7B8CAF86F}"/>
          </ac:picMkLst>
        </pc:picChg>
      </pc:sldChg>
      <pc:sldChg chg="delSp modSp">
        <pc:chgData name="David Drohan" userId="bd111efc-3a90-4169-a791-cb26685365d4" providerId="ADAL" clId="{9097D2AD-534B-C042-9885-DFEC329EF8A8}" dt="2019-09-26T09:56:18.266" v="845" actId="20577"/>
        <pc:sldMkLst>
          <pc:docMk/>
          <pc:sldMk cId="205058614" sldId="445"/>
        </pc:sldMkLst>
        <pc:spChg chg="mod">
          <ac:chgData name="David Drohan" userId="bd111efc-3a90-4169-a791-cb26685365d4" providerId="ADAL" clId="{9097D2AD-534B-C042-9885-DFEC329EF8A8}" dt="2019-09-24T12:41:42.434" v="143" actId="20577"/>
          <ac:spMkLst>
            <pc:docMk/>
            <pc:sldMk cId="205058614" sldId="445"/>
            <ac:spMk id="85" creationId="{00000000-0000-0000-0000-000000000000}"/>
          </ac:spMkLst>
        </pc:spChg>
        <pc:spChg chg="mod">
          <ac:chgData name="David Drohan" userId="bd111efc-3a90-4169-a791-cb26685365d4" providerId="ADAL" clId="{9097D2AD-534B-C042-9885-DFEC329EF8A8}" dt="2019-09-26T09:56:18.266" v="845" actId="20577"/>
          <ac:spMkLst>
            <pc:docMk/>
            <pc:sldMk cId="205058614" sldId="445"/>
            <ac:spMk id="86" creationId="{00000000-0000-0000-0000-000000000000}"/>
          </ac:spMkLst>
        </pc:spChg>
        <pc:picChg chg="del mod">
          <ac:chgData name="David Drohan" userId="bd111efc-3a90-4169-a791-cb26685365d4" providerId="ADAL" clId="{9097D2AD-534B-C042-9885-DFEC329EF8A8}" dt="2019-09-25T08:22:10.906" v="379" actId="478"/>
          <ac:picMkLst>
            <pc:docMk/>
            <pc:sldMk cId="205058614" sldId="445"/>
            <ac:picMk id="7" creationId="{EE10EB52-7C3C-1547-B142-3CC7EA6288B7}"/>
          </ac:picMkLst>
        </pc:picChg>
      </pc:sldChg>
      <pc:sldChg chg="modSp">
        <pc:chgData name="David Drohan" userId="bd111efc-3a90-4169-a791-cb26685365d4" providerId="ADAL" clId="{9097D2AD-534B-C042-9885-DFEC329EF8A8}" dt="2019-09-24T12:40:14.855" v="131" actId="20577"/>
        <pc:sldMkLst>
          <pc:docMk/>
          <pc:sldMk cId="986567806" sldId="447"/>
        </pc:sldMkLst>
        <pc:spChg chg="mod">
          <ac:chgData name="David Drohan" userId="bd111efc-3a90-4169-a791-cb26685365d4" providerId="ADAL" clId="{9097D2AD-534B-C042-9885-DFEC329EF8A8}" dt="2019-09-24T12:40:14.855" v="131" actId="20577"/>
          <ac:spMkLst>
            <pc:docMk/>
            <pc:sldMk cId="986567806" sldId="447"/>
            <ac:spMk id="161" creationId="{00000000-0000-0000-0000-000000000000}"/>
          </ac:spMkLst>
        </pc:spChg>
      </pc:sldChg>
      <pc:sldChg chg="modSp add modNotesTx">
        <pc:chgData name="David Drohan" userId="bd111efc-3a90-4169-a791-cb26685365d4" providerId="ADAL" clId="{9097D2AD-534B-C042-9885-DFEC329EF8A8}" dt="2019-09-26T10:19:10.889" v="953" actId="20577"/>
        <pc:sldMkLst>
          <pc:docMk/>
          <pc:sldMk cId="606272405" sldId="463"/>
        </pc:sldMkLst>
        <pc:spChg chg="mod">
          <ac:chgData name="David Drohan" userId="bd111efc-3a90-4169-a791-cb26685365d4" providerId="ADAL" clId="{9097D2AD-534B-C042-9885-DFEC329EF8A8}" dt="2019-09-26T10:15:03.382" v="914" actId="5793"/>
          <ac:spMkLst>
            <pc:docMk/>
            <pc:sldMk cId="606272405" sldId="463"/>
            <ac:spMk id="2" creationId="{7663055B-0D02-EE46-A8D3-E144E1161097}"/>
          </ac:spMkLst>
        </pc:spChg>
        <pc:spChg chg="mod">
          <ac:chgData name="David Drohan" userId="bd111efc-3a90-4169-a791-cb26685365d4" providerId="ADAL" clId="{9097D2AD-534B-C042-9885-DFEC329EF8A8}" dt="2019-09-26T10:17:27.025" v="949" actId="20577"/>
          <ac:spMkLst>
            <pc:docMk/>
            <pc:sldMk cId="606272405" sldId="463"/>
            <ac:spMk id="3" creationId="{9B0739DC-F3AD-A743-89B5-A25FF76E05BC}"/>
          </ac:spMkLst>
        </pc:spChg>
      </pc:sldChg>
    </pc:docChg>
  </pc:docChgLst>
  <pc:docChgLst>
    <pc:chgData name="David Drohan" userId="bd111efc-3a90-4169-a791-cb26685365d4" providerId="ADAL" clId="{313C2A4C-D0B1-E743-9703-05FFF3F8A510}"/>
    <pc:docChg chg="undo custSel addSld delSld modSld sldOrd">
      <pc:chgData name="David Drohan" userId="bd111efc-3a90-4169-a791-cb26685365d4" providerId="ADAL" clId="{313C2A4C-D0B1-E743-9703-05FFF3F8A510}" dt="2019-10-03T09:14:59.737" v="796" actId="113"/>
      <pc:docMkLst>
        <pc:docMk/>
      </pc:docMkLst>
      <pc:sldChg chg="addSp delSp modSp">
        <pc:chgData name="David Drohan" userId="bd111efc-3a90-4169-a791-cb26685365d4" providerId="ADAL" clId="{313C2A4C-D0B1-E743-9703-05FFF3F8A510}" dt="2019-10-03T07:38:31.319" v="340" actId="1038"/>
        <pc:sldMkLst>
          <pc:docMk/>
          <pc:sldMk cId="0" sldId="257"/>
        </pc:sldMkLst>
        <pc:spChg chg="mod">
          <ac:chgData name="David Drohan" userId="bd111efc-3a90-4169-a791-cb26685365d4" providerId="ADAL" clId="{313C2A4C-D0B1-E743-9703-05FFF3F8A510}" dt="2019-10-02T20:48:59.905" v="24" actId="20577"/>
          <ac:spMkLst>
            <pc:docMk/>
            <pc:sldMk cId="0" sldId="257"/>
            <ac:spMk id="3" creationId="{00000000-0000-0000-0000-000000000000}"/>
          </ac:spMkLst>
        </pc:spChg>
        <pc:picChg chg="del">
          <ac:chgData name="David Drohan" userId="bd111efc-3a90-4169-a791-cb26685365d4" providerId="ADAL" clId="{313C2A4C-D0B1-E743-9703-05FFF3F8A510}" dt="2019-10-02T20:48:47.523" v="14" actId="478"/>
          <ac:picMkLst>
            <pc:docMk/>
            <pc:sldMk cId="0" sldId="257"/>
            <ac:picMk id="4" creationId="{21B76AEB-787D-F24A-98B4-BEA5DEA2B6E2}"/>
          </ac:picMkLst>
        </pc:picChg>
        <pc:picChg chg="add mod">
          <ac:chgData name="David Drohan" userId="bd111efc-3a90-4169-a791-cb26685365d4" providerId="ADAL" clId="{313C2A4C-D0B1-E743-9703-05FFF3F8A510}" dt="2019-10-03T07:38:31.319" v="340" actId="1038"/>
          <ac:picMkLst>
            <pc:docMk/>
            <pc:sldMk cId="0" sldId="257"/>
            <ac:picMk id="5" creationId="{BA0622CA-81A3-1349-B72B-D0C0F7876820}"/>
          </ac:picMkLst>
        </pc:picChg>
      </pc:sldChg>
      <pc:sldChg chg="modSp">
        <pc:chgData name="David Drohan" userId="bd111efc-3a90-4169-a791-cb26685365d4" providerId="ADAL" clId="{313C2A4C-D0B1-E743-9703-05FFF3F8A510}" dt="2019-10-03T09:14:30.851" v="793" actId="20577"/>
        <pc:sldMkLst>
          <pc:docMk/>
          <pc:sldMk cId="205058614" sldId="445"/>
        </pc:sldMkLst>
        <pc:spChg chg="mod">
          <ac:chgData name="David Drohan" userId="bd111efc-3a90-4169-a791-cb26685365d4" providerId="ADAL" clId="{313C2A4C-D0B1-E743-9703-05FFF3F8A510}" dt="2019-10-03T09:14:30.851" v="793" actId="20577"/>
          <ac:spMkLst>
            <pc:docMk/>
            <pc:sldMk cId="205058614" sldId="445"/>
            <ac:spMk id="86" creationId="{00000000-0000-0000-0000-000000000000}"/>
          </ac:spMkLst>
        </pc:spChg>
      </pc:sldChg>
      <pc:sldChg chg="modSp">
        <pc:chgData name="David Drohan" userId="bd111efc-3a90-4169-a791-cb26685365d4" providerId="ADAL" clId="{313C2A4C-D0B1-E743-9703-05FFF3F8A510}" dt="2019-10-03T07:28:32.885" v="170" actId="20577"/>
        <pc:sldMkLst>
          <pc:docMk/>
          <pc:sldMk cId="986567806" sldId="447"/>
        </pc:sldMkLst>
        <pc:spChg chg="mod">
          <ac:chgData name="David Drohan" userId="bd111efc-3a90-4169-a791-cb26685365d4" providerId="ADAL" clId="{313C2A4C-D0B1-E743-9703-05FFF3F8A510}" dt="2019-10-03T07:28:32.885" v="170" actId="20577"/>
          <ac:spMkLst>
            <pc:docMk/>
            <pc:sldMk cId="986567806" sldId="447"/>
            <ac:spMk id="161" creationId="{00000000-0000-0000-0000-000000000000}"/>
          </ac:spMkLst>
        </pc:spChg>
      </pc:sldChg>
      <pc:sldChg chg="addSp delSp modSp">
        <pc:chgData name="David Drohan" userId="bd111efc-3a90-4169-a791-cb26685365d4" providerId="ADAL" clId="{313C2A4C-D0B1-E743-9703-05FFF3F8A510}" dt="2019-10-03T09:08:10.251" v="658" actId="113"/>
        <pc:sldMkLst>
          <pc:docMk/>
          <pc:sldMk cId="606272405" sldId="463"/>
        </pc:sldMkLst>
        <pc:spChg chg="mod">
          <ac:chgData name="David Drohan" userId="bd111efc-3a90-4169-a791-cb26685365d4" providerId="ADAL" clId="{313C2A4C-D0B1-E743-9703-05FFF3F8A510}" dt="2019-10-03T09:06:07.808" v="624" actId="20577"/>
          <ac:spMkLst>
            <pc:docMk/>
            <pc:sldMk cId="606272405" sldId="463"/>
            <ac:spMk id="2" creationId="{7663055B-0D02-EE46-A8D3-E144E1161097}"/>
          </ac:spMkLst>
        </pc:spChg>
        <pc:spChg chg="del">
          <ac:chgData name="David Drohan" userId="bd111efc-3a90-4169-a791-cb26685365d4" providerId="ADAL" clId="{313C2A4C-D0B1-E743-9703-05FFF3F8A510}" dt="2019-10-03T09:06:10.531" v="625" actId="478"/>
          <ac:spMkLst>
            <pc:docMk/>
            <pc:sldMk cId="606272405" sldId="463"/>
            <ac:spMk id="3" creationId="{9B0739DC-F3AD-A743-89B5-A25FF76E05BC}"/>
          </ac:spMkLst>
        </pc:spChg>
        <pc:spChg chg="add del mod">
          <ac:chgData name="David Drohan" userId="bd111efc-3a90-4169-a791-cb26685365d4" providerId="ADAL" clId="{313C2A4C-D0B1-E743-9703-05FFF3F8A510}" dt="2019-10-03T09:08:10.251" v="658" actId="113"/>
          <ac:spMkLst>
            <pc:docMk/>
            <pc:sldMk cId="606272405" sldId="463"/>
            <ac:spMk id="7" creationId="{00C74251-07DE-3F40-8969-4666128F79CB}"/>
          </ac:spMkLst>
        </pc:spChg>
        <pc:picChg chg="add del mod">
          <ac:chgData name="David Drohan" userId="bd111efc-3a90-4169-a791-cb26685365d4" providerId="ADAL" clId="{313C2A4C-D0B1-E743-9703-05FFF3F8A510}" dt="2019-10-03T09:06:51.165" v="633" actId="931"/>
          <ac:picMkLst>
            <pc:docMk/>
            <pc:sldMk cId="606272405" sldId="463"/>
            <ac:picMk id="9" creationId="{E87F9A17-2DE5-8247-8256-3E2C20C58F01}"/>
          </ac:picMkLst>
        </pc:picChg>
      </pc:sldChg>
      <pc:sldChg chg="addSp modSp add">
        <pc:chgData name="David Drohan" userId="bd111efc-3a90-4169-a791-cb26685365d4" providerId="ADAL" clId="{313C2A4C-D0B1-E743-9703-05FFF3F8A510}" dt="2019-10-02T21:12:26.809" v="166"/>
        <pc:sldMkLst>
          <pc:docMk/>
          <pc:sldMk cId="4057021306" sldId="476"/>
        </pc:sldMkLst>
        <pc:spChg chg="mod">
          <ac:chgData name="David Drohan" userId="bd111efc-3a90-4169-a791-cb26685365d4" providerId="ADAL" clId="{313C2A4C-D0B1-E743-9703-05FFF3F8A510}" dt="2019-10-02T21:00:20.506" v="117" actId="20577"/>
          <ac:spMkLst>
            <pc:docMk/>
            <pc:sldMk cId="4057021306" sldId="476"/>
            <ac:spMk id="2" creationId="{00000000-0000-0000-0000-000000000000}"/>
          </ac:spMkLst>
        </pc:spChg>
        <pc:spChg chg="mod">
          <ac:chgData name="David Drohan" userId="bd111efc-3a90-4169-a791-cb26685365d4" providerId="ADAL" clId="{313C2A4C-D0B1-E743-9703-05FFF3F8A510}" dt="2019-10-02T21:00:10.127" v="115" actId="20577"/>
          <ac:spMkLst>
            <pc:docMk/>
            <pc:sldMk cId="4057021306" sldId="476"/>
            <ac:spMk id="5" creationId="{00000000-0000-0000-0000-000000000000}"/>
          </ac:spMkLst>
        </pc:spChg>
        <pc:picChg chg="add">
          <ac:chgData name="David Drohan" userId="bd111efc-3a90-4169-a791-cb26685365d4" providerId="ADAL" clId="{313C2A4C-D0B1-E743-9703-05FFF3F8A510}" dt="2019-10-02T21:12:26.809" v="166"/>
          <ac:picMkLst>
            <pc:docMk/>
            <pc:sldMk cId="4057021306" sldId="476"/>
            <ac:picMk id="4" creationId="{23CE432B-F350-894D-A22E-C01ED1BE95A0}"/>
          </ac:picMkLst>
        </pc:picChg>
      </pc:sldChg>
      <pc:sldChg chg="addSp modSp add">
        <pc:chgData name="David Drohan" userId="bd111efc-3a90-4169-a791-cb26685365d4" providerId="ADAL" clId="{313C2A4C-D0B1-E743-9703-05FFF3F8A510}" dt="2019-10-02T21:12:29.320" v="167"/>
        <pc:sldMkLst>
          <pc:docMk/>
          <pc:sldMk cId="1280583285" sldId="477"/>
        </pc:sldMkLst>
        <pc:spChg chg="mod">
          <ac:chgData name="David Drohan" userId="bd111efc-3a90-4169-a791-cb26685365d4" providerId="ADAL" clId="{313C2A4C-D0B1-E743-9703-05FFF3F8A510}" dt="2019-10-02T21:00:54.455" v="125"/>
          <ac:spMkLst>
            <pc:docMk/>
            <pc:sldMk cId="1280583285" sldId="477"/>
            <ac:spMk id="2" creationId="{00000000-0000-0000-0000-000000000000}"/>
          </ac:spMkLst>
        </pc:spChg>
        <pc:spChg chg="mod">
          <ac:chgData name="David Drohan" userId="bd111efc-3a90-4169-a791-cb26685365d4" providerId="ADAL" clId="{313C2A4C-D0B1-E743-9703-05FFF3F8A510}" dt="2019-10-02T21:00:48.578" v="124" actId="20577"/>
          <ac:spMkLst>
            <pc:docMk/>
            <pc:sldMk cId="1280583285" sldId="477"/>
            <ac:spMk id="5" creationId="{00000000-0000-0000-0000-000000000000}"/>
          </ac:spMkLst>
        </pc:spChg>
        <pc:picChg chg="add">
          <ac:chgData name="David Drohan" userId="bd111efc-3a90-4169-a791-cb26685365d4" providerId="ADAL" clId="{313C2A4C-D0B1-E743-9703-05FFF3F8A510}" dt="2019-10-02T21:12:29.320" v="167"/>
          <ac:picMkLst>
            <pc:docMk/>
            <pc:sldMk cId="1280583285" sldId="477"/>
            <ac:picMk id="4" creationId="{E768F38A-056A-9B47-AAF3-9497DD9D6077}"/>
          </ac:picMkLst>
        </pc:picChg>
      </pc:sldChg>
      <pc:sldChg chg="addSp modSp add">
        <pc:chgData name="David Drohan" userId="bd111efc-3a90-4169-a791-cb26685365d4" providerId="ADAL" clId="{313C2A4C-D0B1-E743-9703-05FFF3F8A510}" dt="2019-10-02T21:12:32.713" v="168"/>
        <pc:sldMkLst>
          <pc:docMk/>
          <pc:sldMk cId="2547499943" sldId="478"/>
        </pc:sldMkLst>
        <pc:spChg chg="mod">
          <ac:chgData name="David Drohan" userId="bd111efc-3a90-4169-a791-cb26685365d4" providerId="ADAL" clId="{313C2A4C-D0B1-E743-9703-05FFF3F8A510}" dt="2019-10-02T21:01:56.036" v="149"/>
          <ac:spMkLst>
            <pc:docMk/>
            <pc:sldMk cId="2547499943" sldId="478"/>
            <ac:spMk id="2" creationId="{00000000-0000-0000-0000-000000000000}"/>
          </ac:spMkLst>
        </pc:spChg>
        <pc:spChg chg="mod">
          <ac:chgData name="David Drohan" userId="bd111efc-3a90-4169-a791-cb26685365d4" providerId="ADAL" clId="{313C2A4C-D0B1-E743-9703-05FFF3F8A510}" dt="2019-10-02T21:01:40.229" v="148" actId="20577"/>
          <ac:spMkLst>
            <pc:docMk/>
            <pc:sldMk cId="2547499943" sldId="478"/>
            <ac:spMk id="5" creationId="{00000000-0000-0000-0000-000000000000}"/>
          </ac:spMkLst>
        </pc:spChg>
        <pc:picChg chg="add">
          <ac:chgData name="David Drohan" userId="bd111efc-3a90-4169-a791-cb26685365d4" providerId="ADAL" clId="{313C2A4C-D0B1-E743-9703-05FFF3F8A510}" dt="2019-10-02T21:12:32.713" v="168"/>
          <ac:picMkLst>
            <pc:docMk/>
            <pc:sldMk cId="2547499943" sldId="478"/>
            <ac:picMk id="4" creationId="{108C2464-CB40-C648-A765-0BFE18FB59D8}"/>
          </ac:picMkLst>
        </pc:picChg>
      </pc:sldChg>
      <pc:sldChg chg="modSp add ord">
        <pc:chgData name="David Drohan" userId="bd111efc-3a90-4169-a791-cb26685365d4" providerId="ADAL" clId="{313C2A4C-D0B1-E743-9703-05FFF3F8A510}" dt="2019-10-03T07:39:29.974" v="354" actId="20577"/>
        <pc:sldMkLst>
          <pc:docMk/>
          <pc:sldMk cId="2652471317" sldId="479"/>
        </pc:sldMkLst>
        <pc:spChg chg="mod">
          <ac:chgData name="David Drohan" userId="bd111efc-3a90-4169-a791-cb26685365d4" providerId="ADAL" clId="{313C2A4C-D0B1-E743-9703-05FFF3F8A510}" dt="2019-10-03T07:34:11.850" v="181" actId="20577"/>
          <ac:spMkLst>
            <pc:docMk/>
            <pc:sldMk cId="2652471317" sldId="479"/>
            <ac:spMk id="2" creationId="{225AC1AC-5671-1940-B59F-B8219696D789}"/>
          </ac:spMkLst>
        </pc:spChg>
        <pc:spChg chg="mod">
          <ac:chgData name="David Drohan" userId="bd111efc-3a90-4169-a791-cb26685365d4" providerId="ADAL" clId="{313C2A4C-D0B1-E743-9703-05FFF3F8A510}" dt="2019-10-03T07:39:29.974" v="354" actId="20577"/>
          <ac:spMkLst>
            <pc:docMk/>
            <pc:sldMk cId="2652471317" sldId="479"/>
            <ac:spMk id="3" creationId="{CE7456E1-66D5-1D4F-B990-E0A24BF16FB5}"/>
          </ac:spMkLst>
        </pc:spChg>
      </pc:sldChg>
      <pc:sldChg chg="addSp delSp modSp add">
        <pc:chgData name="David Drohan" userId="bd111efc-3a90-4169-a791-cb26685365d4" providerId="ADAL" clId="{313C2A4C-D0B1-E743-9703-05FFF3F8A510}" dt="2019-10-03T09:10:51.057" v="717" actId="20577"/>
        <pc:sldMkLst>
          <pc:docMk/>
          <pc:sldMk cId="3192502298" sldId="480"/>
        </pc:sldMkLst>
        <pc:spChg chg="mod">
          <ac:chgData name="David Drohan" userId="bd111efc-3a90-4169-a791-cb26685365d4" providerId="ADAL" clId="{313C2A4C-D0B1-E743-9703-05FFF3F8A510}" dt="2019-10-03T07:40:05.753" v="367" actId="20577"/>
          <ac:spMkLst>
            <pc:docMk/>
            <pc:sldMk cId="3192502298" sldId="480"/>
            <ac:spMk id="2" creationId="{946A2822-3E75-F747-906B-C2A136061ADB}"/>
          </ac:spMkLst>
        </pc:spChg>
        <pc:spChg chg="del">
          <ac:chgData name="David Drohan" userId="bd111efc-3a90-4169-a791-cb26685365d4" providerId="ADAL" clId="{313C2A4C-D0B1-E743-9703-05FFF3F8A510}" dt="2019-10-03T09:02:30.592" v="583" actId="478"/>
          <ac:spMkLst>
            <pc:docMk/>
            <pc:sldMk cId="3192502298" sldId="480"/>
            <ac:spMk id="3" creationId="{134AC04E-4A42-4841-B777-7D7B230E7FFD}"/>
          </ac:spMkLst>
        </pc:spChg>
        <pc:spChg chg="add mod">
          <ac:chgData name="David Drohan" userId="bd111efc-3a90-4169-a791-cb26685365d4" providerId="ADAL" clId="{313C2A4C-D0B1-E743-9703-05FFF3F8A510}" dt="2019-10-03T09:10:51.057" v="717" actId="20577"/>
          <ac:spMkLst>
            <pc:docMk/>
            <pc:sldMk cId="3192502298" sldId="480"/>
            <ac:spMk id="10" creationId="{57203E61-B21C-3E43-AA4D-7F1DB80D8CEB}"/>
          </ac:spMkLst>
        </pc:spChg>
        <pc:picChg chg="add del mod">
          <ac:chgData name="David Drohan" userId="bd111efc-3a90-4169-a791-cb26685365d4" providerId="ADAL" clId="{313C2A4C-D0B1-E743-9703-05FFF3F8A510}" dt="2019-10-03T09:04:13.204" v="587" actId="478"/>
          <ac:picMkLst>
            <pc:docMk/>
            <pc:sldMk cId="3192502298" sldId="480"/>
            <ac:picMk id="7" creationId="{72737349-24E7-4E4A-97A1-30F6B0FCDC06}"/>
          </ac:picMkLst>
        </pc:picChg>
        <pc:picChg chg="add del mod">
          <ac:chgData name="David Drohan" userId="bd111efc-3a90-4169-a791-cb26685365d4" providerId="ADAL" clId="{313C2A4C-D0B1-E743-9703-05FFF3F8A510}" dt="2019-10-03T09:04:37.436" v="591" actId="478"/>
          <ac:picMkLst>
            <pc:docMk/>
            <pc:sldMk cId="3192502298" sldId="480"/>
            <ac:picMk id="9" creationId="{38FCB477-15BA-284E-AE77-906FE3320717}"/>
          </ac:picMkLst>
        </pc:picChg>
      </pc:sldChg>
      <pc:sldChg chg="addSp delSp modSp add">
        <pc:chgData name="David Drohan" userId="bd111efc-3a90-4169-a791-cb26685365d4" providerId="ADAL" clId="{313C2A4C-D0B1-E743-9703-05FFF3F8A510}" dt="2019-10-03T08:02:07.703" v="545" actId="113"/>
        <pc:sldMkLst>
          <pc:docMk/>
          <pc:sldMk cId="1159839195" sldId="481"/>
        </pc:sldMkLst>
        <pc:spChg chg="mod">
          <ac:chgData name="David Drohan" userId="bd111efc-3a90-4169-a791-cb26685365d4" providerId="ADAL" clId="{313C2A4C-D0B1-E743-9703-05FFF3F8A510}" dt="2019-10-03T07:43:44.822" v="407" actId="20577"/>
          <ac:spMkLst>
            <pc:docMk/>
            <pc:sldMk cId="1159839195" sldId="481"/>
            <ac:spMk id="2" creationId="{2288D1E8-C6A9-ED4B-B892-59A85F0EA668}"/>
          </ac:spMkLst>
        </pc:spChg>
        <pc:spChg chg="mod">
          <ac:chgData name="David Drohan" userId="bd111efc-3a90-4169-a791-cb26685365d4" providerId="ADAL" clId="{313C2A4C-D0B1-E743-9703-05FFF3F8A510}" dt="2019-10-03T08:02:07.703" v="545" actId="113"/>
          <ac:spMkLst>
            <pc:docMk/>
            <pc:sldMk cId="1159839195" sldId="481"/>
            <ac:spMk id="3" creationId="{6152E31E-B9CF-9146-99DC-460F7DDE8EED}"/>
          </ac:spMkLst>
        </pc:spChg>
        <pc:picChg chg="add del mod">
          <ac:chgData name="David Drohan" userId="bd111efc-3a90-4169-a791-cb26685365d4" providerId="ADAL" clId="{313C2A4C-D0B1-E743-9703-05FFF3F8A510}" dt="2019-10-03T07:48:34.197" v="429" actId="478"/>
          <ac:picMkLst>
            <pc:docMk/>
            <pc:sldMk cId="1159839195" sldId="481"/>
            <ac:picMk id="7" creationId="{8E875D64-0D76-E045-B5D1-57279BF0F286}"/>
          </ac:picMkLst>
        </pc:picChg>
        <pc:picChg chg="add del mod">
          <ac:chgData name="David Drohan" userId="bd111efc-3a90-4169-a791-cb26685365d4" providerId="ADAL" clId="{313C2A4C-D0B1-E743-9703-05FFF3F8A510}" dt="2019-10-03T07:48:32.216" v="428" actId="478"/>
          <ac:picMkLst>
            <pc:docMk/>
            <pc:sldMk cId="1159839195" sldId="481"/>
            <ac:picMk id="9" creationId="{58F53EF0-A7E3-EA47-9A18-1E18951C31D8}"/>
          </ac:picMkLst>
        </pc:picChg>
        <pc:picChg chg="add mod">
          <ac:chgData name="David Drohan" userId="bd111efc-3a90-4169-a791-cb26685365d4" providerId="ADAL" clId="{313C2A4C-D0B1-E743-9703-05FFF3F8A510}" dt="2019-10-03T07:48:58.618" v="433" actId="1076"/>
          <ac:picMkLst>
            <pc:docMk/>
            <pc:sldMk cId="1159839195" sldId="481"/>
            <ac:picMk id="11" creationId="{73F8A5B2-6B1B-B54C-81DC-439AE8BD405C}"/>
          </ac:picMkLst>
        </pc:picChg>
      </pc:sldChg>
      <pc:sldChg chg="addSp delSp modSp add">
        <pc:chgData name="David Drohan" userId="bd111efc-3a90-4169-a791-cb26685365d4" providerId="ADAL" clId="{313C2A4C-D0B1-E743-9703-05FFF3F8A510}" dt="2019-10-03T08:01:53.463" v="544" actId="1035"/>
        <pc:sldMkLst>
          <pc:docMk/>
          <pc:sldMk cId="3020748123" sldId="482"/>
        </pc:sldMkLst>
        <pc:spChg chg="mod">
          <ac:chgData name="David Drohan" userId="bd111efc-3a90-4169-a791-cb26685365d4" providerId="ADAL" clId="{313C2A4C-D0B1-E743-9703-05FFF3F8A510}" dt="2019-10-03T08:01:38.400" v="523" actId="20577"/>
          <ac:spMkLst>
            <pc:docMk/>
            <pc:sldMk cId="3020748123" sldId="482"/>
            <ac:spMk id="3" creationId="{6152E31E-B9CF-9146-99DC-460F7DDE8EED}"/>
          </ac:spMkLst>
        </pc:spChg>
        <pc:picChg chg="add del mod">
          <ac:chgData name="David Drohan" userId="bd111efc-3a90-4169-a791-cb26685365d4" providerId="ADAL" clId="{313C2A4C-D0B1-E743-9703-05FFF3F8A510}" dt="2019-10-03T08:00:58.514" v="514" actId="478"/>
          <ac:picMkLst>
            <pc:docMk/>
            <pc:sldMk cId="3020748123" sldId="482"/>
            <ac:picMk id="7" creationId="{83021873-402C-E543-B0DE-B7D8B18FA7CC}"/>
          </ac:picMkLst>
        </pc:picChg>
        <pc:picChg chg="add mod">
          <ac:chgData name="David Drohan" userId="bd111efc-3a90-4169-a791-cb26685365d4" providerId="ADAL" clId="{313C2A4C-D0B1-E743-9703-05FFF3F8A510}" dt="2019-10-03T08:01:53.463" v="544" actId="1035"/>
          <ac:picMkLst>
            <pc:docMk/>
            <pc:sldMk cId="3020748123" sldId="482"/>
            <ac:picMk id="9" creationId="{B45CC643-C6EE-D74C-9E35-CA89A29432F2}"/>
          </ac:picMkLst>
        </pc:picChg>
        <pc:picChg chg="del">
          <ac:chgData name="David Drohan" userId="bd111efc-3a90-4169-a791-cb26685365d4" providerId="ADAL" clId="{313C2A4C-D0B1-E743-9703-05FFF3F8A510}" dt="2019-10-03T07:49:29.030" v="435" actId="478"/>
          <ac:picMkLst>
            <pc:docMk/>
            <pc:sldMk cId="3020748123" sldId="482"/>
            <ac:picMk id="11" creationId="{73F8A5B2-6B1B-B54C-81DC-439AE8BD405C}"/>
          </ac:picMkLst>
        </pc:picChg>
      </pc:sldChg>
      <pc:sldChg chg="addSp delSp modSp add modNotesTx">
        <pc:chgData name="David Drohan" userId="bd111efc-3a90-4169-a791-cb26685365d4" providerId="ADAL" clId="{313C2A4C-D0B1-E743-9703-05FFF3F8A510}" dt="2019-10-03T08:03:48.188" v="582" actId="20577"/>
        <pc:sldMkLst>
          <pc:docMk/>
          <pc:sldMk cId="3685596421" sldId="483"/>
        </pc:sldMkLst>
        <pc:spChg chg="mod">
          <ac:chgData name="David Drohan" userId="bd111efc-3a90-4169-a791-cb26685365d4" providerId="ADAL" clId="{313C2A4C-D0B1-E743-9703-05FFF3F8A510}" dt="2019-10-03T07:54:17.169" v="481"/>
          <ac:spMkLst>
            <pc:docMk/>
            <pc:sldMk cId="3685596421" sldId="483"/>
            <ac:spMk id="2" creationId="{54DAFC5A-2343-D046-B1A6-F12260AA6432}"/>
          </ac:spMkLst>
        </pc:spChg>
        <pc:spChg chg="mod">
          <ac:chgData name="David Drohan" userId="bd111efc-3a90-4169-a791-cb26685365d4" providerId="ADAL" clId="{313C2A4C-D0B1-E743-9703-05FFF3F8A510}" dt="2019-10-03T08:00:17.828" v="513" actId="20577"/>
          <ac:spMkLst>
            <pc:docMk/>
            <pc:sldMk cId="3685596421" sldId="483"/>
            <ac:spMk id="3" creationId="{656ED4A7-ECD3-5C43-9316-8E607F582503}"/>
          </ac:spMkLst>
        </pc:spChg>
        <pc:picChg chg="add del mod">
          <ac:chgData name="David Drohan" userId="bd111efc-3a90-4169-a791-cb26685365d4" providerId="ADAL" clId="{313C2A4C-D0B1-E743-9703-05FFF3F8A510}" dt="2019-10-03T07:59:01.329" v="503" actId="478"/>
          <ac:picMkLst>
            <pc:docMk/>
            <pc:sldMk cId="3685596421" sldId="483"/>
            <ac:picMk id="7" creationId="{8C0541D5-06DB-3246-8CB4-1248B1FA73FE}"/>
          </ac:picMkLst>
        </pc:picChg>
        <pc:picChg chg="add mod">
          <ac:chgData name="David Drohan" userId="bd111efc-3a90-4169-a791-cb26685365d4" providerId="ADAL" clId="{313C2A4C-D0B1-E743-9703-05FFF3F8A510}" dt="2019-10-03T07:59:57.049" v="509" actId="1076"/>
          <ac:picMkLst>
            <pc:docMk/>
            <pc:sldMk cId="3685596421" sldId="483"/>
            <ac:picMk id="9" creationId="{F2A97A74-A2C3-614C-84A5-07637C71E7E1}"/>
          </ac:picMkLst>
        </pc:picChg>
      </pc:sldChg>
      <pc:sldChg chg="modSp add">
        <pc:chgData name="David Drohan" userId="bd111efc-3a90-4169-a791-cb26685365d4" providerId="ADAL" clId="{313C2A4C-D0B1-E743-9703-05FFF3F8A510}" dt="2019-10-03T09:04:53.151" v="599" actId="20577"/>
        <pc:sldMkLst>
          <pc:docMk/>
          <pc:sldMk cId="1750502659" sldId="484"/>
        </pc:sldMkLst>
        <pc:spChg chg="mod">
          <ac:chgData name="David Drohan" userId="bd111efc-3a90-4169-a791-cb26685365d4" providerId="ADAL" clId="{313C2A4C-D0B1-E743-9703-05FFF3F8A510}" dt="2019-10-03T09:04:53.151" v="599" actId="20577"/>
          <ac:spMkLst>
            <pc:docMk/>
            <pc:sldMk cId="1750502659" sldId="484"/>
            <ac:spMk id="2" creationId="{946A2822-3E75-F747-906B-C2A136061ADB}"/>
          </ac:spMkLst>
        </pc:spChg>
      </pc:sldChg>
      <pc:sldChg chg="add del">
        <pc:chgData name="David Drohan" userId="bd111efc-3a90-4169-a791-cb26685365d4" providerId="ADAL" clId="{313C2A4C-D0B1-E743-9703-05FFF3F8A510}" dt="2019-10-03T08:03:29.304" v="547" actId="2696"/>
        <pc:sldMkLst>
          <pc:docMk/>
          <pc:sldMk cId="1938447271" sldId="484"/>
        </pc:sldMkLst>
      </pc:sldChg>
      <pc:sldChg chg="modSp add">
        <pc:chgData name="David Drohan" userId="bd111efc-3a90-4169-a791-cb26685365d4" providerId="ADAL" clId="{313C2A4C-D0B1-E743-9703-05FFF3F8A510}" dt="2019-10-03T09:05:01.807" v="606" actId="20577"/>
        <pc:sldMkLst>
          <pc:docMk/>
          <pc:sldMk cId="3768611885" sldId="485"/>
        </pc:sldMkLst>
        <pc:spChg chg="mod">
          <ac:chgData name="David Drohan" userId="bd111efc-3a90-4169-a791-cb26685365d4" providerId="ADAL" clId="{313C2A4C-D0B1-E743-9703-05FFF3F8A510}" dt="2019-10-03T09:05:01.807" v="606" actId="20577"/>
          <ac:spMkLst>
            <pc:docMk/>
            <pc:sldMk cId="3768611885" sldId="485"/>
            <ac:spMk id="2" creationId="{946A2822-3E75-F747-906B-C2A136061ADB}"/>
          </ac:spMkLst>
        </pc:spChg>
      </pc:sldChg>
      <pc:sldChg chg="modSp add">
        <pc:chgData name="David Drohan" userId="bd111efc-3a90-4169-a791-cb26685365d4" providerId="ADAL" clId="{313C2A4C-D0B1-E743-9703-05FFF3F8A510}" dt="2019-10-03T09:05:22.611" v="617" actId="20577"/>
        <pc:sldMkLst>
          <pc:docMk/>
          <pc:sldMk cId="4188637855" sldId="486"/>
        </pc:sldMkLst>
        <pc:spChg chg="mod">
          <ac:chgData name="David Drohan" userId="bd111efc-3a90-4169-a791-cb26685365d4" providerId="ADAL" clId="{313C2A4C-D0B1-E743-9703-05FFF3F8A510}" dt="2019-10-03T09:05:22.611" v="617" actId="20577"/>
          <ac:spMkLst>
            <pc:docMk/>
            <pc:sldMk cId="4188637855" sldId="486"/>
            <ac:spMk id="2" creationId="{946A2822-3E75-F747-906B-C2A136061ADB}"/>
          </ac:spMkLst>
        </pc:spChg>
      </pc:sldChg>
      <pc:sldChg chg="modSp add">
        <pc:chgData name="David Drohan" userId="bd111efc-3a90-4169-a791-cb26685365d4" providerId="ADAL" clId="{313C2A4C-D0B1-E743-9703-05FFF3F8A510}" dt="2019-10-03T09:11:07.423" v="728" actId="20577"/>
        <pc:sldMkLst>
          <pc:docMk/>
          <pc:sldMk cId="1660930088" sldId="487"/>
        </pc:sldMkLst>
        <pc:spChg chg="mod">
          <ac:chgData name="David Drohan" userId="bd111efc-3a90-4169-a791-cb26685365d4" providerId="ADAL" clId="{313C2A4C-D0B1-E743-9703-05FFF3F8A510}" dt="2019-10-03T09:11:07.423" v="728" actId="20577"/>
          <ac:spMkLst>
            <pc:docMk/>
            <pc:sldMk cId="1660930088" sldId="487"/>
            <ac:spMk id="2" creationId="{946A2822-3E75-F747-906B-C2A136061ADB}"/>
          </ac:spMkLst>
        </pc:spChg>
      </pc:sldChg>
      <pc:sldChg chg="modSp add">
        <pc:chgData name="David Drohan" userId="bd111efc-3a90-4169-a791-cb26685365d4" providerId="ADAL" clId="{313C2A4C-D0B1-E743-9703-05FFF3F8A510}" dt="2019-10-03T09:14:59.737" v="796" actId="113"/>
        <pc:sldMkLst>
          <pc:docMk/>
          <pc:sldMk cId="355225794" sldId="488"/>
        </pc:sldMkLst>
        <pc:spChg chg="mod">
          <ac:chgData name="David Drohan" userId="bd111efc-3a90-4169-a791-cb26685365d4" providerId="ADAL" clId="{313C2A4C-D0B1-E743-9703-05FFF3F8A510}" dt="2019-10-03T09:14:59.737" v="796" actId="113"/>
          <ac:spMkLst>
            <pc:docMk/>
            <pc:sldMk cId="355225794" sldId="488"/>
            <ac:spMk id="86" creationId="{00000000-0000-0000-0000-000000000000}"/>
          </ac:spMkLst>
        </pc:spChg>
      </pc:sldChg>
    </pc:docChg>
  </pc:docChgLst>
  <pc:docChgLst>
    <pc:chgData name="David Drohan" userId="bd111efc-3a90-4169-a791-cb26685365d4" providerId="ADAL" clId="{2E03DF0D-AE1D-CD48-8147-B38C3B447367}"/>
    <pc:docChg chg="undo custSel addSld delSld modSld sldOrd">
      <pc:chgData name="David Drohan" userId="bd111efc-3a90-4169-a791-cb26685365d4" providerId="ADAL" clId="{2E03DF0D-AE1D-CD48-8147-B38C3B447367}" dt="2019-10-04T10:31:47.815" v="1311" actId="14100"/>
      <pc:docMkLst>
        <pc:docMk/>
      </pc:docMkLst>
      <pc:sldChg chg="modSp">
        <pc:chgData name="David Drohan" userId="bd111efc-3a90-4169-a791-cb26685365d4" providerId="ADAL" clId="{2E03DF0D-AE1D-CD48-8147-B38C3B447367}" dt="2019-10-03T18:00:40.714" v="28" actId="14826"/>
        <pc:sldMkLst>
          <pc:docMk/>
          <pc:sldMk cId="0" sldId="257"/>
        </pc:sldMkLst>
        <pc:spChg chg="mod">
          <ac:chgData name="David Drohan" userId="bd111efc-3a90-4169-a791-cb26685365d4" providerId="ADAL" clId="{2E03DF0D-AE1D-CD48-8147-B38C3B447367}" dt="2019-10-03T18:00:24.337" v="27" actId="1036"/>
          <ac:spMkLst>
            <pc:docMk/>
            <pc:sldMk cId="0" sldId="257"/>
            <ac:spMk id="3" creationId="{00000000-0000-0000-0000-000000000000}"/>
          </ac:spMkLst>
        </pc:spChg>
        <pc:picChg chg="mod">
          <ac:chgData name="David Drohan" userId="bd111efc-3a90-4169-a791-cb26685365d4" providerId="ADAL" clId="{2E03DF0D-AE1D-CD48-8147-B38C3B447367}" dt="2019-10-03T18:00:40.714" v="28" actId="14826"/>
          <ac:picMkLst>
            <pc:docMk/>
            <pc:sldMk cId="0" sldId="257"/>
            <ac:picMk id="5" creationId="{BA0622CA-81A3-1349-B72B-D0C0F7876820}"/>
          </ac:picMkLst>
        </pc:picChg>
      </pc:sldChg>
      <pc:sldChg chg="del">
        <pc:chgData name="David Drohan" userId="bd111efc-3a90-4169-a791-cb26685365d4" providerId="ADAL" clId="{2E03DF0D-AE1D-CD48-8147-B38C3B447367}" dt="2019-10-03T18:04:12.239" v="138" actId="2696"/>
        <pc:sldMkLst>
          <pc:docMk/>
          <pc:sldMk cId="4244418138" sldId="303"/>
        </pc:sldMkLst>
      </pc:sldChg>
      <pc:sldChg chg="del">
        <pc:chgData name="David Drohan" userId="bd111efc-3a90-4169-a791-cb26685365d4" providerId="ADAL" clId="{2E03DF0D-AE1D-CD48-8147-B38C3B447367}" dt="2019-10-03T18:04:07.325" v="134" actId="2696"/>
        <pc:sldMkLst>
          <pc:docMk/>
          <pc:sldMk cId="3482506335" sldId="462"/>
        </pc:sldMkLst>
      </pc:sldChg>
      <pc:sldChg chg="add del">
        <pc:chgData name="David Drohan" userId="bd111efc-3a90-4169-a791-cb26685365d4" providerId="ADAL" clId="{2E03DF0D-AE1D-CD48-8147-B38C3B447367}" dt="2019-10-03T18:04:15.547" v="142" actId="2696"/>
        <pc:sldMkLst>
          <pc:docMk/>
          <pc:sldMk cId="4057021306" sldId="476"/>
        </pc:sldMkLst>
      </pc:sldChg>
      <pc:sldChg chg="modSp">
        <pc:chgData name="David Drohan" userId="bd111efc-3a90-4169-a791-cb26685365d4" providerId="ADAL" clId="{2E03DF0D-AE1D-CD48-8147-B38C3B447367}" dt="2019-10-03T18:02:17.147" v="133" actId="20577"/>
        <pc:sldMkLst>
          <pc:docMk/>
          <pc:sldMk cId="2652471317" sldId="479"/>
        </pc:sldMkLst>
        <pc:spChg chg="mod">
          <ac:chgData name="David Drohan" userId="bd111efc-3a90-4169-a791-cb26685365d4" providerId="ADAL" clId="{2E03DF0D-AE1D-CD48-8147-B38C3B447367}" dt="2019-10-03T18:01:38.354" v="38" actId="20577"/>
          <ac:spMkLst>
            <pc:docMk/>
            <pc:sldMk cId="2652471317" sldId="479"/>
            <ac:spMk id="2" creationId="{225AC1AC-5671-1940-B59F-B8219696D789}"/>
          </ac:spMkLst>
        </pc:spChg>
        <pc:spChg chg="mod">
          <ac:chgData name="David Drohan" userId="bd111efc-3a90-4169-a791-cb26685365d4" providerId="ADAL" clId="{2E03DF0D-AE1D-CD48-8147-B38C3B447367}" dt="2019-10-03T18:02:17.147" v="133" actId="20577"/>
          <ac:spMkLst>
            <pc:docMk/>
            <pc:sldMk cId="2652471317" sldId="479"/>
            <ac:spMk id="3" creationId="{CE7456E1-66D5-1D4F-B990-E0A24BF16FB5}"/>
          </ac:spMkLst>
        </pc:spChg>
      </pc:sldChg>
      <pc:sldChg chg="del">
        <pc:chgData name="David Drohan" userId="bd111efc-3a90-4169-a791-cb26685365d4" providerId="ADAL" clId="{2E03DF0D-AE1D-CD48-8147-B38C3B447367}" dt="2019-10-03T18:04:12.783" v="139" actId="2696"/>
        <pc:sldMkLst>
          <pc:docMk/>
          <pc:sldMk cId="3192502298" sldId="480"/>
        </pc:sldMkLst>
      </pc:sldChg>
      <pc:sldChg chg="del">
        <pc:chgData name="David Drohan" userId="bd111efc-3a90-4169-a791-cb26685365d4" providerId="ADAL" clId="{2E03DF0D-AE1D-CD48-8147-B38C3B447367}" dt="2019-10-03T18:04:08.752" v="135" actId="2696"/>
        <pc:sldMkLst>
          <pc:docMk/>
          <pc:sldMk cId="1159839195" sldId="481"/>
        </pc:sldMkLst>
      </pc:sldChg>
      <pc:sldChg chg="del">
        <pc:chgData name="David Drohan" userId="bd111efc-3a90-4169-a791-cb26685365d4" providerId="ADAL" clId="{2E03DF0D-AE1D-CD48-8147-B38C3B447367}" dt="2019-10-03T18:04:09.320" v="136" actId="2696"/>
        <pc:sldMkLst>
          <pc:docMk/>
          <pc:sldMk cId="3020748123" sldId="482"/>
        </pc:sldMkLst>
      </pc:sldChg>
      <pc:sldChg chg="del">
        <pc:chgData name="David Drohan" userId="bd111efc-3a90-4169-a791-cb26685365d4" providerId="ADAL" clId="{2E03DF0D-AE1D-CD48-8147-B38C3B447367}" dt="2019-10-03T18:04:09.811" v="137" actId="2696"/>
        <pc:sldMkLst>
          <pc:docMk/>
          <pc:sldMk cId="3685596421" sldId="483"/>
        </pc:sldMkLst>
      </pc:sldChg>
      <pc:sldChg chg="addSp modSp">
        <pc:chgData name="David Drohan" userId="bd111efc-3a90-4169-a791-cb26685365d4" providerId="ADAL" clId="{2E03DF0D-AE1D-CD48-8147-B38C3B447367}" dt="2019-10-03T21:38:10.672" v="305" actId="20577"/>
        <pc:sldMkLst>
          <pc:docMk/>
          <pc:sldMk cId="1750502659" sldId="484"/>
        </pc:sldMkLst>
        <pc:spChg chg="mod">
          <ac:chgData name="David Drohan" userId="bd111efc-3a90-4169-a791-cb26685365d4" providerId="ADAL" clId="{2E03DF0D-AE1D-CD48-8147-B38C3B447367}" dt="2019-10-03T19:55:16.063" v="179" actId="20577"/>
          <ac:spMkLst>
            <pc:docMk/>
            <pc:sldMk cId="1750502659" sldId="484"/>
            <ac:spMk id="2" creationId="{946A2822-3E75-F747-906B-C2A136061ADB}"/>
          </ac:spMkLst>
        </pc:spChg>
        <pc:spChg chg="add mod">
          <ac:chgData name="David Drohan" userId="bd111efc-3a90-4169-a791-cb26685365d4" providerId="ADAL" clId="{2E03DF0D-AE1D-CD48-8147-B38C3B447367}" dt="2019-10-03T21:38:10.672" v="305" actId="20577"/>
          <ac:spMkLst>
            <pc:docMk/>
            <pc:sldMk cId="1750502659" sldId="484"/>
            <ac:spMk id="6" creationId="{557B0434-CB4A-C344-AE12-33A349270705}"/>
          </ac:spMkLst>
        </pc:spChg>
      </pc:sldChg>
      <pc:sldChg chg="addSp modSp ord">
        <pc:chgData name="David Drohan" userId="bd111efc-3a90-4169-a791-cb26685365d4" providerId="ADAL" clId="{2E03DF0D-AE1D-CD48-8147-B38C3B447367}" dt="2019-10-04T07:50:49.919" v="754"/>
        <pc:sldMkLst>
          <pc:docMk/>
          <pc:sldMk cId="3768611885" sldId="485"/>
        </pc:sldMkLst>
        <pc:spChg chg="add mod">
          <ac:chgData name="David Drohan" userId="bd111efc-3a90-4169-a791-cb26685365d4" providerId="ADAL" clId="{2E03DF0D-AE1D-CD48-8147-B38C3B447367}" dt="2019-10-04T07:50:29.637" v="752" actId="404"/>
          <ac:spMkLst>
            <pc:docMk/>
            <pc:sldMk cId="3768611885" sldId="485"/>
            <ac:spMk id="6" creationId="{F266ECCB-6173-C942-9F34-F880624F89FD}"/>
          </ac:spMkLst>
        </pc:spChg>
      </pc:sldChg>
      <pc:sldChg chg="del">
        <pc:chgData name="David Drohan" userId="bd111efc-3a90-4169-a791-cb26685365d4" providerId="ADAL" clId="{2E03DF0D-AE1D-CD48-8147-B38C3B447367}" dt="2019-10-04T10:05:32.480" v="1259" actId="2696"/>
        <pc:sldMkLst>
          <pc:docMk/>
          <pc:sldMk cId="4188637855" sldId="486"/>
        </pc:sldMkLst>
      </pc:sldChg>
      <pc:sldChg chg="del">
        <pc:chgData name="David Drohan" userId="bd111efc-3a90-4169-a791-cb26685365d4" providerId="ADAL" clId="{2E03DF0D-AE1D-CD48-8147-B38C3B447367}" dt="2019-10-03T18:04:13.281" v="140" actId="2696"/>
        <pc:sldMkLst>
          <pc:docMk/>
          <pc:sldMk cId="1660930088" sldId="487"/>
        </pc:sldMkLst>
      </pc:sldChg>
      <pc:sldChg chg="modSp">
        <pc:chgData name="David Drohan" userId="bd111efc-3a90-4169-a791-cb26685365d4" providerId="ADAL" clId="{2E03DF0D-AE1D-CD48-8147-B38C3B447367}" dt="2019-10-03T18:01:11.578" v="32" actId="207"/>
        <pc:sldMkLst>
          <pc:docMk/>
          <pc:sldMk cId="355225794" sldId="488"/>
        </pc:sldMkLst>
        <pc:spChg chg="mod">
          <ac:chgData name="David Drohan" userId="bd111efc-3a90-4169-a791-cb26685365d4" providerId="ADAL" clId="{2E03DF0D-AE1D-CD48-8147-B38C3B447367}" dt="2019-10-03T18:01:11.578" v="32" actId="207"/>
          <ac:spMkLst>
            <pc:docMk/>
            <pc:sldMk cId="355225794" sldId="488"/>
            <ac:spMk id="86" creationId="{00000000-0000-0000-0000-000000000000}"/>
          </ac:spMkLst>
        </pc:spChg>
      </pc:sldChg>
      <pc:sldChg chg="addSp delSp modSp add ord">
        <pc:chgData name="David Drohan" userId="bd111efc-3a90-4169-a791-cb26685365d4" providerId="ADAL" clId="{2E03DF0D-AE1D-CD48-8147-B38C3B447367}" dt="2019-10-03T19:57:52.452" v="205"/>
        <pc:sldMkLst>
          <pc:docMk/>
          <pc:sldMk cId="4214250849" sldId="489"/>
        </pc:sldMkLst>
        <pc:spChg chg="del">
          <ac:chgData name="David Drohan" userId="bd111efc-3a90-4169-a791-cb26685365d4" providerId="ADAL" clId="{2E03DF0D-AE1D-CD48-8147-B38C3B447367}" dt="2019-10-03T19:56:22.302" v="197" actId="478"/>
          <ac:spMkLst>
            <pc:docMk/>
            <pc:sldMk cId="4214250849" sldId="489"/>
            <ac:spMk id="6" creationId="{557B0434-CB4A-C344-AE12-33A349270705}"/>
          </ac:spMkLst>
        </pc:spChg>
        <pc:spChg chg="add del mod">
          <ac:chgData name="David Drohan" userId="bd111efc-3a90-4169-a791-cb26685365d4" providerId="ADAL" clId="{2E03DF0D-AE1D-CD48-8147-B38C3B447367}" dt="2019-10-03T19:57:08.707" v="198" actId="478"/>
          <ac:spMkLst>
            <pc:docMk/>
            <pc:sldMk cId="4214250849" sldId="489"/>
            <ac:spMk id="7" creationId="{9144084B-B31F-474D-B7B4-2CD36B256EED}"/>
          </ac:spMkLst>
        </pc:spChg>
        <pc:picChg chg="add mod">
          <ac:chgData name="David Drohan" userId="bd111efc-3a90-4169-a791-cb26685365d4" providerId="ADAL" clId="{2E03DF0D-AE1D-CD48-8147-B38C3B447367}" dt="2019-10-03T19:57:41.586" v="203" actId="14100"/>
          <ac:picMkLst>
            <pc:docMk/>
            <pc:sldMk cId="4214250849" sldId="489"/>
            <ac:picMk id="9" creationId="{714C420A-87DC-2F41-935B-E684604BEE37}"/>
          </ac:picMkLst>
        </pc:picChg>
      </pc:sldChg>
      <pc:sldChg chg="addSp modSp add">
        <pc:chgData name="David Drohan" userId="bd111efc-3a90-4169-a791-cb26685365d4" providerId="ADAL" clId="{2E03DF0D-AE1D-CD48-8147-B38C3B447367}" dt="2019-10-03T21:47:59.629" v="489" actId="14100"/>
        <pc:sldMkLst>
          <pc:docMk/>
          <pc:sldMk cId="3129037618" sldId="490"/>
        </pc:sldMkLst>
        <pc:spChg chg="mod">
          <ac:chgData name="David Drohan" userId="bd111efc-3a90-4169-a791-cb26685365d4" providerId="ADAL" clId="{2E03DF0D-AE1D-CD48-8147-B38C3B447367}" dt="2019-10-03T21:47:59.629" v="489" actId="14100"/>
          <ac:spMkLst>
            <pc:docMk/>
            <pc:sldMk cId="3129037618" sldId="490"/>
            <ac:spMk id="6" creationId="{557B0434-CB4A-C344-AE12-33A349270705}"/>
          </ac:spMkLst>
        </pc:spChg>
        <pc:picChg chg="add mod">
          <ac:chgData name="David Drohan" userId="bd111efc-3a90-4169-a791-cb26685365d4" providerId="ADAL" clId="{2E03DF0D-AE1D-CD48-8147-B38C3B447367}" dt="2019-10-03T20:03:34.595" v="228" actId="1036"/>
          <ac:picMkLst>
            <pc:docMk/>
            <pc:sldMk cId="3129037618" sldId="490"/>
            <ac:picMk id="7" creationId="{4D087C07-2AE2-F746-ACD5-50ABF34DFCDB}"/>
          </ac:picMkLst>
        </pc:picChg>
      </pc:sldChg>
      <pc:sldChg chg="addSp delSp modSp add">
        <pc:chgData name="David Drohan" userId="bd111efc-3a90-4169-a791-cb26685365d4" providerId="ADAL" clId="{2E03DF0D-AE1D-CD48-8147-B38C3B447367}" dt="2019-10-03T21:48:24.392" v="498" actId="20577"/>
        <pc:sldMkLst>
          <pc:docMk/>
          <pc:sldMk cId="1249149972" sldId="491"/>
        </pc:sldMkLst>
        <pc:spChg chg="mod">
          <ac:chgData name="David Drohan" userId="bd111efc-3a90-4169-a791-cb26685365d4" providerId="ADAL" clId="{2E03DF0D-AE1D-CD48-8147-B38C3B447367}" dt="2019-10-03T20:04:30.236" v="235" actId="20577"/>
          <ac:spMkLst>
            <pc:docMk/>
            <pc:sldMk cId="1249149972" sldId="491"/>
            <ac:spMk id="2" creationId="{946A2822-3E75-F747-906B-C2A136061ADB}"/>
          </ac:spMkLst>
        </pc:spChg>
        <pc:spChg chg="mod">
          <ac:chgData name="David Drohan" userId="bd111efc-3a90-4169-a791-cb26685365d4" providerId="ADAL" clId="{2E03DF0D-AE1D-CD48-8147-B38C3B447367}" dt="2019-10-03T21:48:24.392" v="498" actId="20577"/>
          <ac:spMkLst>
            <pc:docMk/>
            <pc:sldMk cId="1249149972" sldId="491"/>
            <ac:spMk id="6" creationId="{557B0434-CB4A-C344-AE12-33A349270705}"/>
          </ac:spMkLst>
        </pc:spChg>
        <pc:picChg chg="del">
          <ac:chgData name="David Drohan" userId="bd111efc-3a90-4169-a791-cb26685365d4" providerId="ADAL" clId="{2E03DF0D-AE1D-CD48-8147-B38C3B447367}" dt="2019-10-03T20:03:52.099" v="230" actId="478"/>
          <ac:picMkLst>
            <pc:docMk/>
            <pc:sldMk cId="1249149972" sldId="491"/>
            <ac:picMk id="7" creationId="{4D087C07-2AE2-F746-ACD5-50ABF34DFCDB}"/>
          </ac:picMkLst>
        </pc:picChg>
        <pc:picChg chg="add mod">
          <ac:chgData name="David Drohan" userId="bd111efc-3a90-4169-a791-cb26685365d4" providerId="ADAL" clId="{2E03DF0D-AE1D-CD48-8147-B38C3B447367}" dt="2019-10-03T20:06:01.418" v="256" actId="14100"/>
          <ac:picMkLst>
            <pc:docMk/>
            <pc:sldMk cId="1249149972" sldId="491"/>
            <ac:picMk id="8" creationId="{DAC0158A-619B-754F-9F13-6AC75840E17B}"/>
          </ac:picMkLst>
        </pc:picChg>
      </pc:sldChg>
      <pc:sldChg chg="addSp delSp modSp add modNotesTx">
        <pc:chgData name="David Drohan" userId="bd111efc-3a90-4169-a791-cb26685365d4" providerId="ADAL" clId="{2E03DF0D-AE1D-CD48-8147-B38C3B447367}" dt="2019-10-04T06:47:33.162" v="636" actId="20577"/>
        <pc:sldMkLst>
          <pc:docMk/>
          <pc:sldMk cId="1286857963" sldId="492"/>
        </pc:sldMkLst>
        <pc:spChg chg="mod">
          <ac:chgData name="David Drohan" userId="bd111efc-3a90-4169-a791-cb26685365d4" providerId="ADAL" clId="{2E03DF0D-AE1D-CD48-8147-B38C3B447367}" dt="2019-10-03T21:49:43.572" v="513" actId="12"/>
          <ac:spMkLst>
            <pc:docMk/>
            <pc:sldMk cId="1286857963" sldId="492"/>
            <ac:spMk id="6" creationId="{557B0434-CB4A-C344-AE12-33A349270705}"/>
          </ac:spMkLst>
        </pc:spChg>
        <pc:picChg chg="add mod">
          <ac:chgData name="David Drohan" userId="bd111efc-3a90-4169-a791-cb26685365d4" providerId="ADAL" clId="{2E03DF0D-AE1D-CD48-8147-B38C3B447367}" dt="2019-10-03T20:07:58.381" v="292" actId="1035"/>
          <ac:picMkLst>
            <pc:docMk/>
            <pc:sldMk cId="1286857963" sldId="492"/>
            <ac:picMk id="7" creationId="{68D3CD71-B8F5-904C-9BFD-601535411A5A}"/>
          </ac:picMkLst>
        </pc:picChg>
        <pc:picChg chg="del">
          <ac:chgData name="David Drohan" userId="bd111efc-3a90-4169-a791-cb26685365d4" providerId="ADAL" clId="{2E03DF0D-AE1D-CD48-8147-B38C3B447367}" dt="2019-10-03T20:07:15.421" v="272" actId="478"/>
          <ac:picMkLst>
            <pc:docMk/>
            <pc:sldMk cId="1286857963" sldId="492"/>
            <ac:picMk id="8" creationId="{DAC0158A-619B-754F-9F13-6AC75840E17B}"/>
          </ac:picMkLst>
        </pc:picChg>
      </pc:sldChg>
      <pc:sldChg chg="addSp modSp add modNotesTx">
        <pc:chgData name="David Drohan" userId="bd111efc-3a90-4169-a791-cb26685365d4" providerId="ADAL" clId="{2E03DF0D-AE1D-CD48-8147-B38C3B447367}" dt="2019-10-03T21:45:44.824" v="451" actId="1035"/>
        <pc:sldMkLst>
          <pc:docMk/>
          <pc:sldMk cId="4194852869" sldId="493"/>
        </pc:sldMkLst>
        <pc:spChg chg="mod">
          <ac:chgData name="David Drohan" userId="bd111efc-3a90-4169-a791-cb26685365d4" providerId="ADAL" clId="{2E03DF0D-AE1D-CD48-8147-B38C3B447367}" dt="2019-10-03T21:38:53.081" v="322" actId="20577"/>
          <ac:spMkLst>
            <pc:docMk/>
            <pc:sldMk cId="4194852869" sldId="493"/>
            <ac:spMk id="2" creationId="{BDD559FB-8702-E043-AEA1-1049A08A9147}"/>
          </ac:spMkLst>
        </pc:spChg>
        <pc:spChg chg="mod">
          <ac:chgData name="David Drohan" userId="bd111efc-3a90-4169-a791-cb26685365d4" providerId="ADAL" clId="{2E03DF0D-AE1D-CD48-8147-B38C3B447367}" dt="2019-10-03T21:40:41.130" v="370" actId="20577"/>
          <ac:spMkLst>
            <pc:docMk/>
            <pc:sldMk cId="4194852869" sldId="493"/>
            <ac:spMk id="3" creationId="{D5FF0EDA-B72B-5549-AE47-678CE7CB6FB6}"/>
          </ac:spMkLst>
        </pc:spChg>
        <pc:picChg chg="add mod">
          <ac:chgData name="David Drohan" userId="bd111efc-3a90-4169-a791-cb26685365d4" providerId="ADAL" clId="{2E03DF0D-AE1D-CD48-8147-B38C3B447367}" dt="2019-10-03T21:43:43.004" v="437" actId="1035"/>
          <ac:picMkLst>
            <pc:docMk/>
            <pc:sldMk cId="4194852869" sldId="493"/>
            <ac:picMk id="7" creationId="{43E8EBDF-DD74-244D-B9C6-5FCFBDB4F5A2}"/>
          </ac:picMkLst>
        </pc:picChg>
        <pc:picChg chg="add mod">
          <ac:chgData name="David Drohan" userId="bd111efc-3a90-4169-a791-cb26685365d4" providerId="ADAL" clId="{2E03DF0D-AE1D-CD48-8147-B38C3B447367}" dt="2019-10-03T21:44:36.936" v="443" actId="1076"/>
          <ac:picMkLst>
            <pc:docMk/>
            <pc:sldMk cId="4194852869" sldId="493"/>
            <ac:picMk id="9" creationId="{8CB4FDEA-CA04-FB45-8862-1742C241789A}"/>
          </ac:picMkLst>
        </pc:picChg>
        <pc:cxnChg chg="add mod">
          <ac:chgData name="David Drohan" userId="bd111efc-3a90-4169-a791-cb26685365d4" providerId="ADAL" clId="{2E03DF0D-AE1D-CD48-8147-B38C3B447367}" dt="2019-10-03T21:45:44.824" v="451" actId="1035"/>
          <ac:cxnSpMkLst>
            <pc:docMk/>
            <pc:sldMk cId="4194852869" sldId="493"/>
            <ac:cxnSpMk id="11" creationId="{9E687AF7-9E63-AB43-9826-B15B6249D527}"/>
          </ac:cxnSpMkLst>
        </pc:cxnChg>
      </pc:sldChg>
      <pc:sldChg chg="addSp delSp modSp add">
        <pc:chgData name="David Drohan" userId="bd111efc-3a90-4169-a791-cb26685365d4" providerId="ADAL" clId="{2E03DF0D-AE1D-CD48-8147-B38C3B447367}" dt="2019-10-03T21:46:13.252" v="453" actId="108"/>
        <pc:sldMkLst>
          <pc:docMk/>
          <pc:sldMk cId="656130651" sldId="494"/>
        </pc:sldMkLst>
        <pc:spChg chg="mod">
          <ac:chgData name="David Drohan" userId="bd111efc-3a90-4169-a791-cb26685365d4" providerId="ADAL" clId="{2E03DF0D-AE1D-CD48-8147-B38C3B447367}" dt="2019-10-03T21:46:00.684" v="452"/>
          <ac:spMkLst>
            <pc:docMk/>
            <pc:sldMk cId="656130651" sldId="494"/>
            <ac:spMk id="2" creationId="{3DCDE34A-53E0-584D-A995-B1AC24B1AC21}"/>
          </ac:spMkLst>
        </pc:spChg>
        <pc:spChg chg="mod">
          <ac:chgData name="David Drohan" userId="bd111efc-3a90-4169-a791-cb26685365d4" providerId="ADAL" clId="{2E03DF0D-AE1D-CD48-8147-B38C3B447367}" dt="2019-10-03T21:46:13.252" v="453" actId="108"/>
          <ac:spMkLst>
            <pc:docMk/>
            <pc:sldMk cId="656130651" sldId="494"/>
            <ac:spMk id="3" creationId="{7C9012F2-98C5-D147-948D-A2721032FE28}"/>
          </ac:spMkLst>
        </pc:spChg>
        <pc:spChg chg="add del">
          <ac:chgData name="David Drohan" userId="bd111efc-3a90-4169-a791-cb26685365d4" providerId="ADAL" clId="{2E03DF0D-AE1D-CD48-8147-B38C3B447367}" dt="2019-10-03T21:41:45.190" v="390"/>
          <ac:spMkLst>
            <pc:docMk/>
            <pc:sldMk cId="656130651" sldId="494"/>
            <ac:spMk id="6" creationId="{F64629A8-6270-7A4A-BE09-1792C1E09ED0}"/>
          </ac:spMkLst>
        </pc:spChg>
        <pc:picChg chg="add del">
          <ac:chgData name="David Drohan" userId="bd111efc-3a90-4169-a791-cb26685365d4" providerId="ADAL" clId="{2E03DF0D-AE1D-CD48-8147-B38C3B447367}" dt="2019-10-03T21:41:45.190" v="390"/>
          <ac:picMkLst>
            <pc:docMk/>
            <pc:sldMk cId="656130651" sldId="494"/>
            <ac:picMk id="1026" creationId="{5ED244A0-432A-0F46-A8DB-CFBFB050356E}"/>
          </ac:picMkLst>
        </pc:picChg>
      </pc:sldChg>
      <pc:sldChg chg="addSp delSp modSp add">
        <pc:chgData name="David Drohan" userId="bd111efc-3a90-4169-a791-cb26685365d4" providerId="ADAL" clId="{2E03DF0D-AE1D-CD48-8147-B38C3B447367}" dt="2019-10-04T07:57:58.271" v="854" actId="14100"/>
        <pc:sldMkLst>
          <pc:docMk/>
          <pc:sldMk cId="1447733355" sldId="495"/>
        </pc:sldMkLst>
        <pc:spChg chg="del">
          <ac:chgData name="David Drohan" userId="bd111efc-3a90-4169-a791-cb26685365d4" providerId="ADAL" clId="{2E03DF0D-AE1D-CD48-8147-B38C3B447367}" dt="2019-10-04T07:02:37.421" v="639" actId="478"/>
          <ac:spMkLst>
            <pc:docMk/>
            <pc:sldMk cId="1447733355" sldId="495"/>
            <ac:spMk id="2" creationId="{2BC4FA3D-BD41-084E-A9CE-5C2A5B365492}"/>
          </ac:spMkLst>
        </pc:spChg>
        <pc:spChg chg="mod">
          <ac:chgData name="David Drohan" userId="bd111efc-3a90-4169-a791-cb26685365d4" providerId="ADAL" clId="{2E03DF0D-AE1D-CD48-8147-B38C3B447367}" dt="2019-10-04T07:57:40.492" v="843" actId="20577"/>
          <ac:spMkLst>
            <pc:docMk/>
            <pc:sldMk cId="1447733355" sldId="495"/>
            <ac:spMk id="3" creationId="{05C86646-BB6B-E849-B95A-8CA2B5C58A62}"/>
          </ac:spMkLst>
        </pc:spChg>
        <pc:spChg chg="add">
          <ac:chgData name="David Drohan" userId="bd111efc-3a90-4169-a791-cb26685365d4" providerId="ADAL" clId="{2E03DF0D-AE1D-CD48-8147-B38C3B447367}" dt="2019-10-04T07:02:38.781" v="640"/>
          <ac:spMkLst>
            <pc:docMk/>
            <pc:sldMk cId="1447733355" sldId="495"/>
            <ac:spMk id="6" creationId="{51EB1B57-B2A7-CC47-AF96-EA8549D401F1}"/>
          </ac:spMkLst>
        </pc:spChg>
        <pc:picChg chg="add mod">
          <ac:chgData name="David Drohan" userId="bd111efc-3a90-4169-a791-cb26685365d4" providerId="ADAL" clId="{2E03DF0D-AE1D-CD48-8147-B38C3B447367}" dt="2019-10-04T07:57:52.187" v="848" actId="1035"/>
          <ac:picMkLst>
            <pc:docMk/>
            <pc:sldMk cId="1447733355" sldId="495"/>
            <ac:picMk id="8" creationId="{61B1C135-AE85-2440-BC8B-469041293C56}"/>
          </ac:picMkLst>
        </pc:picChg>
        <pc:cxnChg chg="add mod">
          <ac:chgData name="David Drohan" userId="bd111efc-3a90-4169-a791-cb26685365d4" providerId="ADAL" clId="{2E03DF0D-AE1D-CD48-8147-B38C3B447367}" dt="2019-10-04T07:57:15.460" v="837" actId="14100"/>
          <ac:cxnSpMkLst>
            <pc:docMk/>
            <pc:sldMk cId="1447733355" sldId="495"/>
            <ac:cxnSpMk id="9" creationId="{406DCA5A-206D-FF40-8FCF-FA9C2FB43CD4}"/>
          </ac:cxnSpMkLst>
        </pc:cxnChg>
        <pc:cxnChg chg="add mod">
          <ac:chgData name="David Drohan" userId="bd111efc-3a90-4169-a791-cb26685365d4" providerId="ADAL" clId="{2E03DF0D-AE1D-CD48-8147-B38C3B447367}" dt="2019-10-04T07:57:58.271" v="854" actId="14100"/>
          <ac:cxnSpMkLst>
            <pc:docMk/>
            <pc:sldMk cId="1447733355" sldId="495"/>
            <ac:cxnSpMk id="11" creationId="{23C174B1-01A2-D344-8432-F5BA2EBDFE87}"/>
          </ac:cxnSpMkLst>
        </pc:cxnChg>
      </pc:sldChg>
      <pc:sldChg chg="addSp delSp modSp add">
        <pc:chgData name="David Drohan" userId="bd111efc-3a90-4169-a791-cb26685365d4" providerId="ADAL" clId="{2E03DF0D-AE1D-CD48-8147-B38C3B447367}" dt="2019-10-04T08:08:34.679" v="917"/>
        <pc:sldMkLst>
          <pc:docMk/>
          <pc:sldMk cId="2142179404" sldId="496"/>
        </pc:sldMkLst>
        <pc:spChg chg="mod">
          <ac:chgData name="David Drohan" userId="bd111efc-3a90-4169-a791-cb26685365d4" providerId="ADAL" clId="{2E03DF0D-AE1D-CD48-8147-B38C3B447367}" dt="2019-10-04T08:03:18.492" v="870" actId="20577"/>
          <ac:spMkLst>
            <pc:docMk/>
            <pc:sldMk cId="2142179404" sldId="496"/>
            <ac:spMk id="3" creationId="{05C86646-BB6B-E849-B95A-8CA2B5C58A62}"/>
          </ac:spMkLst>
        </pc:spChg>
        <pc:spChg chg="mod">
          <ac:chgData name="David Drohan" userId="bd111efc-3a90-4169-a791-cb26685365d4" providerId="ADAL" clId="{2E03DF0D-AE1D-CD48-8147-B38C3B447367}" dt="2019-10-04T08:08:34.679" v="917"/>
          <ac:spMkLst>
            <pc:docMk/>
            <pc:sldMk cId="2142179404" sldId="496"/>
            <ac:spMk id="6" creationId="{51EB1B57-B2A7-CC47-AF96-EA8549D401F1}"/>
          </ac:spMkLst>
        </pc:spChg>
        <pc:picChg chg="add mod">
          <ac:chgData name="David Drohan" userId="bd111efc-3a90-4169-a791-cb26685365d4" providerId="ADAL" clId="{2E03DF0D-AE1D-CD48-8147-B38C3B447367}" dt="2019-10-04T08:03:14.458" v="867" actId="167"/>
          <ac:picMkLst>
            <pc:docMk/>
            <pc:sldMk cId="2142179404" sldId="496"/>
            <ac:picMk id="7" creationId="{7194B5D0-75CF-6345-A0C9-CDEAC63AAFD1}"/>
          </ac:picMkLst>
        </pc:picChg>
        <pc:picChg chg="del">
          <ac:chgData name="David Drohan" userId="bd111efc-3a90-4169-a791-cb26685365d4" providerId="ADAL" clId="{2E03DF0D-AE1D-CD48-8147-B38C3B447367}" dt="2019-10-04T08:02:41.588" v="862" actId="478"/>
          <ac:picMkLst>
            <pc:docMk/>
            <pc:sldMk cId="2142179404" sldId="496"/>
            <ac:picMk id="8" creationId="{61B1C135-AE85-2440-BC8B-469041293C56}"/>
          </ac:picMkLst>
        </pc:picChg>
        <pc:picChg chg="add mod">
          <ac:chgData name="David Drohan" userId="bd111efc-3a90-4169-a791-cb26685365d4" providerId="ADAL" clId="{2E03DF0D-AE1D-CD48-8147-B38C3B447367}" dt="2019-10-04T08:06:34.306" v="881" actId="1036"/>
          <ac:picMkLst>
            <pc:docMk/>
            <pc:sldMk cId="2142179404" sldId="496"/>
            <ac:picMk id="12" creationId="{9900C48B-3761-E94D-9ABF-4EE677A892D6}"/>
          </ac:picMkLst>
        </pc:picChg>
        <pc:cxnChg chg="del">
          <ac:chgData name="David Drohan" userId="bd111efc-3a90-4169-a791-cb26685365d4" providerId="ADAL" clId="{2E03DF0D-AE1D-CD48-8147-B38C3B447367}" dt="2019-10-04T08:06:50.634" v="883" actId="478"/>
          <ac:cxnSpMkLst>
            <pc:docMk/>
            <pc:sldMk cId="2142179404" sldId="496"/>
            <ac:cxnSpMk id="9" creationId="{406DCA5A-206D-FF40-8FCF-FA9C2FB43CD4}"/>
          </ac:cxnSpMkLst>
        </pc:cxnChg>
        <pc:cxnChg chg="del">
          <ac:chgData name="David Drohan" userId="bd111efc-3a90-4169-a791-cb26685365d4" providerId="ADAL" clId="{2E03DF0D-AE1D-CD48-8147-B38C3B447367}" dt="2019-10-04T08:06:43.293" v="882" actId="478"/>
          <ac:cxnSpMkLst>
            <pc:docMk/>
            <pc:sldMk cId="2142179404" sldId="496"/>
            <ac:cxnSpMk id="11" creationId="{23C174B1-01A2-D344-8432-F5BA2EBDFE87}"/>
          </ac:cxnSpMkLst>
        </pc:cxnChg>
      </pc:sldChg>
      <pc:sldChg chg="addSp delSp modSp add modNotesTx">
        <pc:chgData name="David Drohan" userId="bd111efc-3a90-4169-a791-cb26685365d4" providerId="ADAL" clId="{2E03DF0D-AE1D-CD48-8147-B38C3B447367}" dt="2019-10-04T08:35:42.951" v="1066" actId="1036"/>
        <pc:sldMkLst>
          <pc:docMk/>
          <pc:sldMk cId="3013147964" sldId="497"/>
        </pc:sldMkLst>
        <pc:spChg chg="mod">
          <ac:chgData name="David Drohan" userId="bd111efc-3a90-4169-a791-cb26685365d4" providerId="ADAL" clId="{2E03DF0D-AE1D-CD48-8147-B38C3B447367}" dt="2019-10-04T08:35:07.975" v="1044" actId="20577"/>
          <ac:spMkLst>
            <pc:docMk/>
            <pc:sldMk cId="3013147964" sldId="497"/>
            <ac:spMk id="3" creationId="{05C86646-BB6B-E849-B95A-8CA2B5C58A62}"/>
          </ac:spMkLst>
        </pc:spChg>
        <pc:spChg chg="mod">
          <ac:chgData name="David Drohan" userId="bd111efc-3a90-4169-a791-cb26685365d4" providerId="ADAL" clId="{2E03DF0D-AE1D-CD48-8147-B38C3B447367}" dt="2019-10-04T08:07:45.151" v="908" actId="20577"/>
          <ac:spMkLst>
            <pc:docMk/>
            <pc:sldMk cId="3013147964" sldId="497"/>
            <ac:spMk id="6" creationId="{51EB1B57-B2A7-CC47-AF96-EA8549D401F1}"/>
          </ac:spMkLst>
        </pc:spChg>
        <pc:picChg chg="del">
          <ac:chgData name="David Drohan" userId="bd111efc-3a90-4169-a791-cb26685365d4" providerId="ADAL" clId="{2E03DF0D-AE1D-CD48-8147-B38C3B447367}" dt="2019-10-04T08:10:02.505" v="926" actId="478"/>
          <ac:picMkLst>
            <pc:docMk/>
            <pc:sldMk cId="3013147964" sldId="497"/>
            <ac:picMk id="7" creationId="{7194B5D0-75CF-6345-A0C9-CDEAC63AAFD1}"/>
          </ac:picMkLst>
        </pc:picChg>
        <pc:picChg chg="add del mod">
          <ac:chgData name="David Drohan" userId="bd111efc-3a90-4169-a791-cb26685365d4" providerId="ADAL" clId="{2E03DF0D-AE1D-CD48-8147-B38C3B447367}" dt="2019-10-04T08:34:50.383" v="1038" actId="478"/>
          <ac:picMkLst>
            <pc:docMk/>
            <pc:sldMk cId="3013147964" sldId="497"/>
            <ac:picMk id="8" creationId="{7F0C05F4-A5CD-2F43-AAA9-27E8985D41B0}"/>
          </ac:picMkLst>
        </pc:picChg>
        <pc:picChg chg="add mod">
          <ac:chgData name="David Drohan" userId="bd111efc-3a90-4169-a791-cb26685365d4" providerId="ADAL" clId="{2E03DF0D-AE1D-CD48-8147-B38C3B447367}" dt="2019-10-04T08:35:42.951" v="1066" actId="1036"/>
          <ac:picMkLst>
            <pc:docMk/>
            <pc:sldMk cId="3013147964" sldId="497"/>
            <ac:picMk id="10" creationId="{ABED458C-94D9-B743-A9C0-CE0E7EC43497}"/>
          </ac:picMkLst>
        </pc:picChg>
        <pc:picChg chg="del">
          <ac:chgData name="David Drohan" userId="bd111efc-3a90-4169-a791-cb26685365d4" providerId="ADAL" clId="{2E03DF0D-AE1D-CD48-8147-B38C3B447367}" dt="2019-10-04T08:10:04.088" v="927" actId="478"/>
          <ac:picMkLst>
            <pc:docMk/>
            <pc:sldMk cId="3013147964" sldId="497"/>
            <ac:picMk id="12" creationId="{9900C48B-3761-E94D-9ABF-4EE677A892D6}"/>
          </ac:picMkLst>
        </pc:picChg>
        <pc:picChg chg="add mod">
          <ac:chgData name="David Drohan" userId="bd111efc-3a90-4169-a791-cb26685365d4" providerId="ADAL" clId="{2E03DF0D-AE1D-CD48-8147-B38C3B447367}" dt="2019-10-04T08:35:35.159" v="1062" actId="1035"/>
          <ac:picMkLst>
            <pc:docMk/>
            <pc:sldMk cId="3013147964" sldId="497"/>
            <ac:picMk id="13" creationId="{BD3D07F2-A030-484F-9E1B-81CB6F7FD44C}"/>
          </ac:picMkLst>
        </pc:picChg>
      </pc:sldChg>
      <pc:sldChg chg="addSp delSp modSp add modNotesTx">
        <pc:chgData name="David Drohan" userId="bd111efc-3a90-4169-a791-cb26685365d4" providerId="ADAL" clId="{2E03DF0D-AE1D-CD48-8147-B38C3B447367}" dt="2019-10-04T08:44:39.970" v="1116" actId="20577"/>
        <pc:sldMkLst>
          <pc:docMk/>
          <pc:sldMk cId="1400096340" sldId="498"/>
        </pc:sldMkLst>
        <pc:spChg chg="mod">
          <ac:chgData name="David Drohan" userId="bd111efc-3a90-4169-a791-cb26685365d4" providerId="ADAL" clId="{2E03DF0D-AE1D-CD48-8147-B38C3B447367}" dt="2019-10-04T08:43:23.925" v="1109" actId="20577"/>
          <ac:spMkLst>
            <pc:docMk/>
            <pc:sldMk cId="1400096340" sldId="498"/>
            <ac:spMk id="3" creationId="{05C86646-BB6B-E849-B95A-8CA2B5C58A62}"/>
          </ac:spMkLst>
        </pc:spChg>
        <pc:spChg chg="mod">
          <ac:chgData name="David Drohan" userId="bd111efc-3a90-4169-a791-cb26685365d4" providerId="ADAL" clId="{2E03DF0D-AE1D-CD48-8147-B38C3B447367}" dt="2019-10-04T08:35:55.425" v="1075" actId="20577"/>
          <ac:spMkLst>
            <pc:docMk/>
            <pc:sldMk cId="1400096340" sldId="498"/>
            <ac:spMk id="6" creationId="{51EB1B57-B2A7-CC47-AF96-EA8549D401F1}"/>
          </ac:spMkLst>
        </pc:spChg>
        <pc:picChg chg="add mod">
          <ac:chgData name="David Drohan" userId="bd111efc-3a90-4169-a791-cb26685365d4" providerId="ADAL" clId="{2E03DF0D-AE1D-CD48-8147-B38C3B447367}" dt="2019-10-04T08:38:04.074" v="1097" actId="962"/>
          <ac:picMkLst>
            <pc:docMk/>
            <pc:sldMk cId="1400096340" sldId="498"/>
            <ac:picMk id="7" creationId="{E45B7E8E-742C-9342-83F5-E0B2BC4FF235}"/>
          </ac:picMkLst>
        </pc:picChg>
        <pc:picChg chg="add mod">
          <ac:chgData name="David Drohan" userId="bd111efc-3a90-4169-a791-cb26685365d4" providerId="ADAL" clId="{2E03DF0D-AE1D-CD48-8147-B38C3B447367}" dt="2019-10-04T08:44:13.082" v="1113" actId="1076"/>
          <ac:picMkLst>
            <pc:docMk/>
            <pc:sldMk cId="1400096340" sldId="498"/>
            <ac:picMk id="9" creationId="{EF561177-B082-B04C-9EF5-C55F1862732A}"/>
          </ac:picMkLst>
        </pc:picChg>
        <pc:picChg chg="del mod">
          <ac:chgData name="David Drohan" userId="bd111efc-3a90-4169-a791-cb26685365d4" providerId="ADAL" clId="{2E03DF0D-AE1D-CD48-8147-B38C3B447367}" dt="2019-10-04T08:35:58.145" v="1077" actId="478"/>
          <ac:picMkLst>
            <pc:docMk/>
            <pc:sldMk cId="1400096340" sldId="498"/>
            <ac:picMk id="10" creationId="{ABED458C-94D9-B743-A9C0-CE0E7EC43497}"/>
          </ac:picMkLst>
        </pc:picChg>
        <pc:picChg chg="del">
          <ac:chgData name="David Drohan" userId="bd111efc-3a90-4169-a791-cb26685365d4" providerId="ADAL" clId="{2E03DF0D-AE1D-CD48-8147-B38C3B447367}" dt="2019-10-04T08:35:59.158" v="1078" actId="478"/>
          <ac:picMkLst>
            <pc:docMk/>
            <pc:sldMk cId="1400096340" sldId="498"/>
            <ac:picMk id="13" creationId="{BD3D07F2-A030-484F-9E1B-81CB6F7FD44C}"/>
          </ac:picMkLst>
        </pc:picChg>
      </pc:sldChg>
      <pc:sldChg chg="addSp delSp modSp add modNotesTx">
        <pc:chgData name="David Drohan" userId="bd111efc-3a90-4169-a791-cb26685365d4" providerId="ADAL" clId="{2E03DF0D-AE1D-CD48-8147-B38C3B447367}" dt="2019-10-04T08:49:31.698" v="1227" actId="20577"/>
        <pc:sldMkLst>
          <pc:docMk/>
          <pc:sldMk cId="3587307366" sldId="499"/>
        </pc:sldMkLst>
        <pc:spChg chg="mod">
          <ac:chgData name="David Drohan" userId="bd111efc-3a90-4169-a791-cb26685365d4" providerId="ADAL" clId="{2E03DF0D-AE1D-CD48-8147-B38C3B447367}" dt="2019-10-04T08:47:40.724" v="1140" actId="20577"/>
          <ac:spMkLst>
            <pc:docMk/>
            <pc:sldMk cId="3587307366" sldId="499"/>
            <ac:spMk id="3" creationId="{05C86646-BB6B-E849-B95A-8CA2B5C58A62}"/>
          </ac:spMkLst>
        </pc:spChg>
        <pc:spChg chg="mod">
          <ac:chgData name="David Drohan" userId="bd111efc-3a90-4169-a791-cb26685365d4" providerId="ADAL" clId="{2E03DF0D-AE1D-CD48-8147-B38C3B447367}" dt="2019-10-04T08:46:31.708" v="1136" actId="20577"/>
          <ac:spMkLst>
            <pc:docMk/>
            <pc:sldMk cId="3587307366" sldId="499"/>
            <ac:spMk id="6" creationId="{51EB1B57-B2A7-CC47-AF96-EA8549D401F1}"/>
          </ac:spMkLst>
        </pc:spChg>
        <pc:picChg chg="del">
          <ac:chgData name="David Drohan" userId="bd111efc-3a90-4169-a791-cb26685365d4" providerId="ADAL" clId="{2E03DF0D-AE1D-CD48-8147-B38C3B447367}" dt="2019-10-04T08:46:34" v="1137" actId="478"/>
          <ac:picMkLst>
            <pc:docMk/>
            <pc:sldMk cId="3587307366" sldId="499"/>
            <ac:picMk id="7" creationId="{E45B7E8E-742C-9342-83F5-E0B2BC4FF235}"/>
          </ac:picMkLst>
        </pc:picChg>
        <pc:picChg chg="add mod">
          <ac:chgData name="David Drohan" userId="bd111efc-3a90-4169-a791-cb26685365d4" providerId="ADAL" clId="{2E03DF0D-AE1D-CD48-8147-B38C3B447367}" dt="2019-10-04T08:48:05.364" v="1144" actId="1076"/>
          <ac:picMkLst>
            <pc:docMk/>
            <pc:sldMk cId="3587307366" sldId="499"/>
            <ac:picMk id="8" creationId="{665F10D9-FAA4-BA48-8234-0B67FC5B83FF}"/>
          </ac:picMkLst>
        </pc:picChg>
        <pc:picChg chg="del">
          <ac:chgData name="David Drohan" userId="bd111efc-3a90-4169-a791-cb26685365d4" providerId="ADAL" clId="{2E03DF0D-AE1D-CD48-8147-B38C3B447367}" dt="2019-10-04T08:46:36.109" v="1138" actId="478"/>
          <ac:picMkLst>
            <pc:docMk/>
            <pc:sldMk cId="3587307366" sldId="499"/>
            <ac:picMk id="9" creationId="{EF561177-B082-B04C-9EF5-C55F1862732A}"/>
          </ac:picMkLst>
        </pc:picChg>
        <pc:picChg chg="add mod">
          <ac:chgData name="David Drohan" userId="bd111efc-3a90-4169-a791-cb26685365d4" providerId="ADAL" clId="{2E03DF0D-AE1D-CD48-8147-B38C3B447367}" dt="2019-10-04T08:48:31.028" v="1146" actId="1076"/>
          <ac:picMkLst>
            <pc:docMk/>
            <pc:sldMk cId="3587307366" sldId="499"/>
            <ac:picMk id="11" creationId="{8D321B64-B74D-F941-BB00-BF583C18FAC1}"/>
          </ac:picMkLst>
        </pc:picChg>
      </pc:sldChg>
      <pc:sldChg chg="addSp delSp modSp add">
        <pc:chgData name="David Drohan" userId="bd111efc-3a90-4169-a791-cb26685365d4" providerId="ADAL" clId="{2E03DF0D-AE1D-CD48-8147-B38C3B447367}" dt="2019-10-04T10:31:47.815" v="1311" actId="14100"/>
        <pc:sldMkLst>
          <pc:docMk/>
          <pc:sldMk cId="3022074334" sldId="500"/>
        </pc:sldMkLst>
        <pc:spChg chg="del">
          <ac:chgData name="David Drohan" userId="bd111efc-3a90-4169-a791-cb26685365d4" providerId="ADAL" clId="{2E03DF0D-AE1D-CD48-8147-B38C3B447367}" dt="2019-10-04T08:59:41.348" v="1235" actId="478"/>
          <ac:spMkLst>
            <pc:docMk/>
            <pc:sldMk cId="3022074334" sldId="500"/>
            <ac:spMk id="2" creationId="{DDDE2591-8306-E54B-B169-80C012C8EF6E}"/>
          </ac:spMkLst>
        </pc:spChg>
        <pc:spChg chg="del mod">
          <ac:chgData name="David Drohan" userId="bd111efc-3a90-4169-a791-cb26685365d4" providerId="ADAL" clId="{2E03DF0D-AE1D-CD48-8147-B38C3B447367}" dt="2019-10-04T10:07:29.992" v="1281" actId="478"/>
          <ac:spMkLst>
            <pc:docMk/>
            <pc:sldMk cId="3022074334" sldId="500"/>
            <ac:spMk id="3" creationId="{DA8B4C38-FD1D-9749-B5F2-BDED023F5361}"/>
          </ac:spMkLst>
        </pc:spChg>
        <pc:spChg chg="add">
          <ac:chgData name="David Drohan" userId="bd111efc-3a90-4169-a791-cb26685365d4" providerId="ADAL" clId="{2E03DF0D-AE1D-CD48-8147-B38C3B447367}" dt="2019-10-04T08:59:42.773" v="1236"/>
          <ac:spMkLst>
            <pc:docMk/>
            <pc:sldMk cId="3022074334" sldId="500"/>
            <ac:spMk id="6" creationId="{02642F0F-64FF-894B-815D-E852C1DB89B7}"/>
          </ac:spMkLst>
        </pc:spChg>
        <pc:spChg chg="add del mod">
          <ac:chgData name="David Drohan" userId="bd111efc-3a90-4169-a791-cb26685365d4" providerId="ADAL" clId="{2E03DF0D-AE1D-CD48-8147-B38C3B447367}" dt="2019-10-04T10:07:31.002" v="1282" actId="478"/>
          <ac:spMkLst>
            <pc:docMk/>
            <pc:sldMk cId="3022074334" sldId="500"/>
            <ac:spMk id="8" creationId="{DF5BB32B-DDA4-B649-9A3F-185A943D67AA}"/>
          </ac:spMkLst>
        </pc:spChg>
        <pc:picChg chg="add mod">
          <ac:chgData name="David Drohan" userId="bd111efc-3a90-4169-a791-cb26685365d4" providerId="ADAL" clId="{2E03DF0D-AE1D-CD48-8147-B38C3B447367}" dt="2019-10-04T10:08:02.352" v="1301" actId="1036"/>
          <ac:picMkLst>
            <pc:docMk/>
            <pc:sldMk cId="3022074334" sldId="500"/>
            <ac:picMk id="10" creationId="{AB12223C-4266-8749-A843-11719ECFA3F8}"/>
          </ac:picMkLst>
        </pc:picChg>
        <pc:cxnChg chg="add mod">
          <ac:chgData name="David Drohan" userId="bd111efc-3a90-4169-a791-cb26685365d4" providerId="ADAL" clId="{2E03DF0D-AE1D-CD48-8147-B38C3B447367}" dt="2019-10-04T10:31:15.606" v="1303" actId="1076"/>
          <ac:cxnSpMkLst>
            <pc:docMk/>
            <pc:sldMk cId="3022074334" sldId="500"/>
            <ac:cxnSpMk id="11" creationId="{7AE9EB2B-826C-EC44-9A84-77A0636BA74D}"/>
          </ac:cxnSpMkLst>
        </pc:cxnChg>
        <pc:cxnChg chg="add mod">
          <ac:chgData name="David Drohan" userId="bd111efc-3a90-4169-a791-cb26685365d4" providerId="ADAL" clId="{2E03DF0D-AE1D-CD48-8147-B38C3B447367}" dt="2019-10-04T10:31:24.227" v="1306" actId="14100"/>
          <ac:cxnSpMkLst>
            <pc:docMk/>
            <pc:sldMk cId="3022074334" sldId="500"/>
            <ac:cxnSpMk id="12" creationId="{8C9ECC69-956E-3549-AD77-7A15C7FF1FFA}"/>
          </ac:cxnSpMkLst>
        </pc:cxnChg>
        <pc:cxnChg chg="add mod">
          <ac:chgData name="David Drohan" userId="bd111efc-3a90-4169-a791-cb26685365d4" providerId="ADAL" clId="{2E03DF0D-AE1D-CD48-8147-B38C3B447367}" dt="2019-10-04T10:31:47.815" v="1311" actId="14100"/>
          <ac:cxnSpMkLst>
            <pc:docMk/>
            <pc:sldMk cId="3022074334" sldId="500"/>
            <ac:cxnSpMk id="14" creationId="{E62EDA41-4252-0646-8673-24F94DD3CDF6}"/>
          </ac:cxnSpMkLst>
        </pc:cxnChg>
      </pc:sldChg>
      <pc:sldChg chg="add ord modNotesTx">
        <pc:chgData name="David Drohan" userId="bd111efc-3a90-4169-a791-cb26685365d4" providerId="ADAL" clId="{2E03DF0D-AE1D-CD48-8147-B38C3B447367}" dt="2019-10-04T10:07:22.694" v="1280"/>
        <pc:sldMkLst>
          <pc:docMk/>
          <pc:sldMk cId="704031355" sldId="5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12/4/19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Roman"/>
        <a:ea typeface="Avenir Roman"/>
        <a:cs typeface="Avenir Roman"/>
        <a:sym typeface="Avenir Roman"/>
      </a:defRPr>
    </a:lvl1pPr>
    <a:lvl2pPr indent="143505" defTabSz="287012">
      <a:lnSpc>
        <a:spcPct val="125000"/>
      </a:lnSpc>
      <a:defRPr sz="1500">
        <a:latin typeface="Avenir Roman"/>
        <a:ea typeface="Avenir Roman"/>
        <a:cs typeface="Avenir Roman"/>
        <a:sym typeface="Avenir Roman"/>
      </a:defRPr>
    </a:lvl2pPr>
    <a:lvl3pPr indent="287012" defTabSz="287012">
      <a:lnSpc>
        <a:spcPct val="125000"/>
      </a:lnSpc>
      <a:defRPr sz="1500">
        <a:latin typeface="Avenir Roman"/>
        <a:ea typeface="Avenir Roman"/>
        <a:cs typeface="Avenir Roman"/>
        <a:sym typeface="Avenir Roman"/>
      </a:defRPr>
    </a:lvl3pPr>
    <a:lvl4pPr indent="430517" defTabSz="287012">
      <a:lnSpc>
        <a:spcPct val="125000"/>
      </a:lnSpc>
      <a:defRPr sz="1500">
        <a:latin typeface="Avenir Roman"/>
        <a:ea typeface="Avenir Roman"/>
        <a:cs typeface="Avenir Roman"/>
        <a:sym typeface="Avenir Roman"/>
      </a:defRPr>
    </a:lvl4pPr>
    <a:lvl5pPr indent="574022" defTabSz="287012">
      <a:lnSpc>
        <a:spcPct val="125000"/>
      </a:lnSpc>
      <a:defRPr sz="1500">
        <a:latin typeface="Avenir Roman"/>
        <a:ea typeface="Avenir Roman"/>
        <a:cs typeface="Avenir Roman"/>
        <a:sym typeface="Avenir Roman"/>
      </a:defRPr>
    </a:lvl5pPr>
    <a:lvl6pPr indent="717528" defTabSz="287012">
      <a:lnSpc>
        <a:spcPct val="125000"/>
      </a:lnSpc>
      <a:defRPr sz="1500">
        <a:latin typeface="Avenir Roman"/>
        <a:ea typeface="Avenir Roman"/>
        <a:cs typeface="Avenir Roman"/>
        <a:sym typeface="Avenir Roman"/>
      </a:defRPr>
    </a:lvl6pPr>
    <a:lvl7pPr indent="861034" defTabSz="287012">
      <a:lnSpc>
        <a:spcPct val="125000"/>
      </a:lnSpc>
      <a:defRPr sz="1500">
        <a:latin typeface="Avenir Roman"/>
        <a:ea typeface="Avenir Roman"/>
        <a:cs typeface="Avenir Roman"/>
        <a:sym typeface="Avenir Roman"/>
      </a:defRPr>
    </a:lvl7pPr>
    <a:lvl8pPr indent="1004539" defTabSz="287012">
      <a:lnSpc>
        <a:spcPct val="125000"/>
      </a:lnSpc>
      <a:defRPr sz="1500">
        <a:latin typeface="Avenir Roman"/>
        <a:ea typeface="Avenir Roman"/>
        <a:cs typeface="Avenir Roman"/>
        <a:sym typeface="Avenir Roman"/>
      </a:defRPr>
    </a:lvl8pPr>
    <a:lvl9pPr indent="1148045" defTabSz="287012">
      <a:lnSpc>
        <a:spcPct val="125000"/>
      </a:lnSpc>
      <a:defRPr sz="15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kotlinlang.org/docs/reference/functions.html#named-argume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1936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4401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work noting </a:t>
            </a:r>
            <a:r>
              <a:rPr lang="en-IE" sz="1500" b="0" i="0" u="none" strike="noStrike" dirty="0">
                <a:effectLst/>
                <a:latin typeface="Avenir Roman"/>
                <a:ea typeface="Avenir Roman"/>
                <a:cs typeface="Avenir Roman"/>
                <a:sym typeface="Avenir Roman"/>
              </a:rPr>
              <a:t>the </a:t>
            </a:r>
            <a:r>
              <a:rPr lang="en-IE" dirty="0" err="1"/>
              <a:t>bg</a:t>
            </a:r>
            <a:r>
              <a:rPr lang="en-IE" sz="1500" b="0" i="0" u="none" strike="noStrike" dirty="0">
                <a:effectLst/>
                <a:latin typeface="Avenir Roman"/>
                <a:ea typeface="Avenir Roman"/>
                <a:cs typeface="Avenir Roman"/>
                <a:sym typeface="Avenir Roman"/>
              </a:rPr>
              <a:t> function is deprecated, as well as </a:t>
            </a:r>
            <a:r>
              <a:rPr lang="en-IE" sz="1500" b="0" i="0" u="none" strike="noStrike" dirty="0" err="1">
                <a:effectLst/>
                <a:latin typeface="Avenir Roman"/>
                <a:ea typeface="Avenir Roman"/>
                <a:cs typeface="Avenir Roman"/>
                <a:sym typeface="Avenir Roman"/>
              </a:rPr>
              <a:t>Anko's</a:t>
            </a:r>
            <a:r>
              <a:rPr lang="en-IE" sz="1500" b="0" i="0" u="none" strike="noStrike" dirty="0">
                <a:effectLst/>
                <a:latin typeface="Avenir Roman"/>
                <a:ea typeface="Avenir Roman"/>
                <a:cs typeface="Avenir Roman"/>
                <a:sym typeface="Avenir Roman"/>
              </a:rPr>
              <a:t> </a:t>
            </a:r>
            <a:r>
              <a:rPr lang="en-IE" dirty="0" err="1"/>
              <a:t>doAsync</a:t>
            </a:r>
            <a:r>
              <a:rPr lang="en-IE" sz="1500" b="0" i="0" u="none" strike="noStrike" dirty="0">
                <a:effectLst/>
                <a:latin typeface="Avenir Roman"/>
                <a:ea typeface="Avenir Roman"/>
                <a:cs typeface="Avenir Roman"/>
                <a:sym typeface="Avenir Roman"/>
              </a:rPr>
              <a:t> function </a:t>
            </a:r>
            <a:endParaRPr lang="en-US" dirty="0"/>
          </a:p>
        </p:txBody>
      </p:sp>
    </p:spTree>
    <p:extLst>
      <p:ext uri="{BB962C8B-B14F-4D97-AF65-F5344CB8AC3E}">
        <p14:creationId xmlns:p14="http://schemas.microsoft.com/office/powerpoint/2010/main" val="277554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500" b="0" i="0" u="none" strike="noStrike" dirty="0">
                <a:effectLst/>
                <a:latin typeface="Avenir Roman"/>
                <a:ea typeface="Avenir Roman"/>
                <a:cs typeface="Avenir Roman"/>
                <a:sym typeface="Avenir Roman"/>
              </a:rPr>
              <a:t>Concurrency means executing multiple tasks at the same time but not necessarily simultaneously</a:t>
            </a:r>
          </a:p>
          <a:p>
            <a:endParaRPr lang="en-IE" sz="1500" b="0" i="0" u="none" strike="noStrike" dirty="0">
              <a:effectLst/>
              <a:latin typeface="Avenir Roman"/>
              <a:sym typeface="Avenir Roman"/>
            </a:endParaRPr>
          </a:p>
          <a:p>
            <a:r>
              <a:rPr lang="en-IE" sz="1500" b="0" i="0" u="none" strike="noStrike" dirty="0">
                <a:effectLst/>
                <a:latin typeface="Avenir Roman"/>
                <a:ea typeface="Avenir Roman"/>
                <a:cs typeface="Avenir Roman"/>
                <a:sym typeface="Avenir Roman"/>
              </a:rPr>
              <a:t>Parallelism means performing two or more tasks simultaneously</a:t>
            </a:r>
            <a:endParaRPr lang="en-US" dirty="0"/>
          </a:p>
        </p:txBody>
      </p:sp>
    </p:spTree>
    <p:extLst>
      <p:ext uri="{BB962C8B-B14F-4D97-AF65-F5344CB8AC3E}">
        <p14:creationId xmlns:p14="http://schemas.microsoft.com/office/powerpoint/2010/main" val="204851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87012" eaLnBrk="1" fontAlgn="auto" latinLnBrk="0" hangingPunct="1">
              <a:lnSpc>
                <a:spcPct val="125000"/>
              </a:lnSpc>
              <a:spcBef>
                <a:spcPts val="0"/>
              </a:spcBef>
              <a:spcAft>
                <a:spcPts val="0"/>
              </a:spcAft>
              <a:buClrTx/>
              <a:buSzTx/>
              <a:buFontTx/>
              <a:buNone/>
              <a:tabLst/>
              <a:defRPr/>
            </a:pPr>
            <a:r>
              <a:rPr lang="en-US" dirty="0"/>
              <a:t>DSL – Domain Specific Language</a:t>
            </a:r>
            <a:br>
              <a:rPr lang="en-US" dirty="0"/>
            </a:br>
            <a:br>
              <a:rPr lang="en-US" dirty="0"/>
            </a:br>
            <a:r>
              <a:rPr lang="en-US" dirty="0"/>
              <a:t>Note that this is the complete layout code. No XML is required!</a:t>
            </a:r>
          </a:p>
          <a:p>
            <a:endParaRPr lang="en-US" dirty="0"/>
          </a:p>
        </p:txBody>
      </p:sp>
    </p:spTree>
    <p:extLst>
      <p:ext uri="{BB962C8B-B14F-4D97-AF65-F5344CB8AC3E}">
        <p14:creationId xmlns:p14="http://schemas.microsoft.com/office/powerpoint/2010/main" val="418375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87012" eaLnBrk="1" fontAlgn="auto" latinLnBrk="0" hangingPunct="1">
              <a:lnSpc>
                <a:spcPct val="125000"/>
              </a:lnSpc>
              <a:spcBef>
                <a:spcPts val="0"/>
              </a:spcBef>
              <a:spcAft>
                <a:spcPts val="0"/>
              </a:spcAft>
              <a:buClrTx/>
              <a:buSzTx/>
              <a:buFontTx/>
              <a:buNone/>
              <a:tabLst/>
              <a:defRPr/>
            </a:pPr>
            <a:r>
              <a:rPr lang="en-US" dirty="0"/>
              <a:t>Note that this is the complete layout code. No XML is required!</a:t>
            </a:r>
          </a:p>
          <a:p>
            <a:endParaRPr lang="en-US" dirty="0"/>
          </a:p>
        </p:txBody>
      </p:sp>
    </p:spTree>
    <p:extLst>
      <p:ext uri="{BB962C8B-B14F-4D97-AF65-F5344CB8AC3E}">
        <p14:creationId xmlns:p14="http://schemas.microsoft.com/office/powerpoint/2010/main" val="78178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500" b="0" i="0" u="none" strike="noStrike" dirty="0">
                <a:effectLst/>
                <a:latin typeface="Avenir Roman"/>
                <a:ea typeface="Avenir Roman"/>
                <a:cs typeface="Avenir Roman"/>
                <a:sym typeface="Avenir Roman"/>
              </a:rPr>
              <a:t>But you always can pass them explicitly: use </a:t>
            </a:r>
            <a:r>
              <a:rPr lang="en-IE" sz="1500" b="0" i="0" u="none" strike="noStrike" dirty="0">
                <a:effectLst/>
                <a:latin typeface="Avenir Roman"/>
                <a:ea typeface="Avenir Roman"/>
                <a:cs typeface="Avenir Roman"/>
                <a:sym typeface="Avenir Roman"/>
                <a:hlinkClick r:id="rId3"/>
              </a:rPr>
              <a:t>named arguments</a:t>
            </a:r>
            <a:r>
              <a:rPr lang="en-IE" sz="1500" b="0" i="0" u="none" strike="noStrike" dirty="0">
                <a:effectLst/>
                <a:latin typeface="Avenir Roman"/>
                <a:ea typeface="Avenir Roman"/>
                <a:cs typeface="Avenir Roman"/>
                <a:sym typeface="Avenir Roman"/>
              </a:rPr>
              <a:t>.</a:t>
            </a:r>
          </a:p>
          <a:p>
            <a:endParaRPr lang="en-IE" sz="1500" b="0" i="0" u="none" strike="noStrike" dirty="0">
              <a:effectLst/>
              <a:latin typeface="Avenir Roman"/>
              <a:sym typeface="Avenir Roman"/>
            </a:endParaRPr>
          </a:p>
          <a:p>
            <a:r>
              <a:rPr lang="en-IE" sz="1500" b="0" i="0" u="none" strike="noStrike" dirty="0">
                <a:effectLst/>
                <a:latin typeface="Avenir Roman"/>
                <a:sym typeface="Avenir Roman"/>
              </a:rPr>
              <a:t>Now there’s a lot more to Anko Layouts but it’s defo worth being aware of this library component.</a:t>
            </a:r>
            <a:endParaRPr lang="en-US" dirty="0"/>
          </a:p>
        </p:txBody>
      </p:sp>
    </p:spTree>
    <p:extLst>
      <p:ext uri="{BB962C8B-B14F-4D97-AF65-F5344CB8AC3E}">
        <p14:creationId xmlns:p14="http://schemas.microsoft.com/office/powerpoint/2010/main" val="4006213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940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500" b="0" i="0" u="none" strike="noStrike" dirty="0">
                <a:effectLst/>
                <a:latin typeface="Avenir Roman"/>
                <a:ea typeface="Avenir Roman"/>
                <a:cs typeface="Avenir Roman"/>
                <a:sym typeface="Avenir Roman"/>
              </a:rPr>
              <a:t>All this is pretty tough. That is why Android developers are not really keen on default SQLite API and prefer to use fairly expensive wrappers such as ORMs instead.</a:t>
            </a:r>
            <a:endParaRPr lang="en-US" dirty="0"/>
          </a:p>
        </p:txBody>
      </p:sp>
    </p:spTree>
    <p:extLst>
      <p:ext uri="{BB962C8B-B14F-4D97-AF65-F5344CB8AC3E}">
        <p14:creationId xmlns:p14="http://schemas.microsoft.com/office/powerpoint/2010/main" val="242264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500" b="0" i="0" u="none" strike="noStrike" dirty="0">
                <a:effectLst/>
                <a:latin typeface="Avenir Roman"/>
                <a:ea typeface="Avenir Roman"/>
                <a:cs typeface="Avenir Roman"/>
                <a:sym typeface="Avenir Roman"/>
              </a:rPr>
              <a:t>passing values directly as arguments for the </a:t>
            </a:r>
            <a:r>
              <a:rPr lang="en-IE" dirty="0"/>
              <a:t>insert()</a:t>
            </a:r>
            <a:r>
              <a:rPr lang="en-IE" sz="1500" b="0" i="0" u="none" strike="noStrike" dirty="0">
                <a:effectLst/>
                <a:latin typeface="Avenir Roman"/>
                <a:ea typeface="Avenir Roman"/>
                <a:cs typeface="Avenir Roman"/>
                <a:sym typeface="Avenir Roman"/>
              </a:rPr>
              <a:t> function:</a:t>
            </a:r>
            <a:endParaRPr lang="en-US" dirty="0"/>
          </a:p>
        </p:txBody>
      </p:sp>
    </p:spTree>
    <p:extLst>
      <p:ext uri="{BB962C8B-B14F-4D97-AF65-F5344CB8AC3E}">
        <p14:creationId xmlns:p14="http://schemas.microsoft.com/office/powerpoint/2010/main" val="109648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500" b="0" i="0" u="none" strike="noStrike" dirty="0">
                <a:effectLst/>
                <a:latin typeface="Avenir Roman"/>
                <a:ea typeface="Avenir Roman"/>
                <a:cs typeface="Avenir Roman"/>
                <a:sym typeface="Avenir Roman"/>
              </a:rPr>
              <a:t>Here, </a:t>
            </a:r>
            <a:r>
              <a:rPr lang="en-IE" dirty="0"/>
              <a:t>{</a:t>
            </a:r>
            <a:r>
              <a:rPr lang="en-IE" dirty="0" err="1"/>
              <a:t>userId</a:t>
            </a:r>
            <a:r>
              <a:rPr lang="en-IE" dirty="0"/>
              <a:t>}</a:t>
            </a:r>
            <a:r>
              <a:rPr lang="en-IE" sz="1500" b="0" i="0" u="none" strike="noStrike" dirty="0">
                <a:effectLst/>
                <a:latin typeface="Avenir Roman"/>
                <a:ea typeface="Avenir Roman"/>
                <a:cs typeface="Avenir Roman"/>
                <a:sym typeface="Avenir Roman"/>
              </a:rPr>
              <a:t> part will be replaced with </a:t>
            </a:r>
            <a:r>
              <a:rPr lang="en-IE" dirty="0"/>
              <a:t>42</a:t>
            </a:r>
            <a:r>
              <a:rPr lang="en-IE" sz="1500" b="0" i="0" u="none" strike="noStrike" dirty="0">
                <a:effectLst/>
                <a:latin typeface="Avenir Roman"/>
                <a:ea typeface="Avenir Roman"/>
                <a:cs typeface="Avenir Roman"/>
                <a:sym typeface="Avenir Roman"/>
              </a:rPr>
              <a:t> and </a:t>
            </a:r>
            <a:r>
              <a:rPr lang="en-IE" dirty="0"/>
              <a:t>{</a:t>
            </a:r>
            <a:r>
              <a:rPr lang="en-IE" dirty="0" err="1"/>
              <a:t>userName</a:t>
            </a:r>
            <a:r>
              <a:rPr lang="en-IE" dirty="0"/>
              <a:t>}</a:t>
            </a:r>
            <a:r>
              <a:rPr lang="en-IE" sz="1500" b="0" i="0" u="none" strike="noStrike" dirty="0">
                <a:effectLst/>
                <a:latin typeface="Avenir Roman"/>
                <a:ea typeface="Avenir Roman"/>
                <a:cs typeface="Avenir Roman"/>
                <a:sym typeface="Avenir Roman"/>
              </a:rPr>
              <a:t> — with </a:t>
            </a:r>
            <a:r>
              <a:rPr lang="en-IE" dirty="0"/>
              <a:t>'John’</a:t>
            </a:r>
          </a:p>
          <a:p>
            <a:endParaRPr lang="en-IE" dirty="0"/>
          </a:p>
          <a:p>
            <a:endParaRPr lang="en-US" dirty="0"/>
          </a:p>
        </p:txBody>
      </p:sp>
    </p:spTree>
    <p:extLst>
      <p:ext uri="{BB962C8B-B14F-4D97-AF65-F5344CB8AC3E}">
        <p14:creationId xmlns:p14="http://schemas.microsoft.com/office/powerpoint/2010/main" val="3968797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500" b="0" i="0" u="none" strike="noStrike" dirty="0">
                <a:effectLst/>
                <a:latin typeface="Avenir Roman"/>
                <a:ea typeface="Avenir Roman"/>
                <a:cs typeface="Avenir Roman"/>
                <a:sym typeface="Avenir Roman"/>
              </a:rPr>
              <a:t>Again, a lot more to this, so check out the online resources for more examples</a:t>
            </a:r>
            <a:endParaRPr lang="en-IE" dirty="0"/>
          </a:p>
          <a:p>
            <a:endParaRPr lang="en-US" dirty="0"/>
          </a:p>
        </p:txBody>
      </p:sp>
    </p:spTree>
    <p:extLst>
      <p:ext uri="{BB962C8B-B14F-4D97-AF65-F5344CB8AC3E}">
        <p14:creationId xmlns:p14="http://schemas.microsoft.com/office/powerpoint/2010/main" val="79205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it.ie" TargetMode="External"/><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33" name="Shape 33"/>
          <p:cNvSpPr/>
          <p:nvPr/>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34" name="Shape 34"/>
          <p:cNvSpPr/>
          <p:nvPr/>
        </p:nvSpPr>
        <p:spPr>
          <a:xfrm>
            <a:off x="960162" y="2437733"/>
            <a:ext cx="1397819" cy="68326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by</a:t>
            </a:r>
          </a:p>
        </p:txBody>
      </p:sp>
      <p:grpSp>
        <p:nvGrpSpPr>
          <p:cNvPr id="38" name="Group 38"/>
          <p:cNvGrpSpPr/>
          <p:nvPr/>
        </p:nvGrpSpPr>
        <p:grpSpPr>
          <a:xfrm>
            <a:off x="2606508" y="3489276"/>
            <a:ext cx="3241478" cy="557188"/>
            <a:chOff x="0" y="0"/>
            <a:chExt cx="4610101" cy="1056592"/>
          </a:xfrm>
        </p:grpSpPr>
        <p:sp>
          <p:nvSpPr>
            <p:cNvPr id="35" name="Shape 35"/>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sz="975">
                  <a:solidFill>
                    <a:srgbClr val="133455"/>
                  </a:solidFill>
                  <a:latin typeface="Helvetica Neue"/>
                  <a:ea typeface="Helvetica Neue"/>
                  <a:cs typeface="Helvetica Neue"/>
                  <a:sym typeface="Helvetica Neue"/>
                </a:rPr>
                <a:t>Waterford Institute of Technology</a:t>
              </a:r>
            </a:p>
          </p:txBody>
        </p:sp>
        <p:sp>
          <p:nvSpPr>
            <p:cNvPr id="36" name="Shape 36"/>
            <p:cNvSpPr/>
            <p:nvPr/>
          </p:nvSpPr>
          <p:spPr>
            <a:xfrm>
              <a:off x="0" y="754707"/>
              <a:ext cx="1361922"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rId2"/>
                </a:defRPr>
              </a:lvl1pPr>
            </a:lstStyle>
            <a:p>
              <a:pPr lvl="0">
                <a:defRPr sz="1800">
                  <a:solidFill>
                    <a:srgbClr val="000000"/>
                  </a:solidFill>
                  <a:uFillTx/>
                </a:defRPr>
              </a:pPr>
              <a:r>
                <a:rPr sz="750">
                  <a:solidFill>
                    <a:srgbClr val="006699"/>
                  </a:solidFill>
                  <a:uFill>
                    <a:solidFill>
                      <a:srgbClr val="006699"/>
                    </a:solidFill>
                  </a:uFill>
                  <a:hlinkClick r:id="rId2"/>
                </a:rPr>
                <a:t>http://www.wit.ie</a:t>
              </a:r>
            </a:p>
          </p:txBody>
        </p:sp>
      </p:grpSp>
      <p:sp>
        <p:nvSpPr>
          <p:cNvPr id="39" name="Shape 39"/>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sp>
        <p:nvSpPr>
          <p:cNvPr id="40" name="Shape 40"/>
          <p:cNvSpPr>
            <a:spLocks noGrp="1"/>
          </p:cNvSpPr>
          <p:nvPr>
            <p:ph type="body" idx="1"/>
          </p:nvPr>
        </p:nvSpPr>
        <p:spPr>
          <a:xfrm>
            <a:off x="2620863" y="2498081"/>
            <a:ext cx="4063008" cy="1044773"/>
          </a:xfrm>
          <a:prstGeom prst="rect">
            <a:avLst/>
          </a:prstGeom>
        </p:spPr>
        <p:txBody>
          <a:bodyPr lIns="0" tIns="0" rIns="0" bIns="0"/>
          <a:lstStyle>
            <a:lvl1pPr marL="0" indent="0" defTabSz="366688">
              <a:lnSpc>
                <a:spcPct val="120000"/>
              </a:lnSpc>
              <a:spcBef>
                <a:spcPts val="0"/>
              </a:spcBef>
              <a:buClrTx/>
              <a:buSzTx/>
              <a:buFontTx/>
              <a:buNone/>
              <a:defRPr sz="1125">
                <a:latin typeface="Helvetica Neue"/>
                <a:ea typeface="Helvetica Neue"/>
                <a:cs typeface="Helvetica Neue"/>
                <a:sym typeface="Helvetica Neue"/>
              </a:defRPr>
            </a:lvl1pPr>
            <a:lvl2pPr marL="0" indent="0" defTabSz="366688">
              <a:lnSpc>
                <a:spcPct val="120000"/>
              </a:lnSpc>
              <a:spcBef>
                <a:spcPts val="0"/>
              </a:spcBef>
              <a:buClrTx/>
              <a:buSzTx/>
              <a:buFontTx/>
              <a:buNone/>
              <a:defRPr sz="1125">
                <a:latin typeface="Helvetica Neue"/>
                <a:ea typeface="Helvetica Neue"/>
                <a:cs typeface="Helvetica Neue"/>
                <a:sym typeface="Helvetica Neue"/>
              </a:defRPr>
            </a:lvl2pPr>
            <a:lvl3pPr marL="0" indent="0" defTabSz="366688">
              <a:lnSpc>
                <a:spcPct val="120000"/>
              </a:lnSpc>
              <a:spcBef>
                <a:spcPts val="0"/>
              </a:spcBef>
              <a:buClrTx/>
              <a:buSzTx/>
              <a:buFontTx/>
              <a:buNone/>
              <a:defRPr sz="1125">
                <a:latin typeface="Helvetica Neue"/>
                <a:ea typeface="Helvetica Neue"/>
                <a:cs typeface="Helvetica Neue"/>
                <a:sym typeface="Helvetica Neue"/>
              </a:defRPr>
            </a:lvl3pPr>
            <a:lvl4pPr marL="0" indent="0" defTabSz="366688">
              <a:lnSpc>
                <a:spcPct val="120000"/>
              </a:lnSpc>
              <a:spcBef>
                <a:spcPts val="0"/>
              </a:spcBef>
              <a:buClrTx/>
              <a:buSzTx/>
              <a:buFontTx/>
              <a:buNone/>
              <a:defRPr sz="1125">
                <a:latin typeface="Helvetica Neue"/>
                <a:ea typeface="Helvetica Neue"/>
                <a:cs typeface="Helvetica Neue"/>
                <a:sym typeface="Helvetica Neue"/>
              </a:defRPr>
            </a:lvl4pPr>
            <a:lvl5pPr marL="0" indent="0" defTabSz="366688">
              <a:lnSpc>
                <a:spcPct val="120000"/>
              </a:lnSpc>
              <a:spcBef>
                <a:spcPts val="0"/>
              </a:spcBef>
              <a:buClrTx/>
              <a:buSzTx/>
              <a:buFontTx/>
              <a:buNone/>
              <a:defRPr sz="1125">
                <a:latin typeface="Helvetica Neue"/>
                <a:ea typeface="Helvetica Neue"/>
                <a:cs typeface="Helvetica Neue"/>
                <a:sym typeface="Helvetica Neue"/>
              </a:defRPr>
            </a:lvl5pPr>
          </a:lstStyle>
          <a:p>
            <a:pPr lvl="0"/>
            <a:r>
              <a:t>Body Level One</a:t>
            </a:r>
          </a:p>
          <a:p>
            <a:pPr lvl="1"/>
            <a:r>
              <a:t>Body Level Two</a:t>
            </a:r>
          </a:p>
          <a:p>
            <a:pPr lvl="2"/>
            <a:r>
              <a:t>Body Level Three</a:t>
            </a:r>
          </a:p>
          <a:p>
            <a:pPr lvl="3"/>
            <a:r>
              <a:t>Body Level Four</a:t>
            </a:r>
          </a:p>
          <a:p>
            <a:pPr lvl="4"/>
            <a:r>
              <a:t>Body Level Five</a:t>
            </a:r>
          </a:p>
        </p:txBody>
      </p:sp>
      <p:pic>
        <p:nvPicPr>
          <p:cNvPr id="11" name="Picture 3">
            <a:extLst>
              <a:ext uri="{FF2B5EF4-FFF2-40B4-BE49-F238E27FC236}">
                <a16:creationId xmlns:a16="http://schemas.microsoft.com/office/drawing/2014/main" id="{42F35009-F845-1B4A-861B-AA2F12F000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078" y="4332786"/>
            <a:ext cx="3250575"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toy&#13;&#10;&#13;&#10;Description automatically generated">
            <a:extLst>
              <a:ext uri="{FF2B5EF4-FFF2-40B4-BE49-F238E27FC236}">
                <a16:creationId xmlns:a16="http://schemas.microsoft.com/office/drawing/2014/main" id="{86E5BA18-895F-6845-8431-5E9D0FB608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9971" y="4300772"/>
            <a:ext cx="628034" cy="772482"/>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Anko</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a:spLocks noGrp="1"/>
          </p:cNvSpPr>
          <p:nvPr>
            <p:ph type="title"/>
          </p:nvPr>
        </p:nvSpPr>
        <p:spPr>
          <a:prstGeom prst="rect">
            <a:avLst/>
          </a:prstGeom>
        </p:spPr>
        <p:txBody>
          <a:bodyPr/>
          <a:lstStyle/>
          <a:p>
            <a:r>
              <a:t>Title Text</a:t>
            </a:r>
          </a:p>
        </p:txBody>
      </p:sp>
      <p:sp>
        <p:nvSpPr>
          <p:cNvPr id="53" name="Slide Number"/>
          <p:cNvSpPr>
            <a:spLocks noGrp="1"/>
          </p:cNvSpPr>
          <p:nvPr>
            <p:ph type="sldNum" sz="quarter" idx="2"/>
          </p:nvPr>
        </p:nvSpPr>
        <p:spPr>
          <a:xfrm>
            <a:off x="6553201" y="4870113"/>
            <a:ext cx="1905000" cy="283023"/>
          </a:xfrm>
          <a:prstGeom prst="rect">
            <a:avLst/>
          </a:prstGeom>
        </p:spPr>
        <p:txBody>
          <a:bodyPr/>
          <a:lstStyle/>
          <a:p>
            <a:fld id="{86CB4B4D-7CA3-9044-876B-883B54F8677D}" type="slidenum">
              <a:t>‹#›</a:t>
            </a:fld>
            <a:endParaRPr/>
          </a:p>
        </p:txBody>
      </p:sp>
      <p:sp>
        <p:nvSpPr>
          <p:cNvPr id="4" name="Rectangle 66">
            <a:extLst>
              <a:ext uri="{FF2B5EF4-FFF2-40B4-BE49-F238E27FC236}">
                <a16:creationId xmlns:a16="http://schemas.microsoft.com/office/drawing/2014/main" id="{167ADE1B-F2C8-8644-B1BC-045EE9E74822}"/>
              </a:ext>
            </a:extLst>
          </p:cNvPr>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Anko</a:t>
            </a:r>
          </a:p>
        </p:txBody>
      </p:sp>
    </p:spTree>
    <p:extLst>
      <p:ext uri="{BB962C8B-B14F-4D97-AF65-F5344CB8AC3E}">
        <p14:creationId xmlns:p14="http://schemas.microsoft.com/office/powerpoint/2010/main" val="10953072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924686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a:spLocks noGrp="1"/>
          </p:cNvSpPr>
          <p:nvPr>
            <p:ph type="body" idx="1"/>
          </p:nvPr>
        </p:nvSpPr>
        <p:spPr>
          <a:xfrm>
            <a:off x="625078" y="468808"/>
            <a:ext cx="7884914" cy="41991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17239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70113"/>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dirty="0"/>
              <a:t>Introduction to Anko</a:t>
            </a:r>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525435" y="12527"/>
            <a:ext cx="618564" cy="7046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chemeClr val="accent2"/>
        </a:buClr>
        <a:buSzPct val="100000"/>
        <a:buFont typeface="Wingdings" pitchFamily="2" charset="2"/>
        <a:buChar char="q"/>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drohan@w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adorahack.com/introduction-to-anko" TargetMode="External"/><Relationship Id="rId2" Type="http://schemas.openxmlformats.org/officeDocument/2006/relationships/hyperlink" Target="https://github.com/Kotlin/anko"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626106" y="1645425"/>
            <a:ext cx="7891789" cy="542479"/>
          </a:xfrm>
          <a:prstGeom prst="rect">
            <a:avLst/>
          </a:prstGeom>
        </p:spPr>
        <p:txBody>
          <a:bodyPr/>
          <a:lstStyle>
            <a:lvl1pPr defTabSz="830862">
              <a:defRPr sz="3800">
                <a:latin typeface="Helvetica Neue Light"/>
                <a:ea typeface="Helvetica Neue Light"/>
                <a:cs typeface="Helvetica Neue Light"/>
                <a:sym typeface="Helvetica Neue Light"/>
              </a:defRPr>
            </a:lvl1pPr>
          </a:lstStyle>
          <a:p>
            <a:pPr lvl="0">
              <a:defRPr sz="1800"/>
            </a:pPr>
            <a:r>
              <a:rPr lang="ga-IE" sz="2400" dirty="0"/>
              <a:t>Mobile Application </a:t>
            </a:r>
            <a:r>
              <a:rPr sz="2400" dirty="0"/>
              <a:t>Development</a:t>
            </a:r>
          </a:p>
        </p:txBody>
      </p:sp>
      <p:sp>
        <p:nvSpPr>
          <p:cNvPr id="76" name="Shape 76"/>
          <p:cNvSpPr>
            <a:spLocks noGrp="1"/>
          </p:cNvSpPr>
          <p:nvPr>
            <p:ph type="body" idx="1"/>
          </p:nvPr>
        </p:nvSpPr>
        <p:spPr>
          <a:xfrm>
            <a:off x="2621372" y="2531567"/>
            <a:ext cx="4061950" cy="1044773"/>
          </a:xfrm>
          <a:prstGeom prst="rect">
            <a:avLst/>
          </a:prstGeom>
        </p:spPr>
        <p:txBody>
          <a:bodyPr/>
          <a:lstStyle/>
          <a:p>
            <a:pPr defTabSz="521511"/>
            <a:r>
              <a:rPr dirty="0"/>
              <a:t>David Drohan (</a:t>
            </a:r>
            <a:r>
              <a:rPr dirty="0">
                <a:solidFill>
                  <a:srgbClr val="006699"/>
                </a:solidFill>
                <a:uFill>
                  <a:solidFill>
                    <a:srgbClr val="006699"/>
                  </a:solidFill>
                </a:uFill>
                <a:hlinkClick r:id="rId2"/>
              </a:rPr>
              <a:t>ddrohan@wit.ie</a:t>
            </a:r>
            <a:r>
              <a:rPr dirty="0"/>
              <a:t>)</a:t>
            </a:r>
            <a:endParaRPr lang="en-IE" dirty="0"/>
          </a:p>
          <a:p>
            <a:pPr defTabSz="521511"/>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2822-3E75-F747-906B-C2A136061ADB}"/>
              </a:ext>
            </a:extLst>
          </p:cNvPr>
          <p:cNvSpPr>
            <a:spLocks noGrp="1"/>
          </p:cNvSpPr>
          <p:nvPr>
            <p:ph type="title"/>
          </p:nvPr>
        </p:nvSpPr>
        <p:spPr/>
        <p:txBody>
          <a:bodyPr/>
          <a:lstStyle/>
          <a:p>
            <a:r>
              <a:rPr lang="en-US" dirty="0"/>
              <a:t>Anko Layouts – Why? (and why a DSL?)</a:t>
            </a:r>
          </a:p>
        </p:txBody>
      </p:sp>
      <p:sp>
        <p:nvSpPr>
          <p:cNvPr id="4" name="Slide Number Placeholder 3">
            <a:extLst>
              <a:ext uri="{FF2B5EF4-FFF2-40B4-BE49-F238E27FC236}">
                <a16:creationId xmlns:a16="http://schemas.microsoft.com/office/drawing/2014/main" id="{48199C50-03F2-3149-AF16-A6D1035C318E}"/>
              </a:ext>
            </a:extLst>
          </p:cNvPr>
          <p:cNvSpPr>
            <a:spLocks noGrp="1"/>
          </p:cNvSpPr>
          <p:nvPr>
            <p:ph type="sldNum" sz="quarter" idx="2"/>
          </p:nvPr>
        </p:nvSpPr>
        <p:spPr/>
        <p:txBody>
          <a:bodyPr/>
          <a:lstStyle/>
          <a:p>
            <a:pPr lvl="0"/>
            <a:fld id="{86CB4B4D-7CA3-9044-876B-883B54F8677D}" type="slidenum">
              <a:rPr lang="en-IE" smtClean="0"/>
              <a:t>10</a:t>
            </a:fld>
            <a:endParaRPr lang="en-IE" dirty="0"/>
          </a:p>
        </p:txBody>
      </p:sp>
      <p:sp>
        <p:nvSpPr>
          <p:cNvPr id="5" name="Footer Placeholder 4">
            <a:extLst>
              <a:ext uri="{FF2B5EF4-FFF2-40B4-BE49-F238E27FC236}">
                <a16:creationId xmlns:a16="http://schemas.microsoft.com/office/drawing/2014/main" id="{6FD75B0D-1615-3042-B060-7F3096DA0AF6}"/>
              </a:ext>
            </a:extLst>
          </p:cNvPr>
          <p:cNvSpPr>
            <a:spLocks noGrp="1"/>
          </p:cNvSpPr>
          <p:nvPr>
            <p:ph type="ftr" sz="quarter" idx="3"/>
          </p:nvPr>
        </p:nvSpPr>
        <p:spPr/>
        <p:txBody>
          <a:bodyPr/>
          <a:lstStyle/>
          <a:p>
            <a:r>
              <a:rPr lang="en-IE"/>
              <a:t>Introduction to Anko</a:t>
            </a:r>
            <a:endParaRPr lang="en-IE" dirty="0"/>
          </a:p>
        </p:txBody>
      </p:sp>
      <p:pic>
        <p:nvPicPr>
          <p:cNvPr id="9" name="Picture 8" descr="A screenshot of a social media post&#10;&#10;Description automatically generated">
            <a:extLst>
              <a:ext uri="{FF2B5EF4-FFF2-40B4-BE49-F238E27FC236}">
                <a16:creationId xmlns:a16="http://schemas.microsoft.com/office/drawing/2014/main" id="{714C420A-87DC-2F41-935B-E684604B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911492"/>
            <a:ext cx="8748464" cy="3176884"/>
          </a:xfrm>
          <a:prstGeom prst="rect">
            <a:avLst/>
          </a:prstGeom>
        </p:spPr>
      </p:pic>
    </p:spTree>
    <p:extLst>
      <p:ext uri="{BB962C8B-B14F-4D97-AF65-F5344CB8AC3E}">
        <p14:creationId xmlns:p14="http://schemas.microsoft.com/office/powerpoint/2010/main" val="421425084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knife&#10;&#10;Description automatically generated">
            <a:extLst>
              <a:ext uri="{FF2B5EF4-FFF2-40B4-BE49-F238E27FC236}">
                <a16:creationId xmlns:a16="http://schemas.microsoft.com/office/drawing/2014/main" id="{4D087C07-2AE2-F746-ACD5-50ABF34DF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565123"/>
            <a:ext cx="8748464" cy="1966896"/>
          </a:xfrm>
          <a:prstGeom prst="rect">
            <a:avLst/>
          </a:prstGeom>
        </p:spPr>
      </p:pic>
      <p:sp>
        <p:nvSpPr>
          <p:cNvPr id="2" name="Title 1">
            <a:extLst>
              <a:ext uri="{FF2B5EF4-FFF2-40B4-BE49-F238E27FC236}">
                <a16:creationId xmlns:a16="http://schemas.microsoft.com/office/drawing/2014/main" id="{946A2822-3E75-F747-906B-C2A136061ADB}"/>
              </a:ext>
            </a:extLst>
          </p:cNvPr>
          <p:cNvSpPr>
            <a:spLocks noGrp="1"/>
          </p:cNvSpPr>
          <p:nvPr>
            <p:ph type="title"/>
          </p:nvPr>
        </p:nvSpPr>
        <p:spPr/>
        <p:txBody>
          <a:bodyPr/>
          <a:lstStyle/>
          <a:p>
            <a:r>
              <a:rPr lang="en-US" dirty="0"/>
              <a:t>Anko Layouts – Why? (and why a DSL?)</a:t>
            </a:r>
          </a:p>
        </p:txBody>
      </p:sp>
      <p:sp>
        <p:nvSpPr>
          <p:cNvPr id="4" name="Slide Number Placeholder 3">
            <a:extLst>
              <a:ext uri="{FF2B5EF4-FFF2-40B4-BE49-F238E27FC236}">
                <a16:creationId xmlns:a16="http://schemas.microsoft.com/office/drawing/2014/main" id="{48199C50-03F2-3149-AF16-A6D1035C318E}"/>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sp>
        <p:nvSpPr>
          <p:cNvPr id="5" name="Footer Placeholder 4">
            <a:extLst>
              <a:ext uri="{FF2B5EF4-FFF2-40B4-BE49-F238E27FC236}">
                <a16:creationId xmlns:a16="http://schemas.microsoft.com/office/drawing/2014/main" id="{6FD75B0D-1615-3042-B060-7F3096DA0AF6}"/>
              </a:ext>
            </a:extLst>
          </p:cNvPr>
          <p:cNvSpPr>
            <a:spLocks noGrp="1"/>
          </p:cNvSpPr>
          <p:nvPr>
            <p:ph type="ftr" sz="quarter" idx="3"/>
          </p:nvPr>
        </p:nvSpPr>
        <p:spPr/>
        <p:txBody>
          <a:bodyPr/>
          <a:lstStyle/>
          <a:p>
            <a:r>
              <a:rPr lang="en-IE"/>
              <a:t>Introduction to Anko</a:t>
            </a:r>
            <a:endParaRPr lang="en-IE" dirty="0"/>
          </a:p>
        </p:txBody>
      </p:sp>
      <p:sp>
        <p:nvSpPr>
          <p:cNvPr id="6" name="Text Placeholder 2">
            <a:extLst>
              <a:ext uri="{FF2B5EF4-FFF2-40B4-BE49-F238E27FC236}">
                <a16:creationId xmlns:a16="http://schemas.microsoft.com/office/drawing/2014/main" id="{557B0434-CB4A-C344-AE12-33A349270705}"/>
              </a:ext>
            </a:extLst>
          </p:cNvPr>
          <p:cNvSpPr>
            <a:spLocks noGrp="1"/>
          </p:cNvSpPr>
          <p:nvPr>
            <p:ph type="body" idx="1"/>
          </p:nvPr>
        </p:nvSpPr>
        <p:spPr>
          <a:xfrm>
            <a:off x="395536" y="843558"/>
            <a:ext cx="8227354" cy="4299943"/>
          </a:xfrm>
        </p:spPr>
        <p:txBody>
          <a:bodyPr/>
          <a:lstStyle/>
          <a:p>
            <a:r>
              <a:rPr lang="en-US" dirty="0"/>
              <a:t>A DSL makes the same logic easy to read, easy to write and there is no runtime overhead. Here it is again:</a:t>
            </a:r>
          </a:p>
          <a:p>
            <a:endParaRPr lang="en-US" dirty="0"/>
          </a:p>
          <a:p>
            <a:endParaRPr lang="en-US" dirty="0"/>
          </a:p>
          <a:p>
            <a:endParaRPr lang="en-US" dirty="0"/>
          </a:p>
          <a:p>
            <a:pPr marL="0" indent="0">
              <a:buNone/>
            </a:pPr>
            <a:endParaRPr lang="en-US" dirty="0"/>
          </a:p>
          <a:p>
            <a:r>
              <a:rPr lang="en-IE" dirty="0"/>
              <a:t>As previously mentioned, </a:t>
            </a:r>
            <a:r>
              <a:rPr lang="en-IE" b="1" dirty="0" err="1">
                <a:latin typeface="Courier New" panose="02070309020205020404" pitchFamily="49" charset="0"/>
                <a:cs typeface="Courier New" panose="02070309020205020404" pitchFamily="49" charset="0"/>
              </a:rPr>
              <a:t>onClick</a:t>
            </a:r>
            <a:r>
              <a:rPr lang="en-IE" b="1" dirty="0">
                <a:latin typeface="Courier New" panose="02070309020205020404" pitchFamily="49" charset="0"/>
                <a:cs typeface="Courier New" panose="02070309020205020404" pitchFamily="49" charset="0"/>
              </a:rPr>
              <a:t>()</a:t>
            </a:r>
            <a:r>
              <a:rPr lang="en-IE" dirty="0"/>
              <a:t> supports </a:t>
            </a:r>
            <a:br>
              <a:rPr lang="en-IE" dirty="0"/>
            </a:br>
            <a:r>
              <a:rPr lang="en-IE" dirty="0"/>
              <a:t>coroutines (accepts suspending lambda) so you </a:t>
            </a:r>
            <a:br>
              <a:rPr lang="en-IE" dirty="0"/>
            </a:br>
            <a:r>
              <a:rPr lang="en-IE" dirty="0"/>
              <a:t>can write your asynchronous code without an </a:t>
            </a:r>
            <a:br>
              <a:rPr lang="en-IE" dirty="0"/>
            </a:br>
            <a:r>
              <a:rPr lang="en-IE" dirty="0"/>
              <a:t>explicit </a:t>
            </a:r>
            <a:r>
              <a:rPr lang="en-IE" b="1" dirty="0">
                <a:latin typeface="Courier New" panose="02070309020205020404" pitchFamily="49" charset="0"/>
                <a:cs typeface="Courier New" panose="02070309020205020404" pitchFamily="49" charset="0"/>
              </a:rPr>
              <a:t>async(UI)</a:t>
            </a:r>
            <a:r>
              <a:rPr lang="en-IE" dirty="0"/>
              <a:t> call.</a:t>
            </a:r>
            <a:endParaRPr lang="en-US" dirty="0"/>
          </a:p>
        </p:txBody>
      </p:sp>
    </p:spTree>
    <p:extLst>
      <p:ext uri="{BB962C8B-B14F-4D97-AF65-F5344CB8AC3E}">
        <p14:creationId xmlns:p14="http://schemas.microsoft.com/office/powerpoint/2010/main" val="31290376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2822-3E75-F747-906B-C2A136061ADB}"/>
              </a:ext>
            </a:extLst>
          </p:cNvPr>
          <p:cNvSpPr>
            <a:spLocks noGrp="1"/>
          </p:cNvSpPr>
          <p:nvPr>
            <p:ph type="title"/>
          </p:nvPr>
        </p:nvSpPr>
        <p:spPr/>
        <p:txBody>
          <a:bodyPr/>
          <a:lstStyle/>
          <a:p>
            <a:r>
              <a:rPr lang="en-US" dirty="0"/>
              <a:t>Anko Layouts –</a:t>
            </a:r>
            <a:r>
              <a:rPr lang="en-IE" b="1" dirty="0"/>
              <a:t> </a:t>
            </a:r>
            <a:r>
              <a:rPr lang="en-IE" b="1" dirty="0" err="1"/>
              <a:t>LayoutParams</a:t>
            </a:r>
            <a:endParaRPr lang="en-US" dirty="0"/>
          </a:p>
        </p:txBody>
      </p:sp>
      <p:sp>
        <p:nvSpPr>
          <p:cNvPr id="4" name="Slide Number Placeholder 3">
            <a:extLst>
              <a:ext uri="{FF2B5EF4-FFF2-40B4-BE49-F238E27FC236}">
                <a16:creationId xmlns:a16="http://schemas.microsoft.com/office/drawing/2014/main" id="{48199C50-03F2-3149-AF16-A6D1035C318E}"/>
              </a:ext>
            </a:extLst>
          </p:cNvPr>
          <p:cNvSpPr>
            <a:spLocks noGrp="1"/>
          </p:cNvSpPr>
          <p:nvPr>
            <p:ph type="sldNum" sz="quarter" idx="2"/>
          </p:nvPr>
        </p:nvSpPr>
        <p:spPr/>
        <p:txBody>
          <a:bodyPr/>
          <a:lstStyle/>
          <a:p>
            <a:pPr lvl="0"/>
            <a:fld id="{86CB4B4D-7CA3-9044-876B-883B54F8677D}" type="slidenum">
              <a:rPr lang="en-IE" smtClean="0"/>
              <a:t>12</a:t>
            </a:fld>
            <a:endParaRPr lang="en-IE" dirty="0"/>
          </a:p>
        </p:txBody>
      </p:sp>
      <p:sp>
        <p:nvSpPr>
          <p:cNvPr id="5" name="Footer Placeholder 4">
            <a:extLst>
              <a:ext uri="{FF2B5EF4-FFF2-40B4-BE49-F238E27FC236}">
                <a16:creationId xmlns:a16="http://schemas.microsoft.com/office/drawing/2014/main" id="{6FD75B0D-1615-3042-B060-7F3096DA0AF6}"/>
              </a:ext>
            </a:extLst>
          </p:cNvPr>
          <p:cNvSpPr>
            <a:spLocks noGrp="1"/>
          </p:cNvSpPr>
          <p:nvPr>
            <p:ph type="ftr" sz="quarter" idx="3"/>
          </p:nvPr>
        </p:nvSpPr>
        <p:spPr/>
        <p:txBody>
          <a:bodyPr/>
          <a:lstStyle/>
          <a:p>
            <a:r>
              <a:rPr lang="en-IE"/>
              <a:t>Introduction to Anko</a:t>
            </a:r>
            <a:endParaRPr lang="en-IE" dirty="0"/>
          </a:p>
        </p:txBody>
      </p:sp>
      <p:sp>
        <p:nvSpPr>
          <p:cNvPr id="6" name="Text Placeholder 2">
            <a:extLst>
              <a:ext uri="{FF2B5EF4-FFF2-40B4-BE49-F238E27FC236}">
                <a16:creationId xmlns:a16="http://schemas.microsoft.com/office/drawing/2014/main" id="{557B0434-CB4A-C344-AE12-33A349270705}"/>
              </a:ext>
            </a:extLst>
          </p:cNvPr>
          <p:cNvSpPr>
            <a:spLocks noGrp="1"/>
          </p:cNvSpPr>
          <p:nvPr>
            <p:ph type="body" idx="1"/>
          </p:nvPr>
        </p:nvSpPr>
        <p:spPr>
          <a:xfrm>
            <a:off x="395536" y="843558"/>
            <a:ext cx="8062665" cy="4299943"/>
          </a:xfrm>
        </p:spPr>
        <p:txBody>
          <a:bodyPr/>
          <a:lstStyle/>
          <a:p>
            <a:r>
              <a:rPr lang="en-IE" dirty="0"/>
              <a:t>The positioning of widgets inside parent containers can be tweaked using </a:t>
            </a:r>
            <a:r>
              <a:rPr lang="en-IE" b="1" dirty="0" err="1">
                <a:latin typeface="Courier New" panose="02070309020205020404" pitchFamily="49" charset="0"/>
                <a:cs typeface="Courier New" panose="02070309020205020404" pitchFamily="49" charset="0"/>
              </a:rPr>
              <a:t>LayoutParams</a:t>
            </a:r>
            <a:r>
              <a:rPr lang="en-IE" dirty="0"/>
              <a:t>. In XML it looks like this:</a:t>
            </a:r>
          </a:p>
          <a:p>
            <a:endParaRPr lang="en-IE" dirty="0"/>
          </a:p>
          <a:p>
            <a:endParaRPr lang="en-IE" dirty="0"/>
          </a:p>
          <a:p>
            <a:endParaRPr lang="en-IE" dirty="0"/>
          </a:p>
          <a:p>
            <a:endParaRPr lang="en-IE" dirty="0"/>
          </a:p>
          <a:p>
            <a:endParaRPr lang="en-IE" dirty="0"/>
          </a:p>
          <a:p>
            <a:r>
              <a:rPr lang="en-IE" dirty="0"/>
              <a:t>In </a:t>
            </a:r>
            <a:r>
              <a:rPr lang="en-IE" b="1" dirty="0"/>
              <a:t>Anko</a:t>
            </a:r>
            <a:r>
              <a:rPr lang="en-IE" dirty="0"/>
              <a:t>, you specify </a:t>
            </a:r>
            <a:r>
              <a:rPr lang="en-IE" b="1" dirty="0" err="1">
                <a:latin typeface="Courier New" panose="02070309020205020404" pitchFamily="49" charset="0"/>
                <a:cs typeface="Courier New" panose="02070309020205020404" pitchFamily="49" charset="0"/>
              </a:rPr>
              <a:t>LayoutParams</a:t>
            </a:r>
            <a:r>
              <a:rPr lang="en-IE" dirty="0"/>
              <a:t> right after a </a:t>
            </a:r>
            <a:r>
              <a:rPr lang="en-IE" b="1" dirty="0">
                <a:latin typeface="Courier New" panose="02070309020205020404" pitchFamily="49" charset="0"/>
                <a:cs typeface="Courier New" panose="02070309020205020404" pitchFamily="49" charset="0"/>
              </a:rPr>
              <a:t>View</a:t>
            </a:r>
            <a:r>
              <a:rPr lang="en-IE" dirty="0"/>
              <a:t> description using </a:t>
            </a:r>
            <a:r>
              <a:rPr lang="en-IE" b="1" dirty="0" err="1">
                <a:latin typeface="Courier New" panose="02070309020205020404" pitchFamily="49" charset="0"/>
                <a:cs typeface="Courier New" panose="02070309020205020404" pitchFamily="49" charset="0"/>
              </a:rPr>
              <a:t>lparams</a:t>
            </a:r>
            <a:r>
              <a:rPr lang="en-IE"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pic>
        <p:nvPicPr>
          <p:cNvPr id="8" name="Picture 7" descr="A screenshot of a cell phone&#10;&#10;Description automatically generated">
            <a:extLst>
              <a:ext uri="{FF2B5EF4-FFF2-40B4-BE49-F238E27FC236}">
                <a16:creationId xmlns:a16="http://schemas.microsoft.com/office/drawing/2014/main" id="{DAC0158A-619B-754F-9F13-6AC75840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77127"/>
            <a:ext cx="8748464" cy="2014209"/>
          </a:xfrm>
          <a:prstGeom prst="rect">
            <a:avLst/>
          </a:prstGeom>
        </p:spPr>
      </p:pic>
    </p:spTree>
    <p:extLst>
      <p:ext uri="{BB962C8B-B14F-4D97-AF65-F5344CB8AC3E}">
        <p14:creationId xmlns:p14="http://schemas.microsoft.com/office/powerpoint/2010/main" val="12491499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2822-3E75-F747-906B-C2A136061ADB}"/>
              </a:ext>
            </a:extLst>
          </p:cNvPr>
          <p:cNvSpPr>
            <a:spLocks noGrp="1"/>
          </p:cNvSpPr>
          <p:nvPr>
            <p:ph type="title"/>
          </p:nvPr>
        </p:nvSpPr>
        <p:spPr/>
        <p:txBody>
          <a:bodyPr/>
          <a:lstStyle/>
          <a:p>
            <a:r>
              <a:rPr lang="en-US" dirty="0"/>
              <a:t>Anko Layouts –</a:t>
            </a:r>
            <a:r>
              <a:rPr lang="en-IE" b="1" dirty="0"/>
              <a:t> </a:t>
            </a:r>
            <a:r>
              <a:rPr lang="en-IE" b="1" dirty="0" err="1"/>
              <a:t>LayoutParams</a:t>
            </a:r>
            <a:endParaRPr lang="en-US" dirty="0"/>
          </a:p>
        </p:txBody>
      </p:sp>
      <p:sp>
        <p:nvSpPr>
          <p:cNvPr id="4" name="Slide Number Placeholder 3">
            <a:extLst>
              <a:ext uri="{FF2B5EF4-FFF2-40B4-BE49-F238E27FC236}">
                <a16:creationId xmlns:a16="http://schemas.microsoft.com/office/drawing/2014/main" id="{48199C50-03F2-3149-AF16-A6D1035C318E}"/>
              </a:ext>
            </a:extLst>
          </p:cNvPr>
          <p:cNvSpPr>
            <a:spLocks noGrp="1"/>
          </p:cNvSpPr>
          <p:nvPr>
            <p:ph type="sldNum" sz="quarter" idx="2"/>
          </p:nvPr>
        </p:nvSpPr>
        <p:spPr/>
        <p:txBody>
          <a:bodyPr/>
          <a:lstStyle/>
          <a:p>
            <a:pPr lvl="0"/>
            <a:fld id="{86CB4B4D-7CA3-9044-876B-883B54F8677D}" type="slidenum">
              <a:rPr lang="en-IE" smtClean="0"/>
              <a:t>13</a:t>
            </a:fld>
            <a:endParaRPr lang="en-IE" dirty="0"/>
          </a:p>
        </p:txBody>
      </p:sp>
      <p:sp>
        <p:nvSpPr>
          <p:cNvPr id="5" name="Footer Placeholder 4">
            <a:extLst>
              <a:ext uri="{FF2B5EF4-FFF2-40B4-BE49-F238E27FC236}">
                <a16:creationId xmlns:a16="http://schemas.microsoft.com/office/drawing/2014/main" id="{6FD75B0D-1615-3042-B060-7F3096DA0AF6}"/>
              </a:ext>
            </a:extLst>
          </p:cNvPr>
          <p:cNvSpPr>
            <a:spLocks noGrp="1"/>
          </p:cNvSpPr>
          <p:nvPr>
            <p:ph type="ftr" sz="quarter" idx="3"/>
          </p:nvPr>
        </p:nvSpPr>
        <p:spPr/>
        <p:txBody>
          <a:bodyPr/>
          <a:lstStyle/>
          <a:p>
            <a:r>
              <a:rPr lang="en-IE"/>
              <a:t>Introduction to Anko</a:t>
            </a:r>
            <a:endParaRPr lang="en-IE" dirty="0"/>
          </a:p>
        </p:txBody>
      </p:sp>
      <p:sp>
        <p:nvSpPr>
          <p:cNvPr id="6" name="Text Placeholder 2">
            <a:extLst>
              <a:ext uri="{FF2B5EF4-FFF2-40B4-BE49-F238E27FC236}">
                <a16:creationId xmlns:a16="http://schemas.microsoft.com/office/drawing/2014/main" id="{557B0434-CB4A-C344-AE12-33A349270705}"/>
              </a:ext>
            </a:extLst>
          </p:cNvPr>
          <p:cNvSpPr>
            <a:spLocks noGrp="1"/>
          </p:cNvSpPr>
          <p:nvPr>
            <p:ph type="body" idx="1"/>
          </p:nvPr>
        </p:nvSpPr>
        <p:spPr>
          <a:xfrm>
            <a:off x="395536" y="843558"/>
            <a:ext cx="8062665" cy="4299943"/>
          </a:xfrm>
        </p:spPr>
        <p:txBody>
          <a:bodyPr/>
          <a:lstStyle/>
          <a:p>
            <a:r>
              <a:rPr lang="en-IE" dirty="0"/>
              <a:t>If you specify </a:t>
            </a:r>
            <a:r>
              <a:rPr lang="en-IE" b="1" dirty="0" err="1">
                <a:latin typeface="Courier New" panose="02070309020205020404" pitchFamily="49" charset="0"/>
                <a:cs typeface="Courier New" panose="02070309020205020404" pitchFamily="49" charset="0"/>
              </a:rPr>
              <a:t>lparams</a:t>
            </a:r>
            <a:r>
              <a:rPr lang="en-IE" b="1" dirty="0">
                <a:latin typeface="Courier New" panose="02070309020205020404" pitchFamily="49" charset="0"/>
                <a:cs typeface="Courier New" panose="02070309020205020404" pitchFamily="49" charset="0"/>
              </a:rPr>
              <a:t>()</a:t>
            </a:r>
            <a:r>
              <a:rPr lang="en-IE" dirty="0"/>
              <a:t>, but omit width and/or height, their default values are both </a:t>
            </a:r>
            <a:r>
              <a:rPr lang="en-IE" b="1" dirty="0" err="1">
                <a:latin typeface="Courier New" panose="02070309020205020404" pitchFamily="49" charset="0"/>
                <a:cs typeface="Courier New" panose="02070309020205020404" pitchFamily="49" charset="0"/>
              </a:rPr>
              <a:t>wrapContent</a:t>
            </a:r>
            <a:r>
              <a:rPr lang="en-IE" dirty="0"/>
              <a:t>. </a:t>
            </a:r>
          </a:p>
        </p:txBody>
      </p:sp>
      <p:pic>
        <p:nvPicPr>
          <p:cNvPr id="7" name="Picture 6" descr="A screenshot of a cell phone&#10;&#10;Description automatically generated">
            <a:extLst>
              <a:ext uri="{FF2B5EF4-FFF2-40B4-BE49-F238E27FC236}">
                <a16:creationId xmlns:a16="http://schemas.microsoft.com/office/drawing/2014/main" id="{68D3CD71-B8F5-904C-9BFD-601535411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680936"/>
            <a:ext cx="8748464" cy="2461636"/>
          </a:xfrm>
          <a:prstGeom prst="rect">
            <a:avLst/>
          </a:prstGeom>
        </p:spPr>
      </p:pic>
    </p:spTree>
    <p:extLst>
      <p:ext uri="{BB962C8B-B14F-4D97-AF65-F5344CB8AC3E}">
        <p14:creationId xmlns:p14="http://schemas.microsoft.com/office/powerpoint/2010/main" val="128685796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E" sz="3000" dirty="0"/>
              <a:t>Anko </a:t>
            </a:r>
            <a:r>
              <a:rPr lang="en-IE" sz="3000" i="1" dirty="0"/>
              <a:t>SQLite</a:t>
            </a:r>
          </a:p>
        </p:txBody>
      </p:sp>
      <p:sp>
        <p:nvSpPr>
          <p:cNvPr id="2" name="Text Placeholder 1"/>
          <p:cNvSpPr>
            <a:spLocks noGrp="1"/>
          </p:cNvSpPr>
          <p:nvPr>
            <p:ph type="body" sz="quarter" idx="1"/>
          </p:nvPr>
        </p:nvSpPr>
        <p:spPr>
          <a:xfrm>
            <a:off x="401836" y="2645421"/>
            <a:ext cx="8340328" cy="535781"/>
          </a:xfrm>
        </p:spPr>
        <p:txBody>
          <a:bodyPr/>
          <a:lstStyle/>
          <a:p>
            <a:r>
              <a:rPr lang="en-IE" dirty="0"/>
              <a:t>helpers for working with Android SQLite;</a:t>
            </a:r>
          </a:p>
        </p:txBody>
      </p:sp>
      <p:pic>
        <p:nvPicPr>
          <p:cNvPr id="4" name="Picture 3" descr="A close up of a logo&#10;&#10;Description automatically generated">
            <a:extLst>
              <a:ext uri="{FF2B5EF4-FFF2-40B4-BE49-F238E27FC236}">
                <a16:creationId xmlns:a16="http://schemas.microsoft.com/office/drawing/2014/main" id="{E768F38A-056A-9B47-AAF3-9497DD9D6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74" y="461385"/>
            <a:ext cx="4620490" cy="3239758"/>
          </a:xfrm>
          <a:prstGeom prst="rect">
            <a:avLst/>
          </a:prstGeom>
        </p:spPr>
      </p:pic>
    </p:spTree>
    <p:extLst>
      <p:ext uri="{BB962C8B-B14F-4D97-AF65-F5344CB8AC3E}">
        <p14:creationId xmlns:p14="http://schemas.microsoft.com/office/powerpoint/2010/main" val="1280583285"/>
      </p:ext>
    </p:extLst>
  </p:cSld>
  <p:clrMapOvr>
    <a:masterClrMapping/>
  </p:clrMapOvr>
  <p:transition spd="med" advTm="528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2822-3E75-F747-906B-C2A136061ADB}"/>
              </a:ext>
            </a:extLst>
          </p:cNvPr>
          <p:cNvSpPr>
            <a:spLocks noGrp="1"/>
          </p:cNvSpPr>
          <p:nvPr>
            <p:ph type="title"/>
          </p:nvPr>
        </p:nvSpPr>
        <p:spPr/>
        <p:txBody>
          <a:bodyPr/>
          <a:lstStyle/>
          <a:p>
            <a:r>
              <a:rPr lang="en-US" dirty="0"/>
              <a:t>Anko SQLite</a:t>
            </a:r>
          </a:p>
        </p:txBody>
      </p:sp>
      <p:sp>
        <p:nvSpPr>
          <p:cNvPr id="4" name="Slide Number Placeholder 3">
            <a:extLst>
              <a:ext uri="{FF2B5EF4-FFF2-40B4-BE49-F238E27FC236}">
                <a16:creationId xmlns:a16="http://schemas.microsoft.com/office/drawing/2014/main" id="{48199C50-03F2-3149-AF16-A6D1035C318E}"/>
              </a:ext>
            </a:extLst>
          </p:cNvPr>
          <p:cNvSpPr>
            <a:spLocks noGrp="1"/>
          </p:cNvSpPr>
          <p:nvPr>
            <p:ph type="sldNum" sz="quarter" idx="2"/>
          </p:nvPr>
        </p:nvSpPr>
        <p:spPr/>
        <p:txBody>
          <a:bodyPr/>
          <a:lstStyle/>
          <a:p>
            <a:pPr lvl="0"/>
            <a:fld id="{86CB4B4D-7CA3-9044-876B-883B54F8677D}" type="slidenum">
              <a:rPr lang="en-IE" smtClean="0"/>
              <a:t>15</a:t>
            </a:fld>
            <a:endParaRPr lang="en-IE" dirty="0"/>
          </a:p>
        </p:txBody>
      </p:sp>
      <p:sp>
        <p:nvSpPr>
          <p:cNvPr id="5" name="Footer Placeholder 4">
            <a:extLst>
              <a:ext uri="{FF2B5EF4-FFF2-40B4-BE49-F238E27FC236}">
                <a16:creationId xmlns:a16="http://schemas.microsoft.com/office/drawing/2014/main" id="{6FD75B0D-1615-3042-B060-7F3096DA0AF6}"/>
              </a:ext>
            </a:extLst>
          </p:cNvPr>
          <p:cNvSpPr>
            <a:spLocks noGrp="1"/>
          </p:cNvSpPr>
          <p:nvPr>
            <p:ph type="ftr" sz="quarter" idx="3"/>
          </p:nvPr>
        </p:nvSpPr>
        <p:spPr/>
        <p:txBody>
          <a:bodyPr/>
          <a:lstStyle/>
          <a:p>
            <a:r>
              <a:rPr lang="en-IE"/>
              <a:t>Introduction to Anko</a:t>
            </a:r>
            <a:endParaRPr lang="en-IE" dirty="0"/>
          </a:p>
        </p:txBody>
      </p:sp>
      <p:sp>
        <p:nvSpPr>
          <p:cNvPr id="6" name="Text Placeholder 2">
            <a:extLst>
              <a:ext uri="{FF2B5EF4-FFF2-40B4-BE49-F238E27FC236}">
                <a16:creationId xmlns:a16="http://schemas.microsoft.com/office/drawing/2014/main" id="{F266ECCB-6173-C942-9F34-F880624F89FD}"/>
              </a:ext>
            </a:extLst>
          </p:cNvPr>
          <p:cNvSpPr>
            <a:spLocks noGrp="1"/>
          </p:cNvSpPr>
          <p:nvPr>
            <p:ph type="body" idx="1"/>
          </p:nvPr>
        </p:nvSpPr>
        <p:spPr>
          <a:xfrm>
            <a:off x="395536" y="843558"/>
            <a:ext cx="8748464" cy="4299943"/>
          </a:xfrm>
        </p:spPr>
        <p:txBody>
          <a:bodyPr/>
          <a:lstStyle/>
          <a:p>
            <a:r>
              <a:rPr lang="en-IE" dirty="0"/>
              <a:t>If you’ve ever tried to parse SQLite query results using Android cursors, you would have had to write lots of boilerplate code just to parse query result rows, and enclose it in countless try..finally blocks to properly close all opened resources.</a:t>
            </a:r>
          </a:p>
          <a:p>
            <a:r>
              <a:rPr lang="en-IE" dirty="0"/>
              <a:t>You would use </a:t>
            </a:r>
            <a:r>
              <a:rPr lang="en-IE" sz="2000" b="1" dirty="0" err="1">
                <a:latin typeface="Courier New" panose="02070309020205020404" pitchFamily="49" charset="0"/>
                <a:cs typeface="Courier New" panose="02070309020205020404" pitchFamily="49" charset="0"/>
              </a:rPr>
              <a:t>SQLiteOpenHelper</a:t>
            </a:r>
            <a:r>
              <a:rPr lang="en-IE" dirty="0"/>
              <a:t>, and call </a:t>
            </a:r>
            <a:r>
              <a:rPr lang="en-IE" sz="2000" b="1" dirty="0" err="1">
                <a:latin typeface="Courier New" panose="02070309020205020404" pitchFamily="49" charset="0"/>
                <a:cs typeface="Courier New" panose="02070309020205020404" pitchFamily="49" charset="0"/>
              </a:rPr>
              <a:t>getReadableDatabase</a:t>
            </a:r>
            <a:r>
              <a:rPr lang="en-IE" sz="2000" b="1" dirty="0">
                <a:latin typeface="Courier New" panose="02070309020205020404" pitchFamily="49" charset="0"/>
                <a:cs typeface="Courier New" panose="02070309020205020404" pitchFamily="49" charset="0"/>
              </a:rPr>
              <a:t>()</a:t>
            </a:r>
            <a:r>
              <a:rPr lang="en-IE" dirty="0"/>
              <a:t> or </a:t>
            </a:r>
            <a:r>
              <a:rPr lang="en-IE" sz="2000" b="1" dirty="0" err="1">
                <a:latin typeface="Courier New" panose="02070309020205020404" pitchFamily="49" charset="0"/>
                <a:cs typeface="Courier New" panose="02070309020205020404" pitchFamily="49" charset="0"/>
              </a:rPr>
              <a:t>getWritableDatabase</a:t>
            </a:r>
            <a:r>
              <a:rPr lang="en-IE" sz="2000" b="1" dirty="0">
                <a:latin typeface="Courier New" panose="02070309020205020404" pitchFamily="49" charset="0"/>
                <a:cs typeface="Courier New" panose="02070309020205020404" pitchFamily="49" charset="0"/>
              </a:rPr>
              <a:t>()</a:t>
            </a:r>
            <a:endParaRPr lang="en-IE" b="1" dirty="0">
              <a:latin typeface="Courier New" panose="02070309020205020404" pitchFamily="49" charset="0"/>
              <a:cs typeface="Courier New" panose="02070309020205020404" pitchFamily="49" charset="0"/>
            </a:endParaRPr>
          </a:p>
          <a:p>
            <a:pPr marL="0" indent="0">
              <a:buNone/>
            </a:pPr>
            <a:endParaRPr lang="en-IE" dirty="0"/>
          </a:p>
          <a:p>
            <a:r>
              <a:rPr lang="en-IE" dirty="0"/>
              <a:t>Anko provides lots of extension functions to </a:t>
            </a:r>
            <a:br>
              <a:rPr lang="en-IE" dirty="0"/>
            </a:br>
            <a:r>
              <a:rPr lang="en-IE" dirty="0"/>
              <a:t>simplify working with SQLite databases.</a:t>
            </a:r>
          </a:p>
          <a:p>
            <a:endParaRPr lang="en-US" dirty="0"/>
          </a:p>
        </p:txBody>
      </p:sp>
    </p:spTree>
    <p:extLst>
      <p:ext uri="{BB962C8B-B14F-4D97-AF65-F5344CB8AC3E}">
        <p14:creationId xmlns:p14="http://schemas.microsoft.com/office/powerpoint/2010/main" val="376861188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86646-BB6B-E849-B95A-8CA2B5C58A62}"/>
              </a:ext>
            </a:extLst>
          </p:cNvPr>
          <p:cNvSpPr>
            <a:spLocks noGrp="1"/>
          </p:cNvSpPr>
          <p:nvPr>
            <p:ph type="body" idx="1"/>
          </p:nvPr>
        </p:nvSpPr>
        <p:spPr>
          <a:xfrm>
            <a:off x="395536" y="843558"/>
            <a:ext cx="8591710" cy="4299943"/>
          </a:xfrm>
        </p:spPr>
        <p:txBody>
          <a:bodyPr/>
          <a:lstStyle/>
          <a:p>
            <a:r>
              <a:rPr lang="en-IE" dirty="0"/>
              <a:t>Anko provides a special class </a:t>
            </a:r>
            <a:r>
              <a:rPr lang="en-IE" b="1" dirty="0" err="1">
                <a:latin typeface="Courier New" panose="02070309020205020404" pitchFamily="49" charset="0"/>
                <a:cs typeface="Courier New" panose="02070309020205020404" pitchFamily="49" charset="0"/>
              </a:rPr>
              <a:t>ManagedSQLiteOpenHelper</a:t>
            </a:r>
            <a:r>
              <a:rPr lang="en-IE" dirty="0"/>
              <a:t> that seamlessly replaces the default one</a:t>
            </a:r>
          </a:p>
          <a:p>
            <a:endParaRPr lang="en-IE" dirty="0"/>
          </a:p>
          <a:p>
            <a:endParaRPr lang="en-IE" dirty="0"/>
          </a:p>
          <a:p>
            <a:endParaRPr lang="en-IE" dirty="0"/>
          </a:p>
          <a:p>
            <a:endParaRPr lang="en-IE" dirty="0"/>
          </a:p>
          <a:p>
            <a:pPr marL="0" indent="0">
              <a:buNone/>
            </a:pPr>
            <a:endParaRPr lang="en-IE" dirty="0"/>
          </a:p>
          <a:p>
            <a:r>
              <a:rPr lang="en-IE" dirty="0"/>
              <a:t>Instead of enclosing your code in lots of try blocks, </a:t>
            </a:r>
            <a:br>
              <a:rPr lang="en-IE" dirty="0"/>
            </a:br>
            <a:r>
              <a:rPr lang="en-IE" dirty="0"/>
              <a:t>you can just write </a:t>
            </a:r>
            <a:r>
              <a:rPr lang="en-IE" b="1" dirty="0" err="1">
                <a:latin typeface="Courier New" panose="02070309020205020404" pitchFamily="49" charset="0"/>
                <a:cs typeface="Courier New" panose="02070309020205020404" pitchFamily="49" charset="0"/>
              </a:rPr>
              <a:t>databasereference.use</a:t>
            </a:r>
            <a:r>
              <a:rPr lang="en-IE" b="1" dirty="0">
                <a:latin typeface="Courier New" panose="02070309020205020404" pitchFamily="49" charset="0"/>
                <a:cs typeface="Courier New" panose="02070309020205020404" pitchFamily="49" charset="0"/>
              </a:rPr>
              <a:t> { }</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C71D0AA-6FF6-E643-B82F-7E740D5EE59A}"/>
              </a:ext>
            </a:extLst>
          </p:cNvPr>
          <p:cNvSpPr>
            <a:spLocks noGrp="1"/>
          </p:cNvSpPr>
          <p:nvPr>
            <p:ph type="sldNum" sz="quarter" idx="2"/>
          </p:nvPr>
        </p:nvSpPr>
        <p:spPr/>
        <p:txBody>
          <a:bodyPr/>
          <a:lstStyle/>
          <a:p>
            <a:pPr lvl="0"/>
            <a:fld id="{86CB4B4D-7CA3-9044-876B-883B54F8677D}" type="slidenum">
              <a:rPr lang="en-IE" smtClean="0"/>
              <a:t>16</a:t>
            </a:fld>
            <a:endParaRPr lang="en-IE" dirty="0"/>
          </a:p>
        </p:txBody>
      </p:sp>
      <p:sp>
        <p:nvSpPr>
          <p:cNvPr id="5" name="Footer Placeholder 4">
            <a:extLst>
              <a:ext uri="{FF2B5EF4-FFF2-40B4-BE49-F238E27FC236}">
                <a16:creationId xmlns:a16="http://schemas.microsoft.com/office/drawing/2014/main" id="{0375716F-F1C1-3343-B76D-937F2E4ABB2C}"/>
              </a:ext>
            </a:extLst>
          </p:cNvPr>
          <p:cNvSpPr>
            <a:spLocks noGrp="1"/>
          </p:cNvSpPr>
          <p:nvPr>
            <p:ph type="ftr" sz="quarter" idx="3"/>
          </p:nvPr>
        </p:nvSpPr>
        <p:spPr/>
        <p:txBody>
          <a:bodyPr/>
          <a:lstStyle/>
          <a:p>
            <a:r>
              <a:rPr lang="en-IE"/>
              <a:t>Introduction to Anko</a:t>
            </a:r>
            <a:endParaRPr lang="en-IE" dirty="0"/>
          </a:p>
        </p:txBody>
      </p:sp>
      <p:sp>
        <p:nvSpPr>
          <p:cNvPr id="6" name="Title 1">
            <a:extLst>
              <a:ext uri="{FF2B5EF4-FFF2-40B4-BE49-F238E27FC236}">
                <a16:creationId xmlns:a16="http://schemas.microsoft.com/office/drawing/2014/main" id="{51EB1B57-B2A7-CC47-AF96-EA8549D401F1}"/>
              </a:ext>
            </a:extLst>
          </p:cNvPr>
          <p:cNvSpPr>
            <a:spLocks noGrp="1"/>
          </p:cNvSpPr>
          <p:nvPr>
            <p:ph type="title"/>
          </p:nvPr>
        </p:nvSpPr>
        <p:spPr>
          <a:xfrm>
            <a:off x="395536" y="0"/>
            <a:ext cx="7772401" cy="761815"/>
          </a:xfrm>
        </p:spPr>
        <p:txBody>
          <a:bodyPr/>
          <a:lstStyle/>
          <a:p>
            <a:r>
              <a:rPr lang="en-US" dirty="0"/>
              <a:t>Anko SQLite</a:t>
            </a:r>
          </a:p>
        </p:txBody>
      </p:sp>
      <p:pic>
        <p:nvPicPr>
          <p:cNvPr id="8" name="Picture 7" descr="A screenshot of a cell phone&#10;&#10;Description automatically generated">
            <a:extLst>
              <a:ext uri="{FF2B5EF4-FFF2-40B4-BE49-F238E27FC236}">
                <a16:creationId xmlns:a16="http://schemas.microsoft.com/office/drawing/2014/main" id="{61B1C135-AE85-2440-BC8B-469041293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55222"/>
            <a:ext cx="8369300" cy="2133600"/>
          </a:xfrm>
          <a:prstGeom prst="rect">
            <a:avLst/>
          </a:prstGeom>
        </p:spPr>
      </p:pic>
      <p:cxnSp>
        <p:nvCxnSpPr>
          <p:cNvPr id="9" name="Straight Arrow Connector 8">
            <a:extLst>
              <a:ext uri="{FF2B5EF4-FFF2-40B4-BE49-F238E27FC236}">
                <a16:creationId xmlns:a16="http://schemas.microsoft.com/office/drawing/2014/main" id="{406DCA5A-206D-FF40-8FCF-FA9C2FB43CD4}"/>
              </a:ext>
            </a:extLst>
          </p:cNvPr>
          <p:cNvCxnSpPr>
            <a:cxnSpLocks/>
          </p:cNvCxnSpPr>
          <p:nvPr/>
        </p:nvCxnSpPr>
        <p:spPr>
          <a:xfrm flipH="1">
            <a:off x="6927670" y="1375954"/>
            <a:ext cx="753290" cy="612294"/>
          </a:xfrm>
          <a:prstGeom prst="straightConnector1">
            <a:avLst/>
          </a:prstGeom>
          <a:noFill/>
          <a:ln w="34925"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23C174B1-01A2-D344-8432-F5BA2EBDFE87}"/>
              </a:ext>
            </a:extLst>
          </p:cNvPr>
          <p:cNvCxnSpPr>
            <a:cxnSpLocks/>
          </p:cNvCxnSpPr>
          <p:nvPr/>
        </p:nvCxnSpPr>
        <p:spPr>
          <a:xfrm>
            <a:off x="1741714" y="1682101"/>
            <a:ext cx="857133" cy="279268"/>
          </a:xfrm>
          <a:prstGeom prst="straightConnector1">
            <a:avLst/>
          </a:prstGeom>
          <a:noFill/>
          <a:ln w="34925"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477333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7194B5D0-75CF-6345-A0C9-CDEAC63AA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273" y="1658045"/>
            <a:ext cx="6007100" cy="2108200"/>
          </a:xfrm>
          <a:prstGeom prst="rect">
            <a:avLst/>
          </a:prstGeom>
        </p:spPr>
      </p:pic>
      <p:sp>
        <p:nvSpPr>
          <p:cNvPr id="3" name="Text Placeholder 2">
            <a:extLst>
              <a:ext uri="{FF2B5EF4-FFF2-40B4-BE49-F238E27FC236}">
                <a16:creationId xmlns:a16="http://schemas.microsoft.com/office/drawing/2014/main" id="{05C86646-BB6B-E849-B95A-8CA2B5C58A62}"/>
              </a:ext>
            </a:extLst>
          </p:cNvPr>
          <p:cNvSpPr>
            <a:spLocks noGrp="1"/>
          </p:cNvSpPr>
          <p:nvPr>
            <p:ph type="body" idx="1"/>
          </p:nvPr>
        </p:nvSpPr>
        <p:spPr>
          <a:xfrm>
            <a:off x="395536" y="843558"/>
            <a:ext cx="8591710" cy="4299943"/>
          </a:xfrm>
        </p:spPr>
        <p:txBody>
          <a:bodyPr/>
          <a:lstStyle/>
          <a:p>
            <a:r>
              <a:rPr lang="en-IE" dirty="0"/>
              <a:t>With Anko you can easily create new tables and drop existing ones. The syntax is straightforward.</a:t>
            </a:r>
          </a:p>
          <a:p>
            <a:endParaRPr lang="en-IE" dirty="0"/>
          </a:p>
          <a:p>
            <a:endParaRPr lang="en-IE" dirty="0"/>
          </a:p>
          <a:p>
            <a:endParaRPr lang="en-IE" dirty="0"/>
          </a:p>
          <a:p>
            <a:endParaRPr lang="en-IE" dirty="0"/>
          </a:p>
          <a:p>
            <a:pPr marL="0" indent="0">
              <a:buNone/>
            </a:pPr>
            <a:endParaRPr lang="en-IE" dirty="0"/>
          </a:p>
          <a:p>
            <a:r>
              <a:rPr lang="en-IE" dirty="0"/>
              <a:t>and</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C71D0AA-6FF6-E643-B82F-7E740D5EE59A}"/>
              </a:ext>
            </a:extLst>
          </p:cNvPr>
          <p:cNvSpPr>
            <a:spLocks noGrp="1"/>
          </p:cNvSpPr>
          <p:nvPr>
            <p:ph type="sldNum" sz="quarter" idx="2"/>
          </p:nvPr>
        </p:nvSpPr>
        <p:spPr/>
        <p:txBody>
          <a:bodyPr/>
          <a:lstStyle/>
          <a:p>
            <a:pPr lvl="0"/>
            <a:fld id="{86CB4B4D-7CA3-9044-876B-883B54F8677D}" type="slidenum">
              <a:rPr lang="en-IE" smtClean="0"/>
              <a:t>17</a:t>
            </a:fld>
            <a:endParaRPr lang="en-IE" dirty="0"/>
          </a:p>
        </p:txBody>
      </p:sp>
      <p:sp>
        <p:nvSpPr>
          <p:cNvPr id="5" name="Footer Placeholder 4">
            <a:extLst>
              <a:ext uri="{FF2B5EF4-FFF2-40B4-BE49-F238E27FC236}">
                <a16:creationId xmlns:a16="http://schemas.microsoft.com/office/drawing/2014/main" id="{0375716F-F1C1-3343-B76D-937F2E4ABB2C}"/>
              </a:ext>
            </a:extLst>
          </p:cNvPr>
          <p:cNvSpPr>
            <a:spLocks noGrp="1"/>
          </p:cNvSpPr>
          <p:nvPr>
            <p:ph type="ftr" sz="quarter" idx="3"/>
          </p:nvPr>
        </p:nvSpPr>
        <p:spPr/>
        <p:txBody>
          <a:bodyPr/>
          <a:lstStyle/>
          <a:p>
            <a:r>
              <a:rPr lang="en-IE"/>
              <a:t>Introduction to Anko</a:t>
            </a:r>
            <a:endParaRPr lang="en-IE" dirty="0"/>
          </a:p>
        </p:txBody>
      </p:sp>
      <p:sp>
        <p:nvSpPr>
          <p:cNvPr id="6" name="Title 1">
            <a:extLst>
              <a:ext uri="{FF2B5EF4-FFF2-40B4-BE49-F238E27FC236}">
                <a16:creationId xmlns:a16="http://schemas.microsoft.com/office/drawing/2014/main" id="{51EB1B57-B2A7-CC47-AF96-EA8549D401F1}"/>
              </a:ext>
            </a:extLst>
          </p:cNvPr>
          <p:cNvSpPr>
            <a:spLocks noGrp="1"/>
          </p:cNvSpPr>
          <p:nvPr>
            <p:ph type="title"/>
          </p:nvPr>
        </p:nvSpPr>
        <p:spPr>
          <a:xfrm>
            <a:off x="395536" y="0"/>
            <a:ext cx="7772401" cy="761815"/>
          </a:xfrm>
        </p:spPr>
        <p:txBody>
          <a:bodyPr/>
          <a:lstStyle/>
          <a:p>
            <a:r>
              <a:rPr lang="en-US" dirty="0"/>
              <a:t>Anko SQLite – </a:t>
            </a:r>
            <a:r>
              <a:rPr lang="en-IE" dirty="0"/>
              <a:t>Creating and dropping tables</a:t>
            </a:r>
            <a:endParaRPr lang="en-US" dirty="0"/>
          </a:p>
        </p:txBody>
      </p:sp>
      <p:pic>
        <p:nvPicPr>
          <p:cNvPr id="12" name="Picture 11" descr="A picture containing knife&#10;&#10;Description automatically generated">
            <a:extLst>
              <a:ext uri="{FF2B5EF4-FFF2-40B4-BE49-F238E27FC236}">
                <a16:creationId xmlns:a16="http://schemas.microsoft.com/office/drawing/2014/main" id="{9900C48B-3761-E94D-9ABF-4EE677A8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273" y="4026077"/>
            <a:ext cx="2959100" cy="812800"/>
          </a:xfrm>
          <a:prstGeom prst="rect">
            <a:avLst/>
          </a:prstGeom>
        </p:spPr>
      </p:pic>
    </p:spTree>
    <p:extLst>
      <p:ext uri="{BB962C8B-B14F-4D97-AF65-F5344CB8AC3E}">
        <p14:creationId xmlns:p14="http://schemas.microsoft.com/office/powerpoint/2010/main" val="21421794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86646-BB6B-E849-B95A-8CA2B5C58A62}"/>
              </a:ext>
            </a:extLst>
          </p:cNvPr>
          <p:cNvSpPr>
            <a:spLocks noGrp="1"/>
          </p:cNvSpPr>
          <p:nvPr>
            <p:ph type="body" idx="1"/>
          </p:nvPr>
        </p:nvSpPr>
        <p:spPr>
          <a:xfrm>
            <a:off x="395536" y="843558"/>
            <a:ext cx="8591710" cy="4299943"/>
          </a:xfrm>
        </p:spPr>
        <p:txBody>
          <a:bodyPr/>
          <a:lstStyle/>
          <a:p>
            <a:r>
              <a:rPr lang="en-IE" dirty="0"/>
              <a:t>Usually, you need a </a:t>
            </a:r>
            <a:r>
              <a:rPr lang="en-IE" b="1" dirty="0" err="1">
                <a:latin typeface="Courier New" panose="02070309020205020404" pitchFamily="49" charset="0"/>
                <a:cs typeface="Courier New" panose="02070309020205020404" pitchFamily="49" charset="0"/>
              </a:rPr>
              <a:t>ContentValues</a:t>
            </a:r>
            <a:r>
              <a:rPr lang="en-IE" dirty="0"/>
              <a:t> instance to insert a row into the table, Anko has a simple </a:t>
            </a:r>
            <a:r>
              <a:rPr lang="en-IE" b="1" dirty="0">
                <a:latin typeface="Courier New" panose="02070309020205020404" pitchFamily="49" charset="0"/>
                <a:cs typeface="Courier New" panose="02070309020205020404" pitchFamily="49" charset="0"/>
              </a:rPr>
              <a:t>insert</a:t>
            </a:r>
            <a:r>
              <a:rPr lang="en-IE" dirty="0"/>
              <a:t> function</a:t>
            </a:r>
          </a:p>
          <a:p>
            <a:endParaRPr lang="en-IE" dirty="0"/>
          </a:p>
          <a:p>
            <a:endParaRPr lang="en-IE" dirty="0"/>
          </a:p>
          <a:p>
            <a:pPr marL="0" indent="0">
              <a:buNone/>
            </a:pPr>
            <a:endParaRPr lang="en-IE" dirty="0"/>
          </a:p>
          <a:p>
            <a:r>
              <a:rPr lang="en-IE" dirty="0"/>
              <a:t>or</a:t>
            </a:r>
          </a:p>
          <a:p>
            <a:endParaRPr lang="en-IE" dirty="0"/>
          </a:p>
        </p:txBody>
      </p:sp>
      <p:sp>
        <p:nvSpPr>
          <p:cNvPr id="4" name="Slide Number Placeholder 3">
            <a:extLst>
              <a:ext uri="{FF2B5EF4-FFF2-40B4-BE49-F238E27FC236}">
                <a16:creationId xmlns:a16="http://schemas.microsoft.com/office/drawing/2014/main" id="{BC71D0AA-6FF6-E643-B82F-7E740D5EE59A}"/>
              </a:ext>
            </a:extLst>
          </p:cNvPr>
          <p:cNvSpPr>
            <a:spLocks noGrp="1"/>
          </p:cNvSpPr>
          <p:nvPr>
            <p:ph type="sldNum" sz="quarter" idx="2"/>
          </p:nvPr>
        </p:nvSpPr>
        <p:spPr/>
        <p:txBody>
          <a:bodyPr/>
          <a:lstStyle/>
          <a:p>
            <a:pPr lvl="0"/>
            <a:fld id="{86CB4B4D-7CA3-9044-876B-883B54F8677D}" type="slidenum">
              <a:rPr lang="en-IE" smtClean="0"/>
              <a:t>18</a:t>
            </a:fld>
            <a:endParaRPr lang="en-IE" dirty="0"/>
          </a:p>
        </p:txBody>
      </p:sp>
      <p:sp>
        <p:nvSpPr>
          <p:cNvPr id="5" name="Footer Placeholder 4">
            <a:extLst>
              <a:ext uri="{FF2B5EF4-FFF2-40B4-BE49-F238E27FC236}">
                <a16:creationId xmlns:a16="http://schemas.microsoft.com/office/drawing/2014/main" id="{0375716F-F1C1-3343-B76D-937F2E4ABB2C}"/>
              </a:ext>
            </a:extLst>
          </p:cNvPr>
          <p:cNvSpPr>
            <a:spLocks noGrp="1"/>
          </p:cNvSpPr>
          <p:nvPr>
            <p:ph type="ftr" sz="quarter" idx="3"/>
          </p:nvPr>
        </p:nvSpPr>
        <p:spPr/>
        <p:txBody>
          <a:bodyPr/>
          <a:lstStyle/>
          <a:p>
            <a:r>
              <a:rPr lang="en-IE"/>
              <a:t>Introduction to Anko</a:t>
            </a:r>
            <a:endParaRPr lang="en-IE" dirty="0"/>
          </a:p>
        </p:txBody>
      </p:sp>
      <p:sp>
        <p:nvSpPr>
          <p:cNvPr id="6" name="Title 1">
            <a:extLst>
              <a:ext uri="{FF2B5EF4-FFF2-40B4-BE49-F238E27FC236}">
                <a16:creationId xmlns:a16="http://schemas.microsoft.com/office/drawing/2014/main" id="{51EB1B57-B2A7-CC47-AF96-EA8549D401F1}"/>
              </a:ext>
            </a:extLst>
          </p:cNvPr>
          <p:cNvSpPr>
            <a:spLocks noGrp="1"/>
          </p:cNvSpPr>
          <p:nvPr>
            <p:ph type="title"/>
          </p:nvPr>
        </p:nvSpPr>
        <p:spPr>
          <a:xfrm>
            <a:off x="395536" y="0"/>
            <a:ext cx="7772401" cy="761815"/>
          </a:xfrm>
        </p:spPr>
        <p:txBody>
          <a:bodyPr/>
          <a:lstStyle/>
          <a:p>
            <a:r>
              <a:rPr lang="en-US" dirty="0"/>
              <a:t>Anko SQLite – Inserting Data</a:t>
            </a:r>
          </a:p>
        </p:txBody>
      </p:sp>
      <p:pic>
        <p:nvPicPr>
          <p:cNvPr id="10" name="Picture 9" descr="A screenshot of a cell phone&#10;&#10;Description automatically generated">
            <a:extLst>
              <a:ext uri="{FF2B5EF4-FFF2-40B4-BE49-F238E27FC236}">
                <a16:creationId xmlns:a16="http://schemas.microsoft.com/office/drawing/2014/main" id="{ABED458C-94D9-B743-A9C0-CE0E7EC43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688" y="1683978"/>
            <a:ext cx="3810000" cy="12573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D3D07F2-A030-484F-9E1B-81CB6F7FD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058" y="3052207"/>
            <a:ext cx="4279900" cy="1765300"/>
          </a:xfrm>
          <a:prstGeom prst="rect">
            <a:avLst/>
          </a:prstGeom>
        </p:spPr>
      </p:pic>
    </p:spTree>
    <p:extLst>
      <p:ext uri="{BB962C8B-B14F-4D97-AF65-F5344CB8AC3E}">
        <p14:creationId xmlns:p14="http://schemas.microsoft.com/office/powerpoint/2010/main" val="301314796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86646-BB6B-E849-B95A-8CA2B5C58A62}"/>
              </a:ext>
            </a:extLst>
          </p:cNvPr>
          <p:cNvSpPr>
            <a:spLocks noGrp="1"/>
          </p:cNvSpPr>
          <p:nvPr>
            <p:ph type="body" idx="1"/>
          </p:nvPr>
        </p:nvSpPr>
        <p:spPr>
          <a:xfrm>
            <a:off x="395536" y="843558"/>
            <a:ext cx="8591710" cy="4299943"/>
          </a:xfrm>
        </p:spPr>
        <p:txBody>
          <a:bodyPr/>
          <a:lstStyle/>
          <a:p>
            <a:r>
              <a:rPr lang="en-IE" dirty="0"/>
              <a:t>Anko provides a convenient query builder. It may be created with </a:t>
            </a:r>
            <a:r>
              <a:rPr lang="en-IE" b="1" dirty="0" err="1">
                <a:latin typeface="Courier New" panose="02070309020205020404" pitchFamily="49" charset="0"/>
                <a:cs typeface="Courier New" panose="02070309020205020404" pitchFamily="49" charset="0"/>
              </a:rPr>
              <a:t>db.select</a:t>
            </a:r>
            <a:r>
              <a:rPr lang="en-IE" b="1" dirty="0">
                <a:latin typeface="Courier New" panose="02070309020205020404" pitchFamily="49" charset="0"/>
                <a:cs typeface="Courier New" panose="02070309020205020404" pitchFamily="49" charset="0"/>
              </a:rPr>
              <a:t>(</a:t>
            </a:r>
            <a:r>
              <a:rPr lang="en-IE" b="1" dirty="0" err="1">
                <a:latin typeface="Courier New" panose="02070309020205020404" pitchFamily="49" charset="0"/>
                <a:cs typeface="Courier New" panose="02070309020205020404" pitchFamily="49" charset="0"/>
              </a:rPr>
              <a:t>tableName</a:t>
            </a:r>
            <a:r>
              <a:rPr lang="en-IE" b="1" dirty="0">
                <a:latin typeface="Courier New" panose="02070309020205020404" pitchFamily="49" charset="0"/>
                <a:cs typeface="Courier New" panose="02070309020205020404" pitchFamily="49" charset="0"/>
              </a:rPr>
              <a:t>, </a:t>
            </a:r>
            <a:r>
              <a:rPr lang="en-IE" b="1" dirty="0" err="1">
                <a:latin typeface="Courier New" panose="02070309020205020404" pitchFamily="49" charset="0"/>
                <a:cs typeface="Courier New" panose="02070309020205020404" pitchFamily="49" charset="0"/>
              </a:rPr>
              <a:t>vararg</a:t>
            </a:r>
            <a:r>
              <a:rPr lang="en-IE" b="1" dirty="0">
                <a:latin typeface="Courier New" panose="02070309020205020404" pitchFamily="49" charset="0"/>
                <a:cs typeface="Courier New" panose="02070309020205020404" pitchFamily="49" charset="0"/>
              </a:rPr>
              <a:t> columns)</a:t>
            </a:r>
            <a:r>
              <a:rPr lang="en-IE" dirty="0"/>
              <a:t> </a:t>
            </a:r>
          </a:p>
          <a:p>
            <a:endParaRPr lang="en-IE" dirty="0"/>
          </a:p>
          <a:p>
            <a:endParaRPr lang="en-IE" dirty="0"/>
          </a:p>
          <a:p>
            <a:endParaRPr lang="en-IE" dirty="0"/>
          </a:p>
          <a:p>
            <a:endParaRPr lang="en-IE" dirty="0"/>
          </a:p>
          <a:p>
            <a:r>
              <a:rPr lang="en-IE" dirty="0"/>
              <a:t>and</a:t>
            </a:r>
          </a:p>
          <a:p>
            <a:endParaRPr lang="en-IE" dirty="0"/>
          </a:p>
          <a:p>
            <a:endParaRPr lang="en-IE" dirty="0"/>
          </a:p>
          <a:p>
            <a:endParaRPr lang="en-IE" dirty="0"/>
          </a:p>
          <a:p>
            <a:endParaRPr lang="en-IE" dirty="0"/>
          </a:p>
          <a:p>
            <a:endParaRPr lang="en-IE" dirty="0"/>
          </a:p>
          <a:p>
            <a:pPr marL="0" indent="0">
              <a:buNone/>
            </a:pPr>
            <a:endParaRPr lang="en-IE" dirty="0"/>
          </a:p>
          <a:p>
            <a:endParaRPr lang="en-IE" dirty="0"/>
          </a:p>
        </p:txBody>
      </p:sp>
      <p:sp>
        <p:nvSpPr>
          <p:cNvPr id="4" name="Slide Number Placeholder 3">
            <a:extLst>
              <a:ext uri="{FF2B5EF4-FFF2-40B4-BE49-F238E27FC236}">
                <a16:creationId xmlns:a16="http://schemas.microsoft.com/office/drawing/2014/main" id="{BC71D0AA-6FF6-E643-B82F-7E740D5EE59A}"/>
              </a:ext>
            </a:extLst>
          </p:cNvPr>
          <p:cNvSpPr>
            <a:spLocks noGrp="1"/>
          </p:cNvSpPr>
          <p:nvPr>
            <p:ph type="sldNum" sz="quarter" idx="2"/>
          </p:nvPr>
        </p:nvSpPr>
        <p:spPr/>
        <p:txBody>
          <a:bodyPr/>
          <a:lstStyle/>
          <a:p>
            <a:pPr lvl="0"/>
            <a:fld id="{86CB4B4D-7CA3-9044-876B-883B54F8677D}" type="slidenum">
              <a:rPr lang="en-IE" smtClean="0"/>
              <a:t>19</a:t>
            </a:fld>
            <a:endParaRPr lang="en-IE" dirty="0"/>
          </a:p>
        </p:txBody>
      </p:sp>
      <p:sp>
        <p:nvSpPr>
          <p:cNvPr id="5" name="Footer Placeholder 4">
            <a:extLst>
              <a:ext uri="{FF2B5EF4-FFF2-40B4-BE49-F238E27FC236}">
                <a16:creationId xmlns:a16="http://schemas.microsoft.com/office/drawing/2014/main" id="{0375716F-F1C1-3343-B76D-937F2E4ABB2C}"/>
              </a:ext>
            </a:extLst>
          </p:cNvPr>
          <p:cNvSpPr>
            <a:spLocks noGrp="1"/>
          </p:cNvSpPr>
          <p:nvPr>
            <p:ph type="ftr" sz="quarter" idx="3"/>
          </p:nvPr>
        </p:nvSpPr>
        <p:spPr/>
        <p:txBody>
          <a:bodyPr/>
          <a:lstStyle/>
          <a:p>
            <a:r>
              <a:rPr lang="en-IE"/>
              <a:t>Introduction to Anko</a:t>
            </a:r>
            <a:endParaRPr lang="en-IE" dirty="0"/>
          </a:p>
        </p:txBody>
      </p:sp>
      <p:sp>
        <p:nvSpPr>
          <p:cNvPr id="6" name="Title 1">
            <a:extLst>
              <a:ext uri="{FF2B5EF4-FFF2-40B4-BE49-F238E27FC236}">
                <a16:creationId xmlns:a16="http://schemas.microsoft.com/office/drawing/2014/main" id="{51EB1B57-B2A7-CC47-AF96-EA8549D401F1}"/>
              </a:ext>
            </a:extLst>
          </p:cNvPr>
          <p:cNvSpPr>
            <a:spLocks noGrp="1"/>
          </p:cNvSpPr>
          <p:nvPr>
            <p:ph type="title"/>
          </p:nvPr>
        </p:nvSpPr>
        <p:spPr>
          <a:xfrm>
            <a:off x="395536" y="0"/>
            <a:ext cx="7772401" cy="761815"/>
          </a:xfrm>
        </p:spPr>
        <p:txBody>
          <a:bodyPr/>
          <a:lstStyle/>
          <a:p>
            <a:r>
              <a:rPr lang="en-US" dirty="0"/>
              <a:t>Anko SQLite – Querying Data</a:t>
            </a:r>
          </a:p>
        </p:txBody>
      </p:sp>
      <p:pic>
        <p:nvPicPr>
          <p:cNvPr id="7" name="Picture 6" descr="A picture containing knife&#10;&#10;Description automatically generated">
            <a:extLst>
              <a:ext uri="{FF2B5EF4-FFF2-40B4-BE49-F238E27FC236}">
                <a16:creationId xmlns:a16="http://schemas.microsoft.com/office/drawing/2014/main" id="{E45B7E8E-742C-9342-83F5-E0B2BC4FF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50" y="1974850"/>
            <a:ext cx="7073900" cy="11938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EF561177-B082-B04C-9EF5-C55F18627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050" y="3836392"/>
            <a:ext cx="4546600" cy="927100"/>
          </a:xfrm>
          <a:prstGeom prst="rect">
            <a:avLst/>
          </a:prstGeom>
        </p:spPr>
      </p:pic>
    </p:spTree>
    <p:extLst>
      <p:ext uri="{BB962C8B-B14F-4D97-AF65-F5344CB8AC3E}">
        <p14:creationId xmlns:p14="http://schemas.microsoft.com/office/powerpoint/2010/main" val="140009634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3" name="Title 2"/>
          <p:cNvSpPr>
            <a:spLocks noGrp="1"/>
          </p:cNvSpPr>
          <p:nvPr>
            <p:ph type="title"/>
          </p:nvPr>
        </p:nvSpPr>
        <p:spPr>
          <a:xfrm>
            <a:off x="401836" y="1288704"/>
            <a:ext cx="8340328" cy="1674317"/>
          </a:xfrm>
        </p:spPr>
        <p:txBody>
          <a:bodyPr>
            <a:normAutofit/>
          </a:bodyPr>
          <a:lstStyle/>
          <a:p>
            <a:r>
              <a:rPr lang="en-US" sz="3000" dirty="0"/>
              <a:t>Introducing</a:t>
            </a:r>
            <a:br>
              <a:rPr lang="en-US" sz="3000" dirty="0"/>
            </a:br>
            <a:r>
              <a:rPr lang="en-US" sz="3000" dirty="0"/>
              <a:t>JetBrains</a:t>
            </a:r>
            <a:br>
              <a:rPr lang="en-US" sz="3000" dirty="0"/>
            </a:br>
            <a:r>
              <a:rPr lang="en-US" sz="3000" dirty="0"/>
              <a:t>Anko Library</a:t>
            </a:r>
          </a:p>
        </p:txBody>
      </p:sp>
      <p:pic>
        <p:nvPicPr>
          <p:cNvPr id="4" name="Picture 3" descr="A screenshot of a cell phone&#10;&#10;Description automatically generated">
            <a:extLst>
              <a:ext uri="{FF2B5EF4-FFF2-40B4-BE49-F238E27FC236}">
                <a16:creationId xmlns:a16="http://schemas.microsoft.com/office/drawing/2014/main" id="{B110BB78-D9D7-864C-945F-F080913F3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101" y="91621"/>
            <a:ext cx="3670300" cy="4699000"/>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86646-BB6B-E849-B95A-8CA2B5C58A62}"/>
              </a:ext>
            </a:extLst>
          </p:cNvPr>
          <p:cNvSpPr>
            <a:spLocks noGrp="1"/>
          </p:cNvSpPr>
          <p:nvPr>
            <p:ph type="body" idx="1"/>
          </p:nvPr>
        </p:nvSpPr>
        <p:spPr>
          <a:xfrm>
            <a:off x="395536" y="843558"/>
            <a:ext cx="8591710" cy="4299943"/>
          </a:xfrm>
        </p:spPr>
        <p:txBody>
          <a:bodyPr/>
          <a:lstStyle/>
          <a:p>
            <a:endParaRPr lang="en-IE" dirty="0"/>
          </a:p>
          <a:p>
            <a:endParaRPr lang="en-IE" dirty="0"/>
          </a:p>
          <a:p>
            <a:pPr marL="0" indent="0">
              <a:buNone/>
            </a:pPr>
            <a:endParaRPr lang="en-IE" dirty="0"/>
          </a:p>
          <a:p>
            <a:r>
              <a:rPr lang="en-IE" dirty="0"/>
              <a:t>and</a:t>
            </a:r>
          </a:p>
          <a:p>
            <a:endParaRPr lang="en-IE" dirty="0"/>
          </a:p>
          <a:p>
            <a:endParaRPr lang="en-IE" dirty="0"/>
          </a:p>
          <a:p>
            <a:endParaRPr lang="en-IE" dirty="0"/>
          </a:p>
          <a:p>
            <a:endParaRPr lang="en-IE" dirty="0"/>
          </a:p>
          <a:p>
            <a:endParaRPr lang="en-IE" dirty="0"/>
          </a:p>
          <a:p>
            <a:pPr marL="0" indent="0">
              <a:buNone/>
            </a:pPr>
            <a:endParaRPr lang="en-IE" dirty="0"/>
          </a:p>
          <a:p>
            <a:endParaRPr lang="en-IE" dirty="0"/>
          </a:p>
        </p:txBody>
      </p:sp>
      <p:sp>
        <p:nvSpPr>
          <p:cNvPr id="4" name="Slide Number Placeholder 3">
            <a:extLst>
              <a:ext uri="{FF2B5EF4-FFF2-40B4-BE49-F238E27FC236}">
                <a16:creationId xmlns:a16="http://schemas.microsoft.com/office/drawing/2014/main" id="{BC71D0AA-6FF6-E643-B82F-7E740D5EE59A}"/>
              </a:ext>
            </a:extLst>
          </p:cNvPr>
          <p:cNvSpPr>
            <a:spLocks noGrp="1"/>
          </p:cNvSpPr>
          <p:nvPr>
            <p:ph type="sldNum" sz="quarter" idx="2"/>
          </p:nvPr>
        </p:nvSpPr>
        <p:spPr/>
        <p:txBody>
          <a:bodyPr/>
          <a:lstStyle/>
          <a:p>
            <a:pPr lvl="0"/>
            <a:fld id="{86CB4B4D-7CA3-9044-876B-883B54F8677D}" type="slidenum">
              <a:rPr lang="en-IE" smtClean="0"/>
              <a:t>20</a:t>
            </a:fld>
            <a:endParaRPr lang="en-IE" dirty="0"/>
          </a:p>
        </p:txBody>
      </p:sp>
      <p:sp>
        <p:nvSpPr>
          <p:cNvPr id="5" name="Footer Placeholder 4">
            <a:extLst>
              <a:ext uri="{FF2B5EF4-FFF2-40B4-BE49-F238E27FC236}">
                <a16:creationId xmlns:a16="http://schemas.microsoft.com/office/drawing/2014/main" id="{0375716F-F1C1-3343-B76D-937F2E4ABB2C}"/>
              </a:ext>
            </a:extLst>
          </p:cNvPr>
          <p:cNvSpPr>
            <a:spLocks noGrp="1"/>
          </p:cNvSpPr>
          <p:nvPr>
            <p:ph type="ftr" sz="quarter" idx="3"/>
          </p:nvPr>
        </p:nvSpPr>
        <p:spPr/>
        <p:txBody>
          <a:bodyPr/>
          <a:lstStyle/>
          <a:p>
            <a:r>
              <a:rPr lang="en-IE"/>
              <a:t>Introduction to Anko</a:t>
            </a:r>
            <a:endParaRPr lang="en-IE" dirty="0"/>
          </a:p>
        </p:txBody>
      </p:sp>
      <p:sp>
        <p:nvSpPr>
          <p:cNvPr id="6" name="Title 1">
            <a:extLst>
              <a:ext uri="{FF2B5EF4-FFF2-40B4-BE49-F238E27FC236}">
                <a16:creationId xmlns:a16="http://schemas.microsoft.com/office/drawing/2014/main" id="{51EB1B57-B2A7-CC47-AF96-EA8549D401F1}"/>
              </a:ext>
            </a:extLst>
          </p:cNvPr>
          <p:cNvSpPr>
            <a:spLocks noGrp="1"/>
          </p:cNvSpPr>
          <p:nvPr>
            <p:ph type="title"/>
          </p:nvPr>
        </p:nvSpPr>
        <p:spPr>
          <a:xfrm>
            <a:off x="395536" y="0"/>
            <a:ext cx="7772401" cy="761815"/>
          </a:xfrm>
        </p:spPr>
        <p:txBody>
          <a:bodyPr/>
          <a:lstStyle/>
          <a:p>
            <a:r>
              <a:rPr lang="en-US" dirty="0"/>
              <a:t>Anko SQLite – Updating/Deleting Data</a:t>
            </a:r>
          </a:p>
        </p:txBody>
      </p:sp>
      <p:pic>
        <p:nvPicPr>
          <p:cNvPr id="8" name="Picture 7" descr="A screenshot of a cell phone&#10;&#10;Description automatically generated">
            <a:extLst>
              <a:ext uri="{FF2B5EF4-FFF2-40B4-BE49-F238E27FC236}">
                <a16:creationId xmlns:a16="http://schemas.microsoft.com/office/drawing/2014/main" id="{665F10D9-FAA4-BA48-8234-0B67FC5B8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922" y="943791"/>
            <a:ext cx="5321300" cy="1409700"/>
          </a:xfrm>
          <a:prstGeom prst="rect">
            <a:avLst/>
          </a:prstGeom>
        </p:spPr>
      </p:pic>
      <p:pic>
        <p:nvPicPr>
          <p:cNvPr id="11" name="Picture 10">
            <a:extLst>
              <a:ext uri="{FF2B5EF4-FFF2-40B4-BE49-F238E27FC236}">
                <a16:creationId xmlns:a16="http://schemas.microsoft.com/office/drawing/2014/main" id="{8D321B64-B74D-F941-BB00-BF583C18F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1" y="2580779"/>
            <a:ext cx="7734300" cy="825500"/>
          </a:xfrm>
          <a:prstGeom prst="rect">
            <a:avLst/>
          </a:prstGeom>
        </p:spPr>
      </p:pic>
    </p:spTree>
    <p:extLst>
      <p:ext uri="{BB962C8B-B14F-4D97-AF65-F5344CB8AC3E}">
        <p14:creationId xmlns:p14="http://schemas.microsoft.com/office/powerpoint/2010/main" val="35873073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E" sz="3000" dirty="0"/>
              <a:t>Anko </a:t>
            </a:r>
            <a:r>
              <a:rPr lang="en-IE" sz="3000" i="1" dirty="0"/>
              <a:t>Coroutines</a:t>
            </a:r>
          </a:p>
        </p:txBody>
      </p:sp>
      <p:sp>
        <p:nvSpPr>
          <p:cNvPr id="2" name="Text Placeholder 1"/>
          <p:cNvSpPr>
            <a:spLocks noGrp="1"/>
          </p:cNvSpPr>
          <p:nvPr>
            <p:ph type="body" sz="quarter" idx="1"/>
          </p:nvPr>
        </p:nvSpPr>
        <p:spPr>
          <a:xfrm>
            <a:off x="401836" y="2645421"/>
            <a:ext cx="8340328" cy="535781"/>
          </a:xfrm>
        </p:spPr>
        <p:txBody>
          <a:bodyPr/>
          <a:lstStyle/>
          <a:p>
            <a:r>
              <a:rPr lang="en-IE" dirty="0"/>
              <a:t>utilities for using Kotlin </a:t>
            </a:r>
            <a:r>
              <a:rPr lang="en-IE" dirty="0" err="1"/>
              <a:t>coroutins</a:t>
            </a:r>
            <a:r>
              <a:rPr lang="en-IE" dirty="0"/>
              <a:t>.</a:t>
            </a:r>
          </a:p>
        </p:txBody>
      </p:sp>
      <p:pic>
        <p:nvPicPr>
          <p:cNvPr id="4" name="Picture 3" descr="A close up of a logo&#10;&#10;Description automatically generated">
            <a:extLst>
              <a:ext uri="{FF2B5EF4-FFF2-40B4-BE49-F238E27FC236}">
                <a16:creationId xmlns:a16="http://schemas.microsoft.com/office/drawing/2014/main" id="{108C2464-CB40-C648-A765-0BFE18FB5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74" y="461385"/>
            <a:ext cx="4620490" cy="3239758"/>
          </a:xfrm>
          <a:prstGeom prst="rect">
            <a:avLst/>
          </a:prstGeom>
        </p:spPr>
      </p:pic>
    </p:spTree>
    <p:extLst>
      <p:ext uri="{BB962C8B-B14F-4D97-AF65-F5344CB8AC3E}">
        <p14:creationId xmlns:p14="http://schemas.microsoft.com/office/powerpoint/2010/main" val="2547499943"/>
      </p:ext>
    </p:extLst>
  </p:cSld>
  <p:clrMapOvr>
    <a:masterClrMapping/>
  </p:clrMapOvr>
  <p:transition spd="med" advTm="528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8B4C38-FD1D-9749-B5F2-BDED023F5361}"/>
              </a:ext>
            </a:extLst>
          </p:cNvPr>
          <p:cNvSpPr>
            <a:spLocks noGrp="1"/>
          </p:cNvSpPr>
          <p:nvPr>
            <p:ph type="body" idx="1"/>
          </p:nvPr>
        </p:nvSpPr>
        <p:spPr/>
        <p:txBody>
          <a:bodyPr/>
          <a:lstStyle/>
          <a:p>
            <a:r>
              <a:rPr lang="en-US" dirty="0"/>
              <a:t>Anko Coroutines is based on the </a:t>
            </a:r>
            <a:r>
              <a:rPr lang="en-US" b="1" dirty="0" err="1">
                <a:solidFill>
                  <a:srgbClr val="0070C0"/>
                </a:solidFill>
              </a:rPr>
              <a:t>kotlinx.coroutines</a:t>
            </a:r>
            <a:r>
              <a:rPr lang="en-US" b="1" dirty="0">
                <a:solidFill>
                  <a:srgbClr val="0070C0"/>
                </a:solidFill>
              </a:rPr>
              <a:t> </a:t>
            </a:r>
            <a:r>
              <a:rPr lang="en-US" dirty="0"/>
              <a:t>library and provides:</a:t>
            </a:r>
          </a:p>
          <a:p>
            <a:pPr lvl="1"/>
            <a:r>
              <a:rPr lang="en-US" sz="2000" b="1" dirty="0" err="1">
                <a:latin typeface="Courier New" panose="02070309020205020404" pitchFamily="49" charset="0"/>
                <a:cs typeface="Courier New" panose="02070309020205020404" pitchFamily="49" charset="0"/>
              </a:rPr>
              <a:t>bg</a:t>
            </a:r>
            <a:r>
              <a:rPr lang="en-US" sz="2000" b="1" dirty="0">
                <a:latin typeface="Courier New" panose="02070309020205020404" pitchFamily="49" charset="0"/>
                <a:cs typeface="Courier New" panose="02070309020205020404" pitchFamily="49" charset="0"/>
              </a:rPr>
              <a:t>() </a:t>
            </a:r>
            <a:r>
              <a:rPr lang="en-US" sz="2000" dirty="0"/>
              <a:t>function that executes your code in a common pool.</a:t>
            </a:r>
          </a:p>
          <a:p>
            <a:pPr lvl="1"/>
            <a:r>
              <a:rPr lang="en-US" sz="2000" b="1" dirty="0" err="1">
                <a:latin typeface="Courier New" panose="02070309020205020404" pitchFamily="49" charset="0"/>
                <a:cs typeface="Courier New" panose="02070309020205020404" pitchFamily="49" charset="0"/>
              </a:rPr>
              <a:t>asReference</a:t>
            </a:r>
            <a:r>
              <a:rPr lang="en-US" sz="2000" b="1" dirty="0">
                <a:latin typeface="Courier New" panose="02070309020205020404" pitchFamily="49" charset="0"/>
                <a:cs typeface="Courier New" panose="02070309020205020404" pitchFamily="49" charset="0"/>
              </a:rPr>
              <a:t>() </a:t>
            </a:r>
            <a:r>
              <a:rPr lang="en-US" sz="2000" dirty="0"/>
              <a:t>function which creates a weak reference wrapper. By default, a coroutine holds references to captured objects until it is finished or canceled. If your asynchronous framework does not support cancellation, the values you use inside the asynchronous block can be leaked. </a:t>
            </a:r>
            <a:r>
              <a:rPr lang="en-US" sz="2000" b="1" dirty="0" err="1"/>
              <a:t>asReference</a:t>
            </a:r>
            <a:r>
              <a:rPr lang="en-US" sz="2000" b="1" dirty="0"/>
              <a:t>() </a:t>
            </a:r>
            <a:r>
              <a:rPr lang="en-US" sz="2000" dirty="0"/>
              <a:t>protects you from this.</a:t>
            </a:r>
          </a:p>
          <a:p>
            <a:pPr lvl="1"/>
            <a:r>
              <a:rPr lang="en-US" sz="2000" b="1" dirty="0" err="1">
                <a:latin typeface="Courier New" panose="02070309020205020404" pitchFamily="49" charset="0"/>
                <a:cs typeface="Courier New" panose="02070309020205020404" pitchFamily="49" charset="0"/>
              </a:rPr>
              <a:t>doAsync</a:t>
            </a:r>
            <a:r>
              <a:rPr lang="en-US" sz="2000" b="1" dirty="0">
                <a:latin typeface="Courier New" panose="02070309020205020404" pitchFamily="49" charset="0"/>
                <a:cs typeface="Courier New" panose="02070309020205020404" pitchFamily="49" charset="0"/>
              </a:rPr>
              <a:t>() </a:t>
            </a:r>
            <a:r>
              <a:rPr lang="en-US" sz="2000" dirty="0"/>
              <a:t>let us run codes asynchronously or in the background.</a:t>
            </a:r>
          </a:p>
        </p:txBody>
      </p:sp>
      <p:sp>
        <p:nvSpPr>
          <p:cNvPr id="4" name="Slide Number Placeholder 3">
            <a:extLst>
              <a:ext uri="{FF2B5EF4-FFF2-40B4-BE49-F238E27FC236}">
                <a16:creationId xmlns:a16="http://schemas.microsoft.com/office/drawing/2014/main" id="{5FFA3AA6-B532-AB45-856E-3AF7013112A8}"/>
              </a:ext>
            </a:extLst>
          </p:cNvPr>
          <p:cNvSpPr>
            <a:spLocks noGrp="1"/>
          </p:cNvSpPr>
          <p:nvPr>
            <p:ph type="sldNum" sz="quarter" idx="2"/>
          </p:nvPr>
        </p:nvSpPr>
        <p:spPr/>
        <p:txBody>
          <a:bodyPr/>
          <a:lstStyle/>
          <a:p>
            <a:pPr lvl="0"/>
            <a:fld id="{86CB4B4D-7CA3-9044-876B-883B54F8677D}" type="slidenum">
              <a:rPr lang="en-IE" smtClean="0"/>
              <a:t>22</a:t>
            </a:fld>
            <a:endParaRPr lang="en-IE" dirty="0"/>
          </a:p>
        </p:txBody>
      </p:sp>
      <p:sp>
        <p:nvSpPr>
          <p:cNvPr id="5" name="Footer Placeholder 4">
            <a:extLst>
              <a:ext uri="{FF2B5EF4-FFF2-40B4-BE49-F238E27FC236}">
                <a16:creationId xmlns:a16="http://schemas.microsoft.com/office/drawing/2014/main" id="{D74BFFBC-2078-8842-B32F-F3D4296DC188}"/>
              </a:ext>
            </a:extLst>
          </p:cNvPr>
          <p:cNvSpPr>
            <a:spLocks noGrp="1"/>
          </p:cNvSpPr>
          <p:nvPr>
            <p:ph type="ftr" sz="quarter" idx="3"/>
          </p:nvPr>
        </p:nvSpPr>
        <p:spPr/>
        <p:txBody>
          <a:bodyPr/>
          <a:lstStyle/>
          <a:p>
            <a:r>
              <a:rPr lang="en-IE"/>
              <a:t>Introduction to Anko</a:t>
            </a:r>
            <a:endParaRPr lang="en-IE" dirty="0"/>
          </a:p>
        </p:txBody>
      </p:sp>
      <p:sp>
        <p:nvSpPr>
          <p:cNvPr id="6" name="Title 1">
            <a:extLst>
              <a:ext uri="{FF2B5EF4-FFF2-40B4-BE49-F238E27FC236}">
                <a16:creationId xmlns:a16="http://schemas.microsoft.com/office/drawing/2014/main" id="{02642F0F-64FF-894B-815D-E852C1DB89B7}"/>
              </a:ext>
            </a:extLst>
          </p:cNvPr>
          <p:cNvSpPr>
            <a:spLocks noGrp="1"/>
          </p:cNvSpPr>
          <p:nvPr>
            <p:ph type="title"/>
          </p:nvPr>
        </p:nvSpPr>
        <p:spPr>
          <a:xfrm>
            <a:off x="395536" y="0"/>
            <a:ext cx="7772401" cy="761815"/>
          </a:xfrm>
        </p:spPr>
        <p:txBody>
          <a:bodyPr/>
          <a:lstStyle/>
          <a:p>
            <a:r>
              <a:rPr lang="en-US" dirty="0"/>
              <a:t>Anko Coroutines</a:t>
            </a:r>
          </a:p>
        </p:txBody>
      </p:sp>
    </p:spTree>
    <p:extLst>
      <p:ext uri="{BB962C8B-B14F-4D97-AF65-F5344CB8AC3E}">
        <p14:creationId xmlns:p14="http://schemas.microsoft.com/office/powerpoint/2010/main" val="70403135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FA3AA6-B532-AB45-856E-3AF7013112A8}"/>
              </a:ext>
            </a:extLst>
          </p:cNvPr>
          <p:cNvSpPr>
            <a:spLocks noGrp="1"/>
          </p:cNvSpPr>
          <p:nvPr>
            <p:ph type="sldNum" sz="quarter" idx="2"/>
          </p:nvPr>
        </p:nvSpPr>
        <p:spPr/>
        <p:txBody>
          <a:bodyPr/>
          <a:lstStyle/>
          <a:p>
            <a:pPr lvl="0"/>
            <a:fld id="{86CB4B4D-7CA3-9044-876B-883B54F8677D}" type="slidenum">
              <a:rPr lang="en-IE" smtClean="0"/>
              <a:t>23</a:t>
            </a:fld>
            <a:endParaRPr lang="en-IE" dirty="0"/>
          </a:p>
        </p:txBody>
      </p:sp>
      <p:sp>
        <p:nvSpPr>
          <p:cNvPr id="5" name="Footer Placeholder 4">
            <a:extLst>
              <a:ext uri="{FF2B5EF4-FFF2-40B4-BE49-F238E27FC236}">
                <a16:creationId xmlns:a16="http://schemas.microsoft.com/office/drawing/2014/main" id="{D74BFFBC-2078-8842-B32F-F3D4296DC188}"/>
              </a:ext>
            </a:extLst>
          </p:cNvPr>
          <p:cNvSpPr>
            <a:spLocks noGrp="1"/>
          </p:cNvSpPr>
          <p:nvPr>
            <p:ph type="ftr" sz="quarter" idx="3"/>
          </p:nvPr>
        </p:nvSpPr>
        <p:spPr/>
        <p:txBody>
          <a:bodyPr/>
          <a:lstStyle/>
          <a:p>
            <a:r>
              <a:rPr lang="en-IE"/>
              <a:t>Introduction to Anko</a:t>
            </a:r>
            <a:endParaRPr lang="en-IE" dirty="0"/>
          </a:p>
        </p:txBody>
      </p:sp>
      <p:sp>
        <p:nvSpPr>
          <p:cNvPr id="6" name="Title 1">
            <a:extLst>
              <a:ext uri="{FF2B5EF4-FFF2-40B4-BE49-F238E27FC236}">
                <a16:creationId xmlns:a16="http://schemas.microsoft.com/office/drawing/2014/main" id="{02642F0F-64FF-894B-815D-E852C1DB89B7}"/>
              </a:ext>
            </a:extLst>
          </p:cNvPr>
          <p:cNvSpPr>
            <a:spLocks noGrp="1"/>
          </p:cNvSpPr>
          <p:nvPr>
            <p:ph type="title"/>
          </p:nvPr>
        </p:nvSpPr>
        <p:spPr>
          <a:xfrm>
            <a:off x="395536" y="0"/>
            <a:ext cx="7772401" cy="761815"/>
          </a:xfrm>
        </p:spPr>
        <p:txBody>
          <a:bodyPr/>
          <a:lstStyle/>
          <a:p>
            <a:r>
              <a:rPr lang="en-US" dirty="0"/>
              <a:t>Anko Coroutines</a:t>
            </a:r>
          </a:p>
        </p:txBody>
      </p:sp>
      <p:pic>
        <p:nvPicPr>
          <p:cNvPr id="10" name="Picture 9" descr="A screenshot of a cell phone&#10;&#10;Description automatically generated">
            <a:extLst>
              <a:ext uri="{FF2B5EF4-FFF2-40B4-BE49-F238E27FC236}">
                <a16:creationId xmlns:a16="http://schemas.microsoft.com/office/drawing/2014/main" id="{AB12223C-4266-8749-A843-11719ECFA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00" y="1190902"/>
            <a:ext cx="5308600" cy="3162300"/>
          </a:xfrm>
          <a:prstGeom prst="rect">
            <a:avLst/>
          </a:prstGeom>
        </p:spPr>
      </p:pic>
      <p:cxnSp>
        <p:nvCxnSpPr>
          <p:cNvPr id="11" name="Straight Arrow Connector 10">
            <a:extLst>
              <a:ext uri="{FF2B5EF4-FFF2-40B4-BE49-F238E27FC236}">
                <a16:creationId xmlns:a16="http://schemas.microsoft.com/office/drawing/2014/main" id="{7AE9EB2B-826C-EC44-9A84-77A0636BA74D}"/>
              </a:ext>
            </a:extLst>
          </p:cNvPr>
          <p:cNvCxnSpPr>
            <a:cxnSpLocks/>
          </p:cNvCxnSpPr>
          <p:nvPr/>
        </p:nvCxnSpPr>
        <p:spPr>
          <a:xfrm flipH="1">
            <a:off x="5644958" y="1628502"/>
            <a:ext cx="753290" cy="612294"/>
          </a:xfrm>
          <a:prstGeom prst="straightConnector1">
            <a:avLst/>
          </a:prstGeom>
          <a:noFill/>
          <a:ln w="34925"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8C9ECC69-956E-3549-AD77-7A15C7FF1FFA}"/>
              </a:ext>
            </a:extLst>
          </p:cNvPr>
          <p:cNvCxnSpPr>
            <a:cxnSpLocks/>
          </p:cNvCxnSpPr>
          <p:nvPr/>
        </p:nvCxnSpPr>
        <p:spPr>
          <a:xfrm>
            <a:off x="1027611" y="1367246"/>
            <a:ext cx="890089" cy="638419"/>
          </a:xfrm>
          <a:prstGeom prst="straightConnector1">
            <a:avLst/>
          </a:prstGeom>
          <a:noFill/>
          <a:ln w="34925"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E62EDA41-4252-0646-8673-24F94DD3CDF6}"/>
              </a:ext>
            </a:extLst>
          </p:cNvPr>
          <p:cNvCxnSpPr>
            <a:cxnSpLocks/>
          </p:cNvCxnSpPr>
          <p:nvPr/>
        </p:nvCxnSpPr>
        <p:spPr>
          <a:xfrm flipH="1" flipV="1">
            <a:off x="4377862" y="4080839"/>
            <a:ext cx="716652" cy="630498"/>
          </a:xfrm>
          <a:prstGeom prst="straightConnector1">
            <a:avLst/>
          </a:prstGeom>
          <a:noFill/>
          <a:ln w="34925"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2207433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055B-0D02-EE46-A8D3-E144E1161097}"/>
              </a:ext>
            </a:extLst>
          </p:cNvPr>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id="{9AF84696-E9E7-7E4F-AB29-425B2E3FB622}"/>
              </a:ext>
            </a:extLst>
          </p:cNvPr>
          <p:cNvSpPr>
            <a:spLocks noGrp="1"/>
          </p:cNvSpPr>
          <p:nvPr>
            <p:ph type="sldNum" sz="quarter" idx="2"/>
          </p:nvPr>
        </p:nvSpPr>
        <p:spPr/>
        <p:txBody>
          <a:bodyPr/>
          <a:lstStyle/>
          <a:p>
            <a:pPr lvl="0"/>
            <a:fld id="{86CB4B4D-7CA3-9044-876B-883B54F8677D}" type="slidenum">
              <a:rPr lang="en-IE" smtClean="0"/>
              <a:t>24</a:t>
            </a:fld>
            <a:endParaRPr lang="en-IE" dirty="0"/>
          </a:p>
        </p:txBody>
      </p:sp>
      <p:sp>
        <p:nvSpPr>
          <p:cNvPr id="5" name="Footer Placeholder 4">
            <a:extLst>
              <a:ext uri="{FF2B5EF4-FFF2-40B4-BE49-F238E27FC236}">
                <a16:creationId xmlns:a16="http://schemas.microsoft.com/office/drawing/2014/main" id="{18AF7168-C6BE-314D-9E64-983C22C978D7}"/>
              </a:ext>
            </a:extLst>
          </p:cNvPr>
          <p:cNvSpPr>
            <a:spLocks noGrp="1"/>
          </p:cNvSpPr>
          <p:nvPr>
            <p:ph type="ftr" sz="quarter" idx="3"/>
          </p:nvPr>
        </p:nvSpPr>
        <p:spPr/>
        <p:txBody>
          <a:bodyPr/>
          <a:lstStyle/>
          <a:p>
            <a:r>
              <a:rPr lang="en-IE" dirty="0"/>
              <a:t>Introduction to Anko</a:t>
            </a:r>
          </a:p>
        </p:txBody>
      </p:sp>
      <p:sp>
        <p:nvSpPr>
          <p:cNvPr id="7" name="Text Placeholder 6">
            <a:extLst>
              <a:ext uri="{FF2B5EF4-FFF2-40B4-BE49-F238E27FC236}">
                <a16:creationId xmlns:a16="http://schemas.microsoft.com/office/drawing/2014/main" id="{00C74251-07DE-3F40-8969-4666128F79CB}"/>
              </a:ext>
            </a:extLst>
          </p:cNvPr>
          <p:cNvSpPr>
            <a:spLocks noGrp="1"/>
          </p:cNvSpPr>
          <p:nvPr>
            <p:ph type="body" idx="1"/>
          </p:nvPr>
        </p:nvSpPr>
        <p:spPr>
          <a:xfrm>
            <a:off x="395536" y="843558"/>
            <a:ext cx="8617835" cy="4299943"/>
          </a:xfrm>
        </p:spPr>
        <p:txBody>
          <a:bodyPr/>
          <a:lstStyle/>
          <a:p>
            <a:r>
              <a:rPr lang="en-US" b="1" dirty="0"/>
              <a:t>Anko</a:t>
            </a:r>
            <a:r>
              <a:rPr lang="en-US" dirty="0"/>
              <a:t> is a Kotlin library which makes Android application development faster and easier</a:t>
            </a:r>
          </a:p>
          <a:p>
            <a:r>
              <a:rPr lang="en-US" dirty="0"/>
              <a:t>It consists of several parts:</a:t>
            </a:r>
          </a:p>
          <a:p>
            <a:pPr lvl="1"/>
            <a:r>
              <a:rPr lang="en-US" sz="2000" b="1" dirty="0"/>
              <a:t>Anko Commons</a:t>
            </a:r>
            <a:r>
              <a:rPr lang="en-US" sz="2000" dirty="0"/>
              <a:t>: a lightweight library full of helpers for intents, dialogs, logging and so on;</a:t>
            </a:r>
          </a:p>
          <a:p>
            <a:pPr lvl="1"/>
            <a:r>
              <a:rPr lang="en-US" sz="2000" b="1" dirty="0"/>
              <a:t>Anko Layouts</a:t>
            </a:r>
            <a:r>
              <a:rPr lang="en-US" sz="2000" dirty="0"/>
              <a:t>: a fast and type-safe way to write dynamic Android layouts;</a:t>
            </a:r>
          </a:p>
          <a:p>
            <a:pPr lvl="1"/>
            <a:r>
              <a:rPr lang="en-US" sz="2000" b="1" dirty="0"/>
              <a:t>Anko SQLite</a:t>
            </a:r>
            <a:r>
              <a:rPr lang="en-US" sz="2000" dirty="0"/>
              <a:t>: a query DSL and parser collection for Android </a:t>
            </a:r>
            <a:br>
              <a:rPr lang="en-US" sz="2000" dirty="0"/>
            </a:br>
            <a:r>
              <a:rPr lang="en-US" sz="2000" dirty="0"/>
              <a:t>SQLite;</a:t>
            </a:r>
          </a:p>
          <a:p>
            <a:pPr lvl="1"/>
            <a:r>
              <a:rPr lang="en-US" sz="2000" b="1" dirty="0"/>
              <a:t>Anko Coroutines</a:t>
            </a:r>
            <a:r>
              <a:rPr lang="en-US" sz="2000" dirty="0"/>
              <a:t>: utilities based on the </a:t>
            </a:r>
            <a:r>
              <a:rPr lang="en-US" sz="2000" b="1" i="1" dirty="0" err="1"/>
              <a:t>kotlinx.coroutines</a:t>
            </a:r>
            <a:r>
              <a:rPr lang="en-US" sz="2000" b="1" i="1" dirty="0"/>
              <a:t> </a:t>
            </a:r>
            <a:br>
              <a:rPr lang="en-US" sz="2000" b="1" i="1" dirty="0"/>
            </a:br>
            <a:r>
              <a:rPr lang="en-US" sz="2000" dirty="0"/>
              <a:t>library.</a:t>
            </a:r>
          </a:p>
        </p:txBody>
      </p:sp>
    </p:spTree>
    <p:extLst>
      <p:ext uri="{BB962C8B-B14F-4D97-AF65-F5344CB8AC3E}">
        <p14:creationId xmlns:p14="http://schemas.microsoft.com/office/powerpoint/2010/main" val="60627240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ing Android"/>
          <p:cNvSpPr>
            <a:spLocks noGrp="1"/>
          </p:cNvSpPr>
          <p:nvPr>
            <p:ph type="ctrTitle"/>
          </p:nvPr>
        </p:nvSpPr>
        <p:spPr>
          <a:prstGeom prst="rect">
            <a:avLst/>
          </a:prstGeom>
        </p:spPr>
        <p:txBody>
          <a:bodyPr/>
          <a:lstStyle/>
          <a:p>
            <a:r>
              <a:rPr lang="en-IE" dirty="0"/>
              <a:t>References</a:t>
            </a:r>
            <a:endParaRPr dirty="0"/>
          </a:p>
        </p:txBody>
      </p:sp>
      <p:sp>
        <p:nvSpPr>
          <p:cNvPr id="161" name="Body"/>
          <p:cNvSpPr>
            <a:spLocks noGrp="1"/>
          </p:cNvSpPr>
          <p:nvPr>
            <p:ph type="subTitle" sz="quarter" idx="1"/>
          </p:nvPr>
        </p:nvSpPr>
        <p:spPr>
          <a:xfrm>
            <a:off x="401835" y="2645418"/>
            <a:ext cx="8591163" cy="2037417"/>
          </a:xfrm>
          <a:prstGeom prst="rect">
            <a:avLst/>
          </a:prstGeom>
        </p:spPr>
        <p:txBody>
          <a:bodyPr>
            <a:normAutofit/>
          </a:bodyPr>
          <a:lstStyle/>
          <a:p>
            <a:pPr marL="1119188" indent="-1111250" algn="l"/>
            <a:r>
              <a:rPr lang="en-IE" sz="1476" dirty="0"/>
              <a:t>Sources: 	</a:t>
            </a:r>
            <a:r>
              <a:rPr lang="en-IE" sz="1476" dirty="0">
                <a:hlinkClick r:id="rId2"/>
              </a:rPr>
              <a:t>https://github.com/Kotlin/anko</a:t>
            </a:r>
            <a:endParaRPr lang="en-IE" sz="1476" dirty="0"/>
          </a:p>
          <a:p>
            <a:pPr marL="1119188" indent="-1111250" algn="l"/>
            <a:r>
              <a:rPr lang="en-IE" sz="1476" dirty="0"/>
              <a:t>	</a:t>
            </a:r>
            <a:r>
              <a:rPr lang="en-IE" sz="1476" dirty="0">
                <a:hlinkClick r:id="rId3"/>
              </a:rPr>
              <a:t>https://adorahack.com/introduction-to-anko</a:t>
            </a:r>
            <a:endParaRPr lang="en-IE" sz="1476" dirty="0"/>
          </a:p>
          <a:p>
            <a:pPr marL="1119188" indent="-1111250" algn="l"/>
            <a:r>
              <a:rPr lang="en-IE" sz="1476" dirty="0"/>
              <a:t>	</a:t>
            </a:r>
          </a:p>
          <a:p>
            <a:pPr marL="1119188" indent="-1111250" algn="l"/>
            <a:br>
              <a:rPr lang="en-IE" sz="1476" dirty="0"/>
            </a:br>
            <a:endParaRPr lang="en-IE" sz="1476" dirty="0"/>
          </a:p>
          <a:p>
            <a:pPr marL="1119188" indent="-1111250" algn="l"/>
            <a:endParaRPr sz="1476" dirty="0"/>
          </a:p>
        </p:txBody>
      </p:sp>
      <p:pic>
        <p:nvPicPr>
          <p:cNvPr id="3" name="Picture 2">
            <a:extLst>
              <a:ext uri="{FF2B5EF4-FFF2-40B4-BE49-F238E27FC236}">
                <a16:creationId xmlns:a16="http://schemas.microsoft.com/office/drawing/2014/main" id="{9B12A63B-B287-4EBA-9101-C769DC4B1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021" y="122225"/>
            <a:ext cx="2022359" cy="2303859"/>
          </a:xfrm>
          <a:prstGeom prst="rect">
            <a:avLst/>
          </a:prstGeom>
        </p:spPr>
      </p:pic>
    </p:spTree>
    <p:extLst>
      <p:ext uri="{BB962C8B-B14F-4D97-AF65-F5344CB8AC3E}">
        <p14:creationId xmlns:p14="http://schemas.microsoft.com/office/powerpoint/2010/main" val="986567806"/>
      </p:ext>
    </p:extLst>
  </p:cSld>
  <p:clrMapOvr>
    <a:masterClrMapping/>
  </p:clrMapOvr>
  <p:transition spd="med" advTm="833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dirty="0"/>
              <a:t>Introduction to Anko</a:t>
            </a:r>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26</a:t>
            </a:fld>
            <a:endParaRPr lang="en-IE" dirty="0"/>
          </a:p>
        </p:txBody>
      </p:sp>
      <p:sp>
        <p:nvSpPr>
          <p:cNvPr id="11" name="Rectangle 10">
            <a:extLst>
              <a:ext uri="{FF2B5EF4-FFF2-40B4-BE49-F238E27FC236}">
                <a16:creationId xmlns:a16="http://schemas.microsoft.com/office/drawing/2014/main" id="{F5AB67AF-015B-2846-8B7A-3031844DF159}"/>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F264B2-EA08-474E-B2ED-8D8132085C7C}"/>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drawing of a face&#10;&#10;Description automatically generated">
            <a:extLst>
              <a:ext uri="{FF2B5EF4-FFF2-40B4-BE49-F238E27FC236}">
                <a16:creationId xmlns:a16="http://schemas.microsoft.com/office/drawing/2014/main" id="{292E7EAF-2823-F14B-8986-270C66A8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0"/>
            <a:ext cx="9144000" cy="4834939"/>
          </a:xfrm>
          <a:prstGeom prst="rect">
            <a:avLst/>
          </a:prstGeom>
        </p:spPr>
      </p:pic>
    </p:spTree>
    <p:extLst>
      <p:ext uri="{BB962C8B-B14F-4D97-AF65-F5344CB8AC3E}">
        <p14:creationId xmlns:p14="http://schemas.microsoft.com/office/powerpoint/2010/main" val="6234132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80630"/>
            <a:ext cx="8289105" cy="3996445"/>
          </a:xfrm>
          <a:prstGeom prst="rect">
            <a:avLst/>
          </a:prstGeom>
        </p:spPr>
        <p:txBody>
          <a:bodyPr>
            <a:normAutofit/>
          </a:bodyPr>
          <a:lstStyle/>
          <a:p>
            <a:pPr>
              <a:spcBef>
                <a:spcPts val="633"/>
              </a:spcBef>
            </a:pPr>
            <a:r>
              <a:rPr lang="en-IE" sz="2600" dirty="0">
                <a:solidFill>
                  <a:schemeClr val="tx1"/>
                </a:solidFill>
              </a:rPr>
              <a:t>Background</a:t>
            </a:r>
          </a:p>
          <a:p>
            <a:pPr>
              <a:spcBef>
                <a:spcPts val="633"/>
              </a:spcBef>
            </a:pPr>
            <a:r>
              <a:rPr lang="en-IE" sz="2600" dirty="0">
                <a:solidFill>
                  <a:schemeClr val="tx1"/>
                </a:solidFill>
              </a:rPr>
              <a:t>Extension Functions </a:t>
            </a:r>
          </a:p>
          <a:p>
            <a:pPr>
              <a:spcBef>
                <a:spcPts val="633"/>
              </a:spcBef>
            </a:pPr>
            <a:r>
              <a:rPr lang="en-IE" sz="2600" dirty="0">
                <a:solidFill>
                  <a:schemeClr val="tx1"/>
                </a:solidFill>
              </a:rPr>
              <a:t>The Anko Library Components</a:t>
            </a:r>
          </a:p>
          <a:p>
            <a:pPr lvl="1">
              <a:spcBef>
                <a:spcPts val="633"/>
              </a:spcBef>
            </a:pPr>
            <a:r>
              <a:rPr lang="en-IE" dirty="0">
                <a:solidFill>
                  <a:schemeClr val="tx1"/>
                </a:solidFill>
              </a:rPr>
              <a:t>Anko Commons</a:t>
            </a:r>
          </a:p>
          <a:p>
            <a:pPr lvl="1">
              <a:spcBef>
                <a:spcPts val="633"/>
              </a:spcBef>
            </a:pPr>
            <a:r>
              <a:rPr lang="en-IE" dirty="0">
                <a:solidFill>
                  <a:schemeClr val="tx1"/>
                </a:solidFill>
              </a:rPr>
              <a:t>Anko Layouts</a:t>
            </a:r>
          </a:p>
          <a:p>
            <a:pPr lvl="1">
              <a:spcBef>
                <a:spcPts val="633"/>
              </a:spcBef>
            </a:pPr>
            <a:r>
              <a:rPr lang="en-IE" dirty="0">
                <a:solidFill>
                  <a:schemeClr val="tx1"/>
                </a:solidFill>
              </a:rPr>
              <a:t>Anko SQLite</a:t>
            </a:r>
          </a:p>
          <a:p>
            <a:pPr lvl="1">
              <a:spcBef>
                <a:spcPts val="633"/>
              </a:spcBef>
            </a:pPr>
            <a:r>
              <a:rPr lang="en-IE" dirty="0">
                <a:solidFill>
                  <a:schemeClr val="tx1"/>
                </a:solidFill>
              </a:rPr>
              <a:t>Anko Coroutines</a:t>
            </a:r>
          </a:p>
          <a:p>
            <a:pPr>
              <a:spcBef>
                <a:spcPts val="633"/>
              </a:spcBef>
            </a:pPr>
            <a:r>
              <a:rPr lang="en-IE" dirty="0">
                <a:solidFill>
                  <a:schemeClr val="tx1"/>
                </a:solidFill>
              </a:rPr>
              <a:t>Anko in our Case Study (Donation)</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Anko</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3</a:t>
            </a:fld>
            <a:endParaRPr lang="uk-UA" dirty="0"/>
          </a:p>
        </p:txBody>
      </p:sp>
    </p:spTree>
    <p:extLst>
      <p:ext uri="{BB962C8B-B14F-4D97-AF65-F5344CB8AC3E}">
        <p14:creationId xmlns:p14="http://schemas.microsoft.com/office/powerpoint/2010/main" val="2050586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80630"/>
            <a:ext cx="8289105" cy="3996445"/>
          </a:xfrm>
          <a:prstGeom prst="rect">
            <a:avLst/>
          </a:prstGeom>
        </p:spPr>
        <p:txBody>
          <a:bodyPr>
            <a:normAutofit/>
          </a:bodyPr>
          <a:lstStyle/>
          <a:p>
            <a:pPr>
              <a:spcBef>
                <a:spcPts val="633"/>
              </a:spcBef>
            </a:pPr>
            <a:r>
              <a:rPr lang="en-IE" sz="2600" dirty="0">
                <a:solidFill>
                  <a:schemeClr val="tx1"/>
                </a:solidFill>
              </a:rPr>
              <a:t>Background</a:t>
            </a:r>
          </a:p>
          <a:p>
            <a:pPr>
              <a:spcBef>
                <a:spcPts val="633"/>
              </a:spcBef>
            </a:pPr>
            <a:r>
              <a:rPr lang="en-IE" sz="2600" dirty="0">
                <a:solidFill>
                  <a:schemeClr val="tx1"/>
                </a:solidFill>
              </a:rPr>
              <a:t>Extension Functions </a:t>
            </a:r>
          </a:p>
          <a:p>
            <a:pPr>
              <a:spcBef>
                <a:spcPts val="633"/>
              </a:spcBef>
            </a:pPr>
            <a:r>
              <a:rPr lang="en-IE" sz="2600" b="1" dirty="0">
                <a:solidFill>
                  <a:srgbClr val="FF0000"/>
                </a:solidFill>
              </a:rPr>
              <a:t>The Anko Library Components</a:t>
            </a:r>
          </a:p>
          <a:p>
            <a:pPr lvl="1">
              <a:spcBef>
                <a:spcPts val="633"/>
              </a:spcBef>
            </a:pPr>
            <a:r>
              <a:rPr lang="en-IE" dirty="0">
                <a:solidFill>
                  <a:schemeClr val="tx1"/>
                </a:solidFill>
              </a:rPr>
              <a:t>Anko Commons</a:t>
            </a:r>
          </a:p>
          <a:p>
            <a:pPr lvl="1">
              <a:spcBef>
                <a:spcPts val="633"/>
              </a:spcBef>
            </a:pPr>
            <a:r>
              <a:rPr lang="en-IE" b="1" dirty="0">
                <a:solidFill>
                  <a:srgbClr val="FF0000"/>
                </a:solidFill>
              </a:rPr>
              <a:t>Anko Layouts</a:t>
            </a:r>
          </a:p>
          <a:p>
            <a:pPr lvl="1">
              <a:spcBef>
                <a:spcPts val="633"/>
              </a:spcBef>
            </a:pPr>
            <a:r>
              <a:rPr lang="en-IE" b="1" dirty="0">
                <a:solidFill>
                  <a:srgbClr val="FF0000"/>
                </a:solidFill>
              </a:rPr>
              <a:t>Anko SQLite</a:t>
            </a:r>
          </a:p>
          <a:p>
            <a:pPr lvl="1">
              <a:spcBef>
                <a:spcPts val="633"/>
              </a:spcBef>
            </a:pPr>
            <a:r>
              <a:rPr lang="en-IE" b="1" dirty="0">
                <a:solidFill>
                  <a:srgbClr val="FF0000"/>
                </a:solidFill>
              </a:rPr>
              <a:t>Anko Coroutines</a:t>
            </a:r>
          </a:p>
          <a:p>
            <a:pPr>
              <a:spcBef>
                <a:spcPts val="633"/>
              </a:spcBef>
            </a:pPr>
            <a:r>
              <a:rPr lang="en-IE" dirty="0">
                <a:solidFill>
                  <a:schemeClr val="tx1"/>
                </a:solidFill>
              </a:rPr>
              <a:t>Anko in our Case Study (Donation)</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Anko</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4</a:t>
            </a:fld>
            <a:endParaRPr lang="uk-UA" dirty="0"/>
          </a:p>
        </p:txBody>
      </p:sp>
    </p:spTree>
    <p:extLst>
      <p:ext uri="{BB962C8B-B14F-4D97-AF65-F5344CB8AC3E}">
        <p14:creationId xmlns:p14="http://schemas.microsoft.com/office/powerpoint/2010/main" val="3552257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C1AC-5671-1940-B59F-B8219696D789}"/>
              </a:ext>
            </a:extLst>
          </p:cNvPr>
          <p:cNvSpPr>
            <a:spLocks noGrp="1"/>
          </p:cNvSpPr>
          <p:nvPr>
            <p:ph type="title"/>
          </p:nvPr>
        </p:nvSpPr>
        <p:spPr/>
        <p:txBody>
          <a:bodyPr/>
          <a:lstStyle/>
          <a:p>
            <a:r>
              <a:rPr lang="en-US" dirty="0"/>
              <a:t>Background Recap</a:t>
            </a:r>
          </a:p>
        </p:txBody>
      </p:sp>
      <p:sp>
        <p:nvSpPr>
          <p:cNvPr id="3" name="Text Placeholder 2">
            <a:extLst>
              <a:ext uri="{FF2B5EF4-FFF2-40B4-BE49-F238E27FC236}">
                <a16:creationId xmlns:a16="http://schemas.microsoft.com/office/drawing/2014/main" id="{CE7456E1-66D5-1D4F-B990-E0A24BF16FB5}"/>
              </a:ext>
            </a:extLst>
          </p:cNvPr>
          <p:cNvSpPr>
            <a:spLocks noGrp="1"/>
          </p:cNvSpPr>
          <p:nvPr>
            <p:ph type="body" idx="1"/>
          </p:nvPr>
        </p:nvSpPr>
        <p:spPr/>
        <p:txBody>
          <a:bodyPr/>
          <a:lstStyle/>
          <a:p>
            <a:r>
              <a:rPr lang="en-US" b="1" dirty="0"/>
              <a:t>Anko</a:t>
            </a:r>
            <a:r>
              <a:rPr lang="en-US" dirty="0"/>
              <a:t> is a library for Android developers that want to achieve more while writing less. </a:t>
            </a:r>
          </a:p>
          <a:p>
            <a:endParaRPr lang="en-US" dirty="0"/>
          </a:p>
          <a:p>
            <a:r>
              <a:rPr lang="en-US" dirty="0"/>
              <a:t>It simplifies common tasks that are tedious and generate a lot of boilerplate, making your code a lot easier to read and keeps it concise and clean </a:t>
            </a:r>
          </a:p>
          <a:p>
            <a:endParaRPr lang="en-US" dirty="0"/>
          </a:p>
          <a:p>
            <a:r>
              <a:rPr lang="en-US" dirty="0"/>
              <a:t>Created and maintained by </a:t>
            </a:r>
            <a:r>
              <a:rPr lang="en-US" b="1" dirty="0"/>
              <a:t>JetBrains</a:t>
            </a:r>
            <a:endParaRPr lang="en-US" dirty="0"/>
          </a:p>
          <a:p>
            <a:endParaRPr lang="en-US" dirty="0"/>
          </a:p>
        </p:txBody>
      </p:sp>
      <p:sp>
        <p:nvSpPr>
          <p:cNvPr id="4" name="Slide Number Placeholder 3">
            <a:extLst>
              <a:ext uri="{FF2B5EF4-FFF2-40B4-BE49-F238E27FC236}">
                <a16:creationId xmlns:a16="http://schemas.microsoft.com/office/drawing/2014/main" id="{D16FD353-C096-1C45-94CC-6652540DC227}"/>
              </a:ext>
            </a:extLst>
          </p:cNvPr>
          <p:cNvSpPr>
            <a:spLocks noGrp="1"/>
          </p:cNvSpPr>
          <p:nvPr>
            <p:ph type="sldNum" sz="quarter" idx="2"/>
          </p:nvPr>
        </p:nvSpPr>
        <p:spPr/>
        <p:txBody>
          <a:bodyPr/>
          <a:lstStyle/>
          <a:p>
            <a:pPr lvl="0"/>
            <a:fld id="{86CB4B4D-7CA3-9044-876B-883B54F8677D}" type="slidenum">
              <a:rPr lang="en-IE" smtClean="0"/>
              <a:t>5</a:t>
            </a:fld>
            <a:endParaRPr lang="en-IE" dirty="0"/>
          </a:p>
        </p:txBody>
      </p:sp>
      <p:sp>
        <p:nvSpPr>
          <p:cNvPr id="5" name="Footer Placeholder 4">
            <a:extLst>
              <a:ext uri="{FF2B5EF4-FFF2-40B4-BE49-F238E27FC236}">
                <a16:creationId xmlns:a16="http://schemas.microsoft.com/office/drawing/2014/main" id="{C5926570-44BF-6D4C-95DA-2755FA3EAC67}"/>
              </a:ext>
            </a:extLst>
          </p:cNvPr>
          <p:cNvSpPr>
            <a:spLocks noGrp="1"/>
          </p:cNvSpPr>
          <p:nvPr>
            <p:ph type="ftr" sz="quarter" idx="3"/>
          </p:nvPr>
        </p:nvSpPr>
        <p:spPr/>
        <p:txBody>
          <a:bodyPr/>
          <a:lstStyle/>
          <a:p>
            <a:r>
              <a:rPr lang="en-IE" dirty="0"/>
              <a:t>Introduction to Anko</a:t>
            </a:r>
          </a:p>
        </p:txBody>
      </p:sp>
    </p:spTree>
    <p:extLst>
      <p:ext uri="{BB962C8B-B14F-4D97-AF65-F5344CB8AC3E}">
        <p14:creationId xmlns:p14="http://schemas.microsoft.com/office/powerpoint/2010/main" val="26524713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E" sz="3000" dirty="0"/>
              <a:t>Anko </a:t>
            </a:r>
            <a:r>
              <a:rPr lang="en-IE" sz="3000" i="1" dirty="0"/>
              <a:t>Layouts</a:t>
            </a:r>
          </a:p>
        </p:txBody>
      </p:sp>
      <p:sp>
        <p:nvSpPr>
          <p:cNvPr id="2" name="Text Placeholder 1"/>
          <p:cNvSpPr>
            <a:spLocks noGrp="1"/>
          </p:cNvSpPr>
          <p:nvPr>
            <p:ph type="body" sz="quarter" idx="1"/>
          </p:nvPr>
        </p:nvSpPr>
        <p:spPr>
          <a:xfrm>
            <a:off x="401836" y="2645421"/>
            <a:ext cx="8340328" cy="535781"/>
          </a:xfrm>
        </p:spPr>
        <p:txBody>
          <a:bodyPr/>
          <a:lstStyle/>
          <a:p>
            <a:r>
              <a:rPr lang="en-IE" dirty="0"/>
              <a:t>create type-safe Android layouts</a:t>
            </a:r>
          </a:p>
        </p:txBody>
      </p:sp>
      <p:pic>
        <p:nvPicPr>
          <p:cNvPr id="4" name="Picture 3" descr="A close up of a logo&#10;&#10;Description automatically generated">
            <a:extLst>
              <a:ext uri="{FF2B5EF4-FFF2-40B4-BE49-F238E27FC236}">
                <a16:creationId xmlns:a16="http://schemas.microsoft.com/office/drawing/2014/main" id="{23CE432B-F350-894D-A22E-C01ED1BE9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74" y="461385"/>
            <a:ext cx="4620490" cy="3239758"/>
          </a:xfrm>
          <a:prstGeom prst="rect">
            <a:avLst/>
          </a:prstGeom>
        </p:spPr>
      </p:pic>
    </p:spTree>
    <p:extLst>
      <p:ext uri="{BB962C8B-B14F-4D97-AF65-F5344CB8AC3E}">
        <p14:creationId xmlns:p14="http://schemas.microsoft.com/office/powerpoint/2010/main" val="4057021306"/>
      </p:ext>
    </p:extLst>
  </p:cSld>
  <p:clrMapOvr>
    <a:masterClrMapping/>
  </p:clrMapOvr>
  <p:transition spd="med" advTm="528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59FB-8702-E043-AEA1-1049A08A9147}"/>
              </a:ext>
            </a:extLst>
          </p:cNvPr>
          <p:cNvSpPr>
            <a:spLocks noGrp="1"/>
          </p:cNvSpPr>
          <p:nvPr>
            <p:ph type="title"/>
          </p:nvPr>
        </p:nvSpPr>
        <p:spPr/>
        <p:txBody>
          <a:bodyPr/>
          <a:lstStyle/>
          <a:p>
            <a:r>
              <a:rPr lang="en-US" dirty="0"/>
              <a:t>Anko Layouts – What is it?</a:t>
            </a:r>
          </a:p>
        </p:txBody>
      </p:sp>
      <p:sp>
        <p:nvSpPr>
          <p:cNvPr id="3" name="Text Placeholder 2">
            <a:extLst>
              <a:ext uri="{FF2B5EF4-FFF2-40B4-BE49-F238E27FC236}">
                <a16:creationId xmlns:a16="http://schemas.microsoft.com/office/drawing/2014/main" id="{D5FF0EDA-B72B-5549-AE47-678CE7CB6FB6}"/>
              </a:ext>
            </a:extLst>
          </p:cNvPr>
          <p:cNvSpPr>
            <a:spLocks noGrp="1"/>
          </p:cNvSpPr>
          <p:nvPr>
            <p:ph type="body" idx="1"/>
          </p:nvPr>
        </p:nvSpPr>
        <p:spPr/>
        <p:txBody>
          <a:bodyPr/>
          <a:lstStyle/>
          <a:p>
            <a:r>
              <a:rPr lang="en-US" dirty="0"/>
              <a:t>Anko Layouts is a DSL for writing dynamic Android layouts. Here is a simple UI written with Anko DSL:</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7CCEF0A-BD01-5A43-9AB5-A617EA9E783D}"/>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
        <p:nvSpPr>
          <p:cNvPr id="5" name="Footer Placeholder 4">
            <a:extLst>
              <a:ext uri="{FF2B5EF4-FFF2-40B4-BE49-F238E27FC236}">
                <a16:creationId xmlns:a16="http://schemas.microsoft.com/office/drawing/2014/main" id="{7C9921F9-A487-B847-A958-C10FAF8725AD}"/>
              </a:ext>
            </a:extLst>
          </p:cNvPr>
          <p:cNvSpPr>
            <a:spLocks noGrp="1"/>
          </p:cNvSpPr>
          <p:nvPr>
            <p:ph type="ftr" sz="quarter" idx="3"/>
          </p:nvPr>
        </p:nvSpPr>
        <p:spPr/>
        <p:txBody>
          <a:bodyPr/>
          <a:lstStyle/>
          <a:p>
            <a:r>
              <a:rPr lang="en-IE"/>
              <a:t>Introduction to Anko</a:t>
            </a:r>
            <a:endParaRPr lang="en-IE" dirty="0"/>
          </a:p>
        </p:txBody>
      </p:sp>
      <p:pic>
        <p:nvPicPr>
          <p:cNvPr id="7" name="Picture 6" descr="A picture containing knife, bird&#10;&#10;Description automatically generated">
            <a:extLst>
              <a:ext uri="{FF2B5EF4-FFF2-40B4-BE49-F238E27FC236}">
                <a16:creationId xmlns:a16="http://schemas.microsoft.com/office/drawing/2014/main" id="{43E8EBDF-DD74-244D-B9C6-5FCFBDB4F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637366"/>
            <a:ext cx="8748464" cy="195456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CB4FDEA-CA04-FB45-8862-1742C2417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2377" y="3673678"/>
            <a:ext cx="3608432" cy="1009218"/>
          </a:xfrm>
          <a:prstGeom prst="rect">
            <a:avLst/>
          </a:prstGeom>
        </p:spPr>
      </p:pic>
      <p:cxnSp>
        <p:nvCxnSpPr>
          <p:cNvPr id="11" name="Straight Arrow Connector 10">
            <a:extLst>
              <a:ext uri="{FF2B5EF4-FFF2-40B4-BE49-F238E27FC236}">
                <a16:creationId xmlns:a16="http://schemas.microsoft.com/office/drawing/2014/main" id="{9E687AF7-9E63-AB43-9826-B15B6249D527}"/>
              </a:ext>
            </a:extLst>
          </p:cNvPr>
          <p:cNvCxnSpPr/>
          <p:nvPr/>
        </p:nvCxnSpPr>
        <p:spPr>
          <a:xfrm>
            <a:off x="2455817" y="2964033"/>
            <a:ext cx="374469" cy="742448"/>
          </a:xfrm>
          <a:prstGeom prst="straightConnector1">
            <a:avLst/>
          </a:prstGeom>
          <a:noFill/>
          <a:ln w="34925"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948528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E34A-53E0-584D-A995-B1AC24B1AC21}"/>
              </a:ext>
            </a:extLst>
          </p:cNvPr>
          <p:cNvSpPr>
            <a:spLocks noGrp="1"/>
          </p:cNvSpPr>
          <p:nvPr>
            <p:ph type="title"/>
          </p:nvPr>
        </p:nvSpPr>
        <p:spPr/>
        <p:txBody>
          <a:bodyPr/>
          <a:lstStyle/>
          <a:p>
            <a:r>
              <a:rPr lang="en-US" dirty="0"/>
              <a:t>Anko Layouts – What is it?</a:t>
            </a:r>
          </a:p>
        </p:txBody>
      </p:sp>
      <p:sp>
        <p:nvSpPr>
          <p:cNvPr id="3" name="Text Placeholder 2">
            <a:extLst>
              <a:ext uri="{FF2B5EF4-FFF2-40B4-BE49-F238E27FC236}">
                <a16:creationId xmlns:a16="http://schemas.microsoft.com/office/drawing/2014/main" id="{7C9012F2-98C5-D147-948D-A2721032FE28}"/>
              </a:ext>
            </a:extLst>
          </p:cNvPr>
          <p:cNvSpPr>
            <a:spLocks noGrp="1"/>
          </p:cNvSpPr>
          <p:nvPr>
            <p:ph type="body" idx="1"/>
          </p:nvPr>
        </p:nvSpPr>
        <p:spPr/>
        <p:txBody>
          <a:bodyPr/>
          <a:lstStyle/>
          <a:p>
            <a:r>
              <a:rPr lang="en-US" dirty="0"/>
              <a:t>The code previous creates a </a:t>
            </a:r>
            <a:r>
              <a:rPr lang="en-US" b="1" dirty="0">
                <a:latin typeface="Courier New" panose="02070309020205020404" pitchFamily="49" charset="0"/>
                <a:cs typeface="Courier New" panose="02070309020205020404" pitchFamily="49" charset="0"/>
              </a:rPr>
              <a:t>button</a:t>
            </a:r>
            <a:r>
              <a:rPr lang="en-US" dirty="0"/>
              <a:t> inside a </a:t>
            </a:r>
            <a:r>
              <a:rPr lang="en-US" b="1" dirty="0" err="1">
                <a:latin typeface="Courier New" panose="02070309020205020404" pitchFamily="49" charset="0"/>
                <a:cs typeface="Courier New" panose="02070309020205020404" pitchFamily="49" charset="0"/>
              </a:rPr>
              <a:t>LinearLayout</a:t>
            </a:r>
            <a:r>
              <a:rPr lang="en-US" dirty="0"/>
              <a:t> and attaches an </a:t>
            </a:r>
            <a:r>
              <a:rPr lang="en-US" b="1" dirty="0" err="1">
                <a:latin typeface="Courier New" panose="02070309020205020404" pitchFamily="49" charset="0"/>
                <a:cs typeface="Courier New" panose="02070309020205020404" pitchFamily="49" charset="0"/>
              </a:rPr>
              <a:t>OnClickListener</a:t>
            </a:r>
            <a:r>
              <a:rPr lang="en-US" dirty="0"/>
              <a:t> to that button. </a:t>
            </a:r>
          </a:p>
          <a:p>
            <a:endParaRPr lang="en-US" dirty="0"/>
          </a:p>
          <a:p>
            <a:r>
              <a:rPr lang="en-US" dirty="0"/>
              <a:t>Moreover, </a:t>
            </a:r>
            <a:r>
              <a:rPr lang="en-US" b="1" dirty="0" err="1">
                <a:latin typeface="Courier New" panose="02070309020205020404" pitchFamily="49" charset="0"/>
                <a:cs typeface="Courier New" panose="02070309020205020404" pitchFamily="49" charset="0"/>
              </a:rPr>
              <a:t>onClick</a:t>
            </a:r>
            <a:r>
              <a:rPr lang="en-US" dirty="0"/>
              <a:t> accepts a </a:t>
            </a:r>
            <a:r>
              <a:rPr lang="en-US" i="1" dirty="0"/>
              <a:t>suspend lambda</a:t>
            </a:r>
            <a:r>
              <a:rPr lang="en-US" dirty="0"/>
              <a:t>, so you can write your asynchronous code right inside the listener.</a:t>
            </a:r>
          </a:p>
          <a:p>
            <a:endParaRPr lang="en-US" dirty="0"/>
          </a:p>
          <a:p>
            <a:r>
              <a:rPr lang="en-US" dirty="0"/>
              <a:t>There is also a plugin for Android Studio that </a:t>
            </a:r>
            <a:br>
              <a:rPr lang="en-US" dirty="0"/>
            </a:br>
            <a:r>
              <a:rPr lang="en-US" dirty="0"/>
              <a:t>supports previewing Anko DSL layouts.</a:t>
            </a:r>
          </a:p>
        </p:txBody>
      </p:sp>
      <p:sp>
        <p:nvSpPr>
          <p:cNvPr id="4" name="Slide Number Placeholder 3">
            <a:extLst>
              <a:ext uri="{FF2B5EF4-FFF2-40B4-BE49-F238E27FC236}">
                <a16:creationId xmlns:a16="http://schemas.microsoft.com/office/drawing/2014/main" id="{BA9D28B8-4AE6-E143-A060-F0A3E0732016}"/>
              </a:ext>
            </a:extLst>
          </p:cNvPr>
          <p:cNvSpPr>
            <a:spLocks noGrp="1"/>
          </p:cNvSpPr>
          <p:nvPr>
            <p:ph type="sldNum" sz="quarter" idx="2"/>
          </p:nvPr>
        </p:nvSpPr>
        <p:spPr/>
        <p:txBody>
          <a:bodyPr/>
          <a:lstStyle/>
          <a:p>
            <a:pPr lvl="0"/>
            <a:fld id="{86CB4B4D-7CA3-9044-876B-883B54F8677D}" type="slidenum">
              <a:rPr lang="en-IE" smtClean="0"/>
              <a:t>8</a:t>
            </a:fld>
            <a:endParaRPr lang="en-IE" dirty="0"/>
          </a:p>
        </p:txBody>
      </p:sp>
      <p:sp>
        <p:nvSpPr>
          <p:cNvPr id="5" name="Footer Placeholder 4">
            <a:extLst>
              <a:ext uri="{FF2B5EF4-FFF2-40B4-BE49-F238E27FC236}">
                <a16:creationId xmlns:a16="http://schemas.microsoft.com/office/drawing/2014/main" id="{CC269AF4-9E4B-6347-9B1F-D0D7D30E724D}"/>
              </a:ext>
            </a:extLst>
          </p:cNvPr>
          <p:cNvSpPr>
            <a:spLocks noGrp="1"/>
          </p:cNvSpPr>
          <p:nvPr>
            <p:ph type="ftr" sz="quarter" idx="3"/>
          </p:nvPr>
        </p:nvSpPr>
        <p:spPr/>
        <p:txBody>
          <a:bodyPr/>
          <a:lstStyle/>
          <a:p>
            <a:r>
              <a:rPr lang="en-IE"/>
              <a:t>Introduction to Anko</a:t>
            </a:r>
            <a:endParaRPr lang="en-IE" dirty="0"/>
          </a:p>
        </p:txBody>
      </p:sp>
    </p:spTree>
    <p:extLst>
      <p:ext uri="{BB962C8B-B14F-4D97-AF65-F5344CB8AC3E}">
        <p14:creationId xmlns:p14="http://schemas.microsoft.com/office/powerpoint/2010/main" val="6561306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2822-3E75-F747-906B-C2A136061ADB}"/>
              </a:ext>
            </a:extLst>
          </p:cNvPr>
          <p:cNvSpPr>
            <a:spLocks noGrp="1"/>
          </p:cNvSpPr>
          <p:nvPr>
            <p:ph type="title"/>
          </p:nvPr>
        </p:nvSpPr>
        <p:spPr/>
        <p:txBody>
          <a:bodyPr/>
          <a:lstStyle/>
          <a:p>
            <a:r>
              <a:rPr lang="en-US" dirty="0"/>
              <a:t>Anko Layouts – Why? (and why a DSL?)</a:t>
            </a:r>
          </a:p>
        </p:txBody>
      </p:sp>
      <p:sp>
        <p:nvSpPr>
          <p:cNvPr id="4" name="Slide Number Placeholder 3">
            <a:extLst>
              <a:ext uri="{FF2B5EF4-FFF2-40B4-BE49-F238E27FC236}">
                <a16:creationId xmlns:a16="http://schemas.microsoft.com/office/drawing/2014/main" id="{48199C50-03F2-3149-AF16-A6D1035C318E}"/>
              </a:ext>
            </a:extLst>
          </p:cNvPr>
          <p:cNvSpPr>
            <a:spLocks noGrp="1"/>
          </p:cNvSpPr>
          <p:nvPr>
            <p:ph type="sldNum" sz="quarter" idx="2"/>
          </p:nvPr>
        </p:nvSpPr>
        <p:spPr/>
        <p:txBody>
          <a:bodyPr/>
          <a:lstStyle/>
          <a:p>
            <a:pPr lvl="0"/>
            <a:fld id="{86CB4B4D-7CA3-9044-876B-883B54F8677D}" type="slidenum">
              <a:rPr lang="en-IE" smtClean="0"/>
              <a:t>9</a:t>
            </a:fld>
            <a:endParaRPr lang="en-IE" dirty="0"/>
          </a:p>
        </p:txBody>
      </p:sp>
      <p:sp>
        <p:nvSpPr>
          <p:cNvPr id="5" name="Footer Placeholder 4">
            <a:extLst>
              <a:ext uri="{FF2B5EF4-FFF2-40B4-BE49-F238E27FC236}">
                <a16:creationId xmlns:a16="http://schemas.microsoft.com/office/drawing/2014/main" id="{6FD75B0D-1615-3042-B060-7F3096DA0AF6}"/>
              </a:ext>
            </a:extLst>
          </p:cNvPr>
          <p:cNvSpPr>
            <a:spLocks noGrp="1"/>
          </p:cNvSpPr>
          <p:nvPr>
            <p:ph type="ftr" sz="quarter" idx="3"/>
          </p:nvPr>
        </p:nvSpPr>
        <p:spPr/>
        <p:txBody>
          <a:bodyPr/>
          <a:lstStyle/>
          <a:p>
            <a:r>
              <a:rPr lang="en-IE"/>
              <a:t>Introduction to Anko</a:t>
            </a:r>
            <a:endParaRPr lang="en-IE" dirty="0"/>
          </a:p>
        </p:txBody>
      </p:sp>
      <p:sp>
        <p:nvSpPr>
          <p:cNvPr id="6" name="Text Placeholder 2">
            <a:extLst>
              <a:ext uri="{FF2B5EF4-FFF2-40B4-BE49-F238E27FC236}">
                <a16:creationId xmlns:a16="http://schemas.microsoft.com/office/drawing/2014/main" id="{557B0434-CB4A-C344-AE12-33A349270705}"/>
              </a:ext>
            </a:extLst>
          </p:cNvPr>
          <p:cNvSpPr>
            <a:spLocks noGrp="1"/>
          </p:cNvSpPr>
          <p:nvPr>
            <p:ph type="body" idx="1"/>
          </p:nvPr>
        </p:nvSpPr>
        <p:spPr>
          <a:xfrm>
            <a:off x="395536" y="843558"/>
            <a:ext cx="7772401" cy="4299943"/>
          </a:xfrm>
        </p:spPr>
        <p:txBody>
          <a:bodyPr/>
          <a:lstStyle/>
          <a:p>
            <a:r>
              <a:rPr lang="en-US" dirty="0"/>
              <a:t>By default, UI in Android is written using XML. That is inconvenient in the following ways:</a:t>
            </a:r>
          </a:p>
          <a:p>
            <a:pPr lvl="1"/>
            <a:r>
              <a:rPr lang="en-US" sz="2000" dirty="0"/>
              <a:t>It is not type-safe;</a:t>
            </a:r>
          </a:p>
          <a:p>
            <a:pPr lvl="1"/>
            <a:r>
              <a:rPr lang="en-US" sz="2000" dirty="0"/>
              <a:t>It is not null-safe;</a:t>
            </a:r>
          </a:p>
          <a:p>
            <a:pPr lvl="1"/>
            <a:r>
              <a:rPr lang="en-US" sz="2000" dirty="0"/>
              <a:t>It forces you to write almost the same code for every layout you make;</a:t>
            </a:r>
          </a:p>
          <a:p>
            <a:pPr lvl="1"/>
            <a:r>
              <a:rPr lang="en-US" sz="2000" dirty="0"/>
              <a:t>XML is parsed on the device wasting CPU time and battery;</a:t>
            </a:r>
          </a:p>
          <a:p>
            <a:pPr lvl="1"/>
            <a:r>
              <a:rPr lang="en-US" sz="2000" dirty="0"/>
              <a:t>Most of all, it allows no code reuse.</a:t>
            </a:r>
          </a:p>
          <a:p>
            <a:r>
              <a:rPr lang="en-US" dirty="0"/>
              <a:t>While you can create UI programmatically, it's hardly ever done because it’s messy and hard to maintain. Here's a plain Kotlin version (Java’s is even longer):</a:t>
            </a:r>
          </a:p>
        </p:txBody>
      </p:sp>
    </p:spTree>
    <p:extLst>
      <p:ext uri="{BB962C8B-B14F-4D97-AF65-F5344CB8AC3E}">
        <p14:creationId xmlns:p14="http://schemas.microsoft.com/office/powerpoint/2010/main" val="175050265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17053</TotalTime>
  <Words>1132</Words>
  <Application>Microsoft Macintosh PowerPoint</Application>
  <PresentationFormat>On-screen Show (16:9)</PresentationFormat>
  <Paragraphs>191</Paragraphs>
  <Slides>26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Avenir Roman</vt:lpstr>
      <vt:lpstr>Calibri</vt:lpstr>
      <vt:lpstr>Courier New</vt:lpstr>
      <vt:lpstr>Helvetica</vt:lpstr>
      <vt:lpstr>Helvetica Light</vt:lpstr>
      <vt:lpstr>Helvetica Neue</vt:lpstr>
      <vt:lpstr>Helvetica Neue Light</vt:lpstr>
      <vt:lpstr>Helvetica Neue UltraLight</vt:lpstr>
      <vt:lpstr>Wingdings</vt:lpstr>
      <vt:lpstr>White</vt:lpstr>
      <vt:lpstr>Mobile Application Development</vt:lpstr>
      <vt:lpstr>Introducing JetBrains Anko Library</vt:lpstr>
      <vt:lpstr>Agenda</vt:lpstr>
      <vt:lpstr>Agenda</vt:lpstr>
      <vt:lpstr>Background Recap</vt:lpstr>
      <vt:lpstr>Anko Layouts</vt:lpstr>
      <vt:lpstr>Anko Layouts – What is it?</vt:lpstr>
      <vt:lpstr>Anko Layouts – What is it?</vt:lpstr>
      <vt:lpstr>Anko Layouts – Why? (and why a DSL?)</vt:lpstr>
      <vt:lpstr>Anko Layouts – Why? (and why a DSL?)</vt:lpstr>
      <vt:lpstr>Anko Layouts – Why? (and why a DSL?)</vt:lpstr>
      <vt:lpstr>Anko Layouts – LayoutParams</vt:lpstr>
      <vt:lpstr>Anko Layouts – LayoutParams</vt:lpstr>
      <vt:lpstr>Anko SQLite</vt:lpstr>
      <vt:lpstr>Anko SQLite</vt:lpstr>
      <vt:lpstr>Anko SQLite</vt:lpstr>
      <vt:lpstr>Anko SQLite – Creating and dropping tables</vt:lpstr>
      <vt:lpstr>Anko SQLite – Inserting Data</vt:lpstr>
      <vt:lpstr>Anko SQLite – Querying Data</vt:lpstr>
      <vt:lpstr>Anko SQLite – Updating/Deleting Data</vt:lpstr>
      <vt:lpstr>Anko Coroutines</vt:lpstr>
      <vt:lpstr>Anko Coroutines</vt:lpstr>
      <vt:lpstr>Anko Coroutines</vt:lpstr>
      <vt:lpstr>Summary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16</cp:revision>
  <dcterms:created xsi:type="dcterms:W3CDTF">2019-01-29T16:40:14Z</dcterms:created>
  <dcterms:modified xsi:type="dcterms:W3CDTF">2019-12-04T12:05:16Z</dcterms:modified>
</cp:coreProperties>
</file>