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445" r:id="rId4"/>
    <p:sldId id="489" r:id="rId5"/>
    <p:sldId id="501" r:id="rId6"/>
    <p:sldId id="479" r:id="rId7"/>
    <p:sldId id="493" r:id="rId8"/>
    <p:sldId id="494" r:id="rId9"/>
    <p:sldId id="492" r:id="rId10"/>
    <p:sldId id="303" r:id="rId11"/>
    <p:sldId id="480" r:id="rId12"/>
    <p:sldId id="495" r:id="rId13"/>
    <p:sldId id="496" r:id="rId14"/>
    <p:sldId id="497" r:id="rId15"/>
    <p:sldId id="498" r:id="rId16"/>
    <p:sldId id="500" r:id="rId17"/>
    <p:sldId id="447" r:id="rId18"/>
    <p:sldId id="446" r:id="rId19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107A6-E127-AF4A-B5D1-21B25411D13C}" v="56" dt="2019-10-04T14:50:06.3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0272"/>
  </p:normalViewPr>
  <p:slideViewPr>
    <p:cSldViewPr snapToGrid="0" snapToObjects="1">
      <p:cViewPr varScale="1">
        <p:scale>
          <a:sx n="147" d="100"/>
          <a:sy n="147" d="100"/>
        </p:scale>
        <p:origin x="92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9097D2AD-534B-C042-9885-DFEC329EF8A8}"/>
    <pc:docChg chg="undo custSel addSld delSld modSld">
      <pc:chgData name="David Drohan" userId="bd111efc-3a90-4169-a791-cb26685365d4" providerId="ADAL" clId="{9097D2AD-534B-C042-9885-DFEC329EF8A8}" dt="2019-09-26T15:38:15.154" v="970" actId="478"/>
      <pc:docMkLst>
        <pc:docMk/>
      </pc:docMkLst>
      <pc:sldChg chg="addSp delSp modSp">
        <pc:chgData name="David Drohan" userId="bd111efc-3a90-4169-a791-cb26685365d4" providerId="ADAL" clId="{9097D2AD-534B-C042-9885-DFEC329EF8A8}" dt="2019-09-26T15:38:15.154" v="970" actId="478"/>
        <pc:sldMkLst>
          <pc:docMk/>
          <pc:sldMk cId="0" sldId="257"/>
        </pc:sldMkLst>
        <pc:spChg chg="mod">
          <ac:chgData name="David Drohan" userId="bd111efc-3a90-4169-a791-cb26685365d4" providerId="ADAL" clId="{9097D2AD-534B-C042-9885-DFEC329EF8A8}" dt="2019-09-24T11:53:46.057" v="22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David Drohan" userId="bd111efc-3a90-4169-a791-cb26685365d4" providerId="ADAL" clId="{9097D2AD-534B-C042-9885-DFEC329EF8A8}" dt="2019-09-26T15:38:15.154" v="970" actId="478"/>
          <ac:spMkLst>
            <pc:docMk/>
            <pc:sldMk cId="0" sldId="257"/>
            <ac:spMk id="79" creationId="{00000000-0000-0000-0000-000000000000}"/>
          </ac:spMkLst>
        </pc:spChg>
        <pc:picChg chg="add mod">
          <ac:chgData name="David Drohan" userId="bd111efc-3a90-4169-a791-cb26685365d4" providerId="ADAL" clId="{9097D2AD-534B-C042-9885-DFEC329EF8A8}" dt="2019-09-26T08:41:06.958" v="779" actId="1076"/>
          <ac:picMkLst>
            <pc:docMk/>
            <pc:sldMk cId="0" sldId="257"/>
            <ac:picMk id="4" creationId="{21B76AEB-787D-F24A-98B4-BEA5DEA2B6E2}"/>
          </ac:picMkLst>
        </pc:picChg>
        <pc:picChg chg="del mod">
          <ac:chgData name="David Drohan" userId="bd111efc-3a90-4169-a791-cb26685365d4" providerId="ADAL" clId="{9097D2AD-534B-C042-9885-DFEC329EF8A8}" dt="2019-09-26T08:39:29.875" v="774" actId="478"/>
          <ac:picMkLst>
            <pc:docMk/>
            <pc:sldMk cId="0" sldId="257"/>
            <ac:picMk id="7" creationId="{AC194F60-9F6A-5648-A7B1-3EC7B8CAF86F}"/>
          </ac:picMkLst>
        </pc:picChg>
      </pc:sldChg>
      <pc:sldChg chg="delSp modSp">
        <pc:chgData name="David Drohan" userId="bd111efc-3a90-4169-a791-cb26685365d4" providerId="ADAL" clId="{9097D2AD-534B-C042-9885-DFEC329EF8A8}" dt="2019-09-26T09:56:18.266" v="845" actId="20577"/>
        <pc:sldMkLst>
          <pc:docMk/>
          <pc:sldMk cId="205058614" sldId="445"/>
        </pc:sldMkLst>
        <pc:spChg chg="mod">
          <ac:chgData name="David Drohan" userId="bd111efc-3a90-4169-a791-cb26685365d4" providerId="ADAL" clId="{9097D2AD-534B-C042-9885-DFEC329EF8A8}" dt="2019-09-24T12:41:42.434" v="143" actId="20577"/>
          <ac:spMkLst>
            <pc:docMk/>
            <pc:sldMk cId="205058614" sldId="445"/>
            <ac:spMk id="85" creationId="{00000000-0000-0000-0000-000000000000}"/>
          </ac:spMkLst>
        </pc:spChg>
        <pc:spChg chg="mod">
          <ac:chgData name="David Drohan" userId="bd111efc-3a90-4169-a791-cb26685365d4" providerId="ADAL" clId="{9097D2AD-534B-C042-9885-DFEC329EF8A8}" dt="2019-09-26T09:56:18.266" v="845" actId="20577"/>
          <ac:spMkLst>
            <pc:docMk/>
            <pc:sldMk cId="205058614" sldId="445"/>
            <ac:spMk id="86" creationId="{00000000-0000-0000-0000-000000000000}"/>
          </ac:spMkLst>
        </pc:spChg>
        <pc:picChg chg="del mod">
          <ac:chgData name="David Drohan" userId="bd111efc-3a90-4169-a791-cb26685365d4" providerId="ADAL" clId="{9097D2AD-534B-C042-9885-DFEC329EF8A8}" dt="2019-09-25T08:22:10.906" v="379" actId="478"/>
          <ac:picMkLst>
            <pc:docMk/>
            <pc:sldMk cId="205058614" sldId="445"/>
            <ac:picMk id="7" creationId="{EE10EB52-7C3C-1547-B142-3CC7EA6288B7}"/>
          </ac:picMkLst>
        </pc:picChg>
      </pc:sldChg>
      <pc:sldChg chg="modSp">
        <pc:chgData name="David Drohan" userId="bd111efc-3a90-4169-a791-cb26685365d4" providerId="ADAL" clId="{9097D2AD-534B-C042-9885-DFEC329EF8A8}" dt="2019-09-24T12:40:14.855" v="131" actId="20577"/>
        <pc:sldMkLst>
          <pc:docMk/>
          <pc:sldMk cId="986567806" sldId="447"/>
        </pc:sldMkLst>
        <pc:spChg chg="mod">
          <ac:chgData name="David Drohan" userId="bd111efc-3a90-4169-a791-cb26685365d4" providerId="ADAL" clId="{9097D2AD-534B-C042-9885-DFEC329EF8A8}" dt="2019-09-24T12:40:14.855" v="131" actId="20577"/>
          <ac:spMkLst>
            <pc:docMk/>
            <pc:sldMk cId="986567806" sldId="447"/>
            <ac:spMk id="161" creationId="{00000000-0000-0000-0000-000000000000}"/>
          </ac:spMkLst>
        </pc:spChg>
      </pc:sldChg>
    </pc:docChg>
  </pc:docChgLst>
  <pc:docChgLst>
    <pc:chgData name="David Drohan" userId="bd111efc-3a90-4169-a791-cb26685365d4" providerId="ADAL" clId="{7A2107A6-E127-AF4A-B5D1-21B25411D13C}"/>
    <pc:docChg chg="undo custSel addSld delSld modSld">
      <pc:chgData name="David Drohan" userId="bd111efc-3a90-4169-a791-cb26685365d4" providerId="ADAL" clId="{7A2107A6-E127-AF4A-B5D1-21B25411D13C}" dt="2019-10-04T14:49:52.136" v="655" actId="14100"/>
      <pc:docMkLst>
        <pc:docMk/>
      </pc:docMkLst>
      <pc:sldChg chg="modSp">
        <pc:chgData name="David Drohan" userId="bd111efc-3a90-4169-a791-cb26685365d4" providerId="ADAL" clId="{7A2107A6-E127-AF4A-B5D1-21B25411D13C}" dt="2019-10-04T10:38:06.123" v="21" actId="20577"/>
        <pc:sldMkLst>
          <pc:docMk/>
          <pc:sldMk cId="0" sldId="257"/>
        </pc:sldMkLst>
        <pc:spChg chg="mod">
          <ac:chgData name="David Drohan" userId="bd111efc-3a90-4169-a791-cb26685365d4" providerId="ADAL" clId="{7A2107A6-E127-AF4A-B5D1-21B25411D13C}" dt="2019-10-04T10:38:06.123" v="2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7A2107A6-E127-AF4A-B5D1-21B25411D13C}" dt="2019-10-04T10:37:10.884" v="0" actId="14826"/>
          <ac:picMkLst>
            <pc:docMk/>
            <pc:sldMk cId="0" sldId="257"/>
            <ac:picMk id="5" creationId="{BA0622CA-81A3-1349-B72B-D0C0F7876820}"/>
          </ac:picMkLst>
        </pc:picChg>
      </pc:sldChg>
      <pc:sldChg chg="modSp">
        <pc:chgData name="David Drohan" userId="bd111efc-3a90-4169-a791-cb26685365d4" providerId="ADAL" clId="{7A2107A6-E127-AF4A-B5D1-21B25411D13C}" dt="2019-10-04T10:39:28.656" v="82" actId="20577"/>
        <pc:sldMkLst>
          <pc:docMk/>
          <pc:sldMk cId="4244418138" sldId="303"/>
        </pc:sldMkLst>
        <pc:spChg chg="mod">
          <ac:chgData name="David Drohan" userId="bd111efc-3a90-4169-a791-cb26685365d4" providerId="ADAL" clId="{7A2107A6-E127-AF4A-B5D1-21B25411D13C}" dt="2019-10-04T10:39:28.656" v="82" actId="20577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7A2107A6-E127-AF4A-B5D1-21B25411D13C}" dt="2019-10-04T10:39:24.460" v="70" actId="20577"/>
          <ac:spMkLst>
            <pc:docMk/>
            <pc:sldMk cId="4244418138" sldId="303"/>
            <ac:spMk id="5" creationId="{00000000-0000-0000-0000-000000000000}"/>
          </ac:spMkLst>
        </pc:spChg>
      </pc:sldChg>
      <pc:sldChg chg="del">
        <pc:chgData name="David Drohan" userId="bd111efc-3a90-4169-a791-cb26685365d4" providerId="ADAL" clId="{7A2107A6-E127-AF4A-B5D1-21B25411D13C}" dt="2019-10-04T10:38:58.531" v="58" actId="2696"/>
        <pc:sldMkLst>
          <pc:docMk/>
          <pc:sldMk cId="3482506335" sldId="462"/>
        </pc:sldMkLst>
      </pc:sldChg>
      <pc:sldChg chg="del">
        <pc:chgData name="David Drohan" userId="bd111efc-3a90-4169-a791-cb26685365d4" providerId="ADAL" clId="{7A2107A6-E127-AF4A-B5D1-21B25411D13C}" dt="2019-10-04T10:39:36.262" v="90" actId="2696"/>
        <pc:sldMkLst>
          <pc:docMk/>
          <pc:sldMk cId="606272405" sldId="463"/>
        </pc:sldMkLst>
      </pc:sldChg>
      <pc:sldChg chg="del">
        <pc:chgData name="David Drohan" userId="bd111efc-3a90-4169-a791-cb26685365d4" providerId="ADAL" clId="{7A2107A6-E127-AF4A-B5D1-21B25411D13C}" dt="2019-10-04T10:39:34.497" v="84" actId="2696"/>
        <pc:sldMkLst>
          <pc:docMk/>
          <pc:sldMk cId="4057021306" sldId="476"/>
        </pc:sldMkLst>
      </pc:sldChg>
      <pc:sldChg chg="del">
        <pc:chgData name="David Drohan" userId="bd111efc-3a90-4169-a791-cb26685365d4" providerId="ADAL" clId="{7A2107A6-E127-AF4A-B5D1-21B25411D13C}" dt="2019-10-04T10:39:34.970" v="86" actId="2696"/>
        <pc:sldMkLst>
          <pc:docMk/>
          <pc:sldMk cId="1280583285" sldId="477"/>
        </pc:sldMkLst>
      </pc:sldChg>
      <pc:sldChg chg="del">
        <pc:chgData name="David Drohan" userId="bd111efc-3a90-4169-a791-cb26685365d4" providerId="ADAL" clId="{7A2107A6-E127-AF4A-B5D1-21B25411D13C}" dt="2019-10-04T10:39:35.707" v="88" actId="2696"/>
        <pc:sldMkLst>
          <pc:docMk/>
          <pc:sldMk cId="2547499943" sldId="478"/>
        </pc:sldMkLst>
      </pc:sldChg>
      <pc:sldChg chg="addSp modSp">
        <pc:chgData name="David Drohan" userId="bd111efc-3a90-4169-a791-cb26685365d4" providerId="ADAL" clId="{7A2107A6-E127-AF4A-B5D1-21B25411D13C}" dt="2019-10-04T11:00:15.781" v="218" actId="1076"/>
        <pc:sldMkLst>
          <pc:docMk/>
          <pc:sldMk cId="2652471317" sldId="479"/>
        </pc:sldMkLst>
        <pc:spChg chg="mod">
          <ac:chgData name="David Drohan" userId="bd111efc-3a90-4169-a791-cb26685365d4" providerId="ADAL" clId="{7A2107A6-E127-AF4A-B5D1-21B25411D13C}" dt="2019-10-04T10:39:48.977" v="91" actId="20577"/>
          <ac:spMkLst>
            <pc:docMk/>
            <pc:sldMk cId="2652471317" sldId="479"/>
            <ac:spMk id="2" creationId="{225AC1AC-5671-1940-B59F-B8219696D789}"/>
          </ac:spMkLst>
        </pc:spChg>
        <pc:spChg chg="mod">
          <ac:chgData name="David Drohan" userId="bd111efc-3a90-4169-a791-cb26685365d4" providerId="ADAL" clId="{7A2107A6-E127-AF4A-B5D1-21B25411D13C}" dt="2019-10-04T10:54:31.501" v="211" actId="1038"/>
          <ac:spMkLst>
            <pc:docMk/>
            <pc:sldMk cId="2652471317" sldId="479"/>
            <ac:spMk id="3" creationId="{CE7456E1-66D5-1D4F-B990-E0A24BF16FB5}"/>
          </ac:spMkLst>
        </pc:spChg>
        <pc:picChg chg="add mod">
          <ac:chgData name="David Drohan" userId="bd111efc-3a90-4169-a791-cb26685365d4" providerId="ADAL" clId="{7A2107A6-E127-AF4A-B5D1-21B25411D13C}" dt="2019-10-04T11:00:15.781" v="218" actId="1076"/>
          <ac:picMkLst>
            <pc:docMk/>
            <pc:sldMk cId="2652471317" sldId="479"/>
            <ac:picMk id="7" creationId="{D1AC8DAB-49AA-8F48-8F1E-9D4FD0607DB6}"/>
          </ac:picMkLst>
        </pc:picChg>
      </pc:sldChg>
      <pc:sldChg chg="addSp delSp modSp">
        <pc:chgData name="David Drohan" userId="bd111efc-3a90-4169-a791-cb26685365d4" providerId="ADAL" clId="{7A2107A6-E127-AF4A-B5D1-21B25411D13C}" dt="2019-10-04T14:49:52.136" v="655" actId="14100"/>
        <pc:sldMkLst>
          <pc:docMk/>
          <pc:sldMk cId="3192502298" sldId="480"/>
        </pc:sldMkLst>
        <pc:spChg chg="mod">
          <ac:chgData name="David Drohan" userId="bd111efc-3a90-4169-a791-cb26685365d4" providerId="ADAL" clId="{7A2107A6-E127-AF4A-B5D1-21B25411D13C}" dt="2019-10-04T13:58:41.439" v="446" actId="20577"/>
          <ac:spMkLst>
            <pc:docMk/>
            <pc:sldMk cId="3192502298" sldId="480"/>
            <ac:spMk id="2" creationId="{946A2822-3E75-F747-906B-C2A136061ADB}"/>
          </ac:spMkLst>
        </pc:spChg>
        <pc:spChg chg="add del mod">
          <ac:chgData name="David Drohan" userId="bd111efc-3a90-4169-a791-cb26685365d4" providerId="ADAL" clId="{7A2107A6-E127-AF4A-B5D1-21B25411D13C}" dt="2019-10-04T13:58:49.304" v="448" actId="478"/>
          <ac:spMkLst>
            <pc:docMk/>
            <pc:sldMk cId="3192502298" sldId="480"/>
            <ac:spMk id="6" creationId="{1576444E-3436-354E-A518-BA1BB9840DA1}"/>
          </ac:spMkLst>
        </pc:spChg>
        <pc:spChg chg="del">
          <ac:chgData name="David Drohan" userId="bd111efc-3a90-4169-a791-cb26685365d4" providerId="ADAL" clId="{7A2107A6-E127-AF4A-B5D1-21B25411D13C}" dt="2019-10-04T13:58:46.764" v="447" actId="478"/>
          <ac:spMkLst>
            <pc:docMk/>
            <pc:sldMk cId="3192502298" sldId="480"/>
            <ac:spMk id="10" creationId="{57203E61-B21C-3E43-AA4D-7F1DB80D8CEB}"/>
          </ac:spMkLst>
        </pc:spChg>
        <pc:picChg chg="add mod">
          <ac:chgData name="David Drohan" userId="bd111efc-3a90-4169-a791-cb26685365d4" providerId="ADAL" clId="{7A2107A6-E127-AF4A-B5D1-21B25411D13C}" dt="2019-10-04T14:23:36.048" v="547" actId="1076"/>
          <ac:picMkLst>
            <pc:docMk/>
            <pc:sldMk cId="3192502298" sldId="480"/>
            <ac:picMk id="8" creationId="{D808113E-DF00-5440-BAEA-A6CC53DC7D12}"/>
          </ac:picMkLst>
        </pc:picChg>
        <pc:picChg chg="add del mod">
          <ac:chgData name="David Drohan" userId="bd111efc-3a90-4169-a791-cb26685365d4" providerId="ADAL" clId="{7A2107A6-E127-AF4A-B5D1-21B25411D13C}" dt="2019-10-04T14:22:53.742" v="532" actId="478"/>
          <ac:picMkLst>
            <pc:docMk/>
            <pc:sldMk cId="3192502298" sldId="480"/>
            <ac:picMk id="11" creationId="{5DBF20A7-AFF1-2640-BCB2-7D03E9483AB0}"/>
          </ac:picMkLst>
        </pc:picChg>
        <pc:picChg chg="add mod">
          <ac:chgData name="David Drohan" userId="bd111efc-3a90-4169-a791-cb26685365d4" providerId="ADAL" clId="{7A2107A6-E127-AF4A-B5D1-21B25411D13C}" dt="2019-10-04T14:23:30.899" v="546" actId="167"/>
          <ac:picMkLst>
            <pc:docMk/>
            <pc:sldMk cId="3192502298" sldId="480"/>
            <ac:picMk id="13" creationId="{CE6AB73D-618A-6D4C-8A32-A27421EF8649}"/>
          </ac:picMkLst>
        </pc:picChg>
        <pc:cxnChg chg="add mod">
          <ac:chgData name="David Drohan" userId="bd111efc-3a90-4169-a791-cb26685365d4" providerId="ADAL" clId="{7A2107A6-E127-AF4A-B5D1-21B25411D13C}" dt="2019-10-04T14:49:43.807" v="652" actId="14100"/>
          <ac:cxnSpMkLst>
            <pc:docMk/>
            <pc:sldMk cId="3192502298" sldId="480"/>
            <ac:cxnSpMk id="14" creationId="{7871C483-C14C-DE48-9892-7753DD34D8A3}"/>
          </ac:cxnSpMkLst>
        </pc:cxnChg>
        <pc:cxnChg chg="add mod">
          <ac:chgData name="David Drohan" userId="bd111efc-3a90-4169-a791-cb26685365d4" providerId="ADAL" clId="{7A2107A6-E127-AF4A-B5D1-21B25411D13C}" dt="2019-10-04T14:49:52.136" v="655" actId="14100"/>
          <ac:cxnSpMkLst>
            <pc:docMk/>
            <pc:sldMk cId="3192502298" sldId="480"/>
            <ac:cxnSpMk id="16" creationId="{170B82B0-F1CF-8749-87AB-89781D8B27EB}"/>
          </ac:cxnSpMkLst>
        </pc:cxnChg>
      </pc:sldChg>
      <pc:sldChg chg="del">
        <pc:chgData name="David Drohan" userId="bd111efc-3a90-4169-a791-cb26685365d4" providerId="ADAL" clId="{7A2107A6-E127-AF4A-B5D1-21B25411D13C}" dt="2019-10-04T10:39:00.199" v="59" actId="2696"/>
        <pc:sldMkLst>
          <pc:docMk/>
          <pc:sldMk cId="1159839195" sldId="481"/>
        </pc:sldMkLst>
      </pc:sldChg>
      <pc:sldChg chg="del">
        <pc:chgData name="David Drohan" userId="bd111efc-3a90-4169-a791-cb26685365d4" providerId="ADAL" clId="{7A2107A6-E127-AF4A-B5D1-21B25411D13C}" dt="2019-10-04T10:39:00.634" v="60" actId="2696"/>
        <pc:sldMkLst>
          <pc:docMk/>
          <pc:sldMk cId="3020748123" sldId="482"/>
        </pc:sldMkLst>
      </pc:sldChg>
      <pc:sldChg chg="del">
        <pc:chgData name="David Drohan" userId="bd111efc-3a90-4169-a791-cb26685365d4" providerId="ADAL" clId="{7A2107A6-E127-AF4A-B5D1-21B25411D13C}" dt="2019-10-04T10:39:01.864" v="61" actId="2696"/>
        <pc:sldMkLst>
          <pc:docMk/>
          <pc:sldMk cId="3685596421" sldId="483"/>
        </pc:sldMkLst>
      </pc:sldChg>
      <pc:sldChg chg="del">
        <pc:chgData name="David Drohan" userId="bd111efc-3a90-4169-a791-cb26685365d4" providerId="ADAL" clId="{7A2107A6-E127-AF4A-B5D1-21B25411D13C}" dt="2019-10-04T10:39:34.759" v="85" actId="2696"/>
        <pc:sldMkLst>
          <pc:docMk/>
          <pc:sldMk cId="1750502659" sldId="484"/>
        </pc:sldMkLst>
      </pc:sldChg>
      <pc:sldChg chg="del">
        <pc:chgData name="David Drohan" userId="bd111efc-3a90-4169-a791-cb26685365d4" providerId="ADAL" clId="{7A2107A6-E127-AF4A-B5D1-21B25411D13C}" dt="2019-10-04T10:39:35.477" v="87" actId="2696"/>
        <pc:sldMkLst>
          <pc:docMk/>
          <pc:sldMk cId="3768611885" sldId="485"/>
        </pc:sldMkLst>
      </pc:sldChg>
      <pc:sldChg chg="del">
        <pc:chgData name="David Drohan" userId="bd111efc-3a90-4169-a791-cb26685365d4" providerId="ADAL" clId="{7A2107A6-E127-AF4A-B5D1-21B25411D13C}" dt="2019-10-04T10:39:36.003" v="89" actId="2696"/>
        <pc:sldMkLst>
          <pc:docMk/>
          <pc:sldMk cId="4188637855" sldId="486"/>
        </pc:sldMkLst>
      </pc:sldChg>
      <pc:sldChg chg="del">
        <pc:chgData name="David Drohan" userId="bd111efc-3a90-4169-a791-cb26685365d4" providerId="ADAL" clId="{7A2107A6-E127-AF4A-B5D1-21B25411D13C}" dt="2019-10-04T10:39:34.037" v="83" actId="2696"/>
        <pc:sldMkLst>
          <pc:docMk/>
          <pc:sldMk cId="1660930088" sldId="487"/>
        </pc:sldMkLst>
      </pc:sldChg>
      <pc:sldChg chg="del">
        <pc:chgData name="David Drohan" userId="bd111efc-3a90-4169-a791-cb26685365d4" providerId="ADAL" clId="{7A2107A6-E127-AF4A-B5D1-21B25411D13C}" dt="2019-10-04T10:38:22.604" v="23" actId="2696"/>
        <pc:sldMkLst>
          <pc:docMk/>
          <pc:sldMk cId="355225794" sldId="488"/>
        </pc:sldMkLst>
      </pc:sldChg>
      <pc:sldChg chg="modSp add">
        <pc:chgData name="David Drohan" userId="bd111efc-3a90-4169-a791-cb26685365d4" providerId="ADAL" clId="{7A2107A6-E127-AF4A-B5D1-21B25411D13C}" dt="2019-10-04T10:38:31.906" v="25" actId="113"/>
        <pc:sldMkLst>
          <pc:docMk/>
          <pc:sldMk cId="3308065734" sldId="489"/>
        </pc:sldMkLst>
        <pc:spChg chg="mod">
          <ac:chgData name="David Drohan" userId="bd111efc-3a90-4169-a791-cb26685365d4" providerId="ADAL" clId="{7A2107A6-E127-AF4A-B5D1-21B25411D13C}" dt="2019-10-04T10:38:31.906" v="25" actId="113"/>
          <ac:spMkLst>
            <pc:docMk/>
            <pc:sldMk cId="3308065734" sldId="489"/>
            <ac:spMk id="86" creationId="{00000000-0000-0000-0000-000000000000}"/>
          </ac:spMkLst>
        </pc:spChg>
      </pc:sldChg>
      <pc:sldChg chg="modSp add del">
        <pc:chgData name="David Drohan" userId="bd111efc-3a90-4169-a791-cb26685365d4" providerId="ADAL" clId="{7A2107A6-E127-AF4A-B5D1-21B25411D13C}" dt="2019-10-04T11:16:38.717" v="313" actId="2696"/>
        <pc:sldMkLst>
          <pc:docMk/>
          <pc:sldMk cId="33179560" sldId="490"/>
        </pc:sldMkLst>
        <pc:spChg chg="mod">
          <ac:chgData name="David Drohan" userId="bd111efc-3a90-4169-a791-cb26685365d4" providerId="ADAL" clId="{7A2107A6-E127-AF4A-B5D1-21B25411D13C}" dt="2019-10-04T10:49:56.205" v="108" actId="20577"/>
          <ac:spMkLst>
            <pc:docMk/>
            <pc:sldMk cId="33179560" sldId="490"/>
            <ac:spMk id="2" creationId="{225AC1AC-5671-1940-B59F-B8219696D789}"/>
          </ac:spMkLst>
        </pc:spChg>
      </pc:sldChg>
      <pc:sldChg chg="modSp add del">
        <pc:chgData name="David Drohan" userId="bd111efc-3a90-4169-a791-cb26685365d4" providerId="ADAL" clId="{7A2107A6-E127-AF4A-B5D1-21B25411D13C}" dt="2019-10-04T11:16:39.650" v="314" actId="2696"/>
        <pc:sldMkLst>
          <pc:docMk/>
          <pc:sldMk cId="2603467497" sldId="491"/>
        </pc:sldMkLst>
        <pc:spChg chg="mod">
          <ac:chgData name="David Drohan" userId="bd111efc-3a90-4169-a791-cb26685365d4" providerId="ADAL" clId="{7A2107A6-E127-AF4A-B5D1-21B25411D13C}" dt="2019-10-04T10:50:21.832" v="121" actId="20577"/>
          <ac:spMkLst>
            <pc:docMk/>
            <pc:sldMk cId="2603467497" sldId="491"/>
            <ac:spMk id="2" creationId="{225AC1AC-5671-1940-B59F-B8219696D789}"/>
          </ac:spMkLst>
        </pc:spChg>
      </pc:sldChg>
      <pc:sldChg chg="addSp modSp add">
        <pc:chgData name="David Drohan" userId="bd111efc-3a90-4169-a791-cb26685365d4" providerId="ADAL" clId="{7A2107A6-E127-AF4A-B5D1-21B25411D13C}" dt="2019-10-04T11:19:38.174" v="434" actId="1036"/>
        <pc:sldMkLst>
          <pc:docMk/>
          <pc:sldMk cId="3647230457" sldId="492"/>
        </pc:sldMkLst>
        <pc:spChg chg="mod">
          <ac:chgData name="David Drohan" userId="bd111efc-3a90-4169-a791-cb26685365d4" providerId="ADAL" clId="{7A2107A6-E127-AF4A-B5D1-21B25411D13C}" dt="2019-10-04T10:50:41.343" v="147" actId="20577"/>
          <ac:spMkLst>
            <pc:docMk/>
            <pc:sldMk cId="3647230457" sldId="492"/>
            <ac:spMk id="2" creationId="{225AC1AC-5671-1940-B59F-B8219696D789}"/>
          </ac:spMkLst>
        </pc:spChg>
        <pc:spChg chg="mod">
          <ac:chgData name="David Drohan" userId="bd111efc-3a90-4169-a791-cb26685365d4" providerId="ADAL" clId="{7A2107A6-E127-AF4A-B5D1-21B25411D13C}" dt="2019-10-04T11:17:40.102" v="400" actId="14100"/>
          <ac:spMkLst>
            <pc:docMk/>
            <pc:sldMk cId="3647230457" sldId="492"/>
            <ac:spMk id="3" creationId="{CE7456E1-66D5-1D4F-B990-E0A24BF16FB5}"/>
          </ac:spMkLst>
        </pc:spChg>
        <pc:picChg chg="add mod">
          <ac:chgData name="David Drohan" userId="bd111efc-3a90-4169-a791-cb26685365d4" providerId="ADAL" clId="{7A2107A6-E127-AF4A-B5D1-21B25411D13C}" dt="2019-10-04T11:18:11.676" v="408" actId="1076"/>
          <ac:picMkLst>
            <pc:docMk/>
            <pc:sldMk cId="3647230457" sldId="492"/>
            <ac:picMk id="7" creationId="{FD1756D0-7F5B-BA42-9D5E-5487DAFA7154}"/>
          </ac:picMkLst>
        </pc:picChg>
        <pc:picChg chg="add mod">
          <ac:chgData name="David Drohan" userId="bd111efc-3a90-4169-a791-cb26685365d4" providerId="ADAL" clId="{7A2107A6-E127-AF4A-B5D1-21B25411D13C}" dt="2019-10-04T11:18:08.845" v="407" actId="1076"/>
          <ac:picMkLst>
            <pc:docMk/>
            <pc:sldMk cId="3647230457" sldId="492"/>
            <ac:picMk id="9" creationId="{B5B28D50-AFCC-654C-9ABD-057CB6A8D2A7}"/>
          </ac:picMkLst>
        </pc:picChg>
        <pc:cxnChg chg="add mod">
          <ac:chgData name="David Drohan" userId="bd111efc-3a90-4169-a791-cb26685365d4" providerId="ADAL" clId="{7A2107A6-E127-AF4A-B5D1-21B25411D13C}" dt="2019-10-04T11:18:35.714" v="414" actId="692"/>
          <ac:cxnSpMkLst>
            <pc:docMk/>
            <pc:sldMk cId="3647230457" sldId="492"/>
            <ac:cxnSpMk id="11" creationId="{9F9EA68E-2190-FD45-BD38-2101EE8ACDED}"/>
          </ac:cxnSpMkLst>
        </pc:cxnChg>
        <pc:cxnChg chg="add mod">
          <ac:chgData name="David Drohan" userId="bd111efc-3a90-4169-a791-cb26685365d4" providerId="ADAL" clId="{7A2107A6-E127-AF4A-B5D1-21B25411D13C}" dt="2019-10-04T11:18:59.104" v="418" actId="14100"/>
          <ac:cxnSpMkLst>
            <pc:docMk/>
            <pc:sldMk cId="3647230457" sldId="492"/>
            <ac:cxnSpMk id="12" creationId="{828152D4-D78F-F44B-8A70-F035E2B7E447}"/>
          </ac:cxnSpMkLst>
        </pc:cxnChg>
        <pc:cxnChg chg="add mod">
          <ac:chgData name="David Drohan" userId="bd111efc-3a90-4169-a791-cb26685365d4" providerId="ADAL" clId="{7A2107A6-E127-AF4A-B5D1-21B25411D13C}" dt="2019-10-04T11:19:38.174" v="434" actId="1036"/>
          <ac:cxnSpMkLst>
            <pc:docMk/>
            <pc:sldMk cId="3647230457" sldId="492"/>
            <ac:cxnSpMk id="16" creationId="{6EBE249B-6B6F-6945-85D3-30B843EC82BF}"/>
          </ac:cxnSpMkLst>
        </pc:cxnChg>
      </pc:sldChg>
      <pc:sldChg chg="modSp add">
        <pc:chgData name="David Drohan" userId="bd111efc-3a90-4169-a791-cb26685365d4" providerId="ADAL" clId="{7A2107A6-E127-AF4A-B5D1-21B25411D13C}" dt="2019-10-04T11:15:16.148" v="312" actId="20577"/>
        <pc:sldMkLst>
          <pc:docMk/>
          <pc:sldMk cId="348301757" sldId="493"/>
        </pc:sldMkLst>
        <pc:spChg chg="mod">
          <ac:chgData name="David Drohan" userId="bd111efc-3a90-4169-a791-cb26685365d4" providerId="ADAL" clId="{7A2107A6-E127-AF4A-B5D1-21B25411D13C}" dt="2019-10-04T11:00:37.923" v="232" actId="20577"/>
          <ac:spMkLst>
            <pc:docMk/>
            <pc:sldMk cId="348301757" sldId="493"/>
            <ac:spMk id="2" creationId="{225AC1AC-5671-1940-B59F-B8219696D789}"/>
          </ac:spMkLst>
        </pc:spChg>
        <pc:spChg chg="mod">
          <ac:chgData name="David Drohan" userId="bd111efc-3a90-4169-a791-cb26685365d4" providerId="ADAL" clId="{7A2107A6-E127-AF4A-B5D1-21B25411D13C}" dt="2019-10-04T11:15:16.148" v="312" actId="20577"/>
          <ac:spMkLst>
            <pc:docMk/>
            <pc:sldMk cId="348301757" sldId="493"/>
            <ac:spMk id="3" creationId="{CE7456E1-66D5-1D4F-B990-E0A24BF16FB5}"/>
          </ac:spMkLst>
        </pc:spChg>
      </pc:sldChg>
      <pc:sldChg chg="add del">
        <pc:chgData name="David Drohan" userId="bd111efc-3a90-4169-a791-cb26685365d4" providerId="ADAL" clId="{7A2107A6-E127-AF4A-B5D1-21B25411D13C}" dt="2019-10-04T10:50:51.991" v="148" actId="2696"/>
        <pc:sldMkLst>
          <pc:docMk/>
          <pc:sldMk cId="1811983520" sldId="493"/>
        </pc:sldMkLst>
      </pc:sldChg>
      <pc:sldChg chg="modSp add">
        <pc:chgData name="David Drohan" userId="bd111efc-3a90-4169-a791-cb26685365d4" providerId="ADAL" clId="{7A2107A6-E127-AF4A-B5D1-21B25411D13C}" dt="2019-10-04T11:13:10.580" v="285" actId="20577"/>
        <pc:sldMkLst>
          <pc:docMk/>
          <pc:sldMk cId="1827398172" sldId="494"/>
        </pc:sldMkLst>
        <pc:spChg chg="mod">
          <ac:chgData name="David Drohan" userId="bd111efc-3a90-4169-a791-cb26685365d4" providerId="ADAL" clId="{7A2107A6-E127-AF4A-B5D1-21B25411D13C}" dt="2019-10-04T11:01:12.724" v="239" actId="20577"/>
          <ac:spMkLst>
            <pc:docMk/>
            <pc:sldMk cId="1827398172" sldId="494"/>
            <ac:spMk id="2" creationId="{225AC1AC-5671-1940-B59F-B8219696D789}"/>
          </ac:spMkLst>
        </pc:spChg>
        <pc:spChg chg="mod">
          <ac:chgData name="David Drohan" userId="bd111efc-3a90-4169-a791-cb26685365d4" providerId="ADAL" clId="{7A2107A6-E127-AF4A-B5D1-21B25411D13C}" dt="2019-10-04T11:13:10.580" v="285" actId="20577"/>
          <ac:spMkLst>
            <pc:docMk/>
            <pc:sldMk cId="1827398172" sldId="494"/>
            <ac:spMk id="3" creationId="{CE7456E1-66D5-1D4F-B990-E0A24BF16FB5}"/>
          </ac:spMkLst>
        </pc:spChg>
        <pc:picChg chg="mod">
          <ac:chgData name="David Drohan" userId="bd111efc-3a90-4169-a791-cb26685365d4" providerId="ADAL" clId="{7A2107A6-E127-AF4A-B5D1-21B25411D13C}" dt="2019-10-04T11:01:22.919" v="240" actId="14826"/>
          <ac:picMkLst>
            <pc:docMk/>
            <pc:sldMk cId="1827398172" sldId="494"/>
            <ac:picMk id="7" creationId="{D1AC8DAB-49AA-8F48-8F1E-9D4FD0607DB6}"/>
          </ac:picMkLst>
        </pc:picChg>
      </pc:sldChg>
      <pc:sldChg chg="addSp delSp modSp add">
        <pc:chgData name="David Drohan" userId="bd111efc-3a90-4169-a791-cb26685365d4" providerId="ADAL" clId="{7A2107A6-E127-AF4A-B5D1-21B25411D13C}" dt="2019-10-04T14:10:00.448" v="520" actId="1076"/>
        <pc:sldMkLst>
          <pc:docMk/>
          <pc:sldMk cId="589682372" sldId="495"/>
        </pc:sldMkLst>
        <pc:spChg chg="mod">
          <ac:chgData name="David Drohan" userId="bd111efc-3a90-4169-a791-cb26685365d4" providerId="ADAL" clId="{7A2107A6-E127-AF4A-B5D1-21B25411D13C}" dt="2019-10-04T14:06:29.531" v="479" actId="20577"/>
          <ac:spMkLst>
            <pc:docMk/>
            <pc:sldMk cId="589682372" sldId="495"/>
            <ac:spMk id="2" creationId="{74C80827-1D65-6F4D-94E0-1F233EF377E1}"/>
          </ac:spMkLst>
        </pc:spChg>
        <pc:spChg chg="del">
          <ac:chgData name="David Drohan" userId="bd111efc-3a90-4169-a791-cb26685365d4" providerId="ADAL" clId="{7A2107A6-E127-AF4A-B5D1-21B25411D13C}" dt="2019-10-04T14:06:24.392" v="471" actId="478"/>
          <ac:spMkLst>
            <pc:docMk/>
            <pc:sldMk cId="589682372" sldId="495"/>
            <ac:spMk id="3" creationId="{66E11AFF-490F-FA4A-89F7-5BE111A4BFB7}"/>
          </ac:spMkLst>
        </pc:spChg>
        <pc:spChg chg="add mod">
          <ac:chgData name="David Drohan" userId="bd111efc-3a90-4169-a791-cb26685365d4" providerId="ADAL" clId="{7A2107A6-E127-AF4A-B5D1-21B25411D13C}" dt="2019-10-04T14:09:53.029" v="518" actId="167"/>
          <ac:spMkLst>
            <pc:docMk/>
            <pc:sldMk cId="589682372" sldId="495"/>
            <ac:spMk id="12" creationId="{D5FFA847-473C-524B-AECB-10A28C5DDADA}"/>
          </ac:spMkLst>
        </pc:spChg>
        <pc:picChg chg="add del mod">
          <ac:chgData name="David Drohan" userId="bd111efc-3a90-4169-a791-cb26685365d4" providerId="ADAL" clId="{7A2107A6-E127-AF4A-B5D1-21B25411D13C}" dt="2019-10-04T14:06:58.531" v="486" actId="931"/>
          <ac:picMkLst>
            <pc:docMk/>
            <pc:sldMk cId="589682372" sldId="495"/>
            <ac:picMk id="7" creationId="{598888D5-F77D-4F40-8FC6-55C1D77DB5EF}"/>
          </ac:picMkLst>
        </pc:picChg>
        <pc:picChg chg="add mod">
          <ac:chgData name="David Drohan" userId="bd111efc-3a90-4169-a791-cb26685365d4" providerId="ADAL" clId="{7A2107A6-E127-AF4A-B5D1-21B25411D13C}" dt="2019-10-04T14:09:57.778" v="519" actId="1076"/>
          <ac:picMkLst>
            <pc:docMk/>
            <pc:sldMk cId="589682372" sldId="495"/>
            <ac:picMk id="9" creationId="{C960E619-FA32-8F4F-95F0-292BA80CD7FA}"/>
          </ac:picMkLst>
        </pc:picChg>
        <pc:picChg chg="add mod">
          <ac:chgData name="David Drohan" userId="bd111efc-3a90-4169-a791-cb26685365d4" providerId="ADAL" clId="{7A2107A6-E127-AF4A-B5D1-21B25411D13C}" dt="2019-10-04T14:10:00.448" v="520" actId="1076"/>
          <ac:picMkLst>
            <pc:docMk/>
            <pc:sldMk cId="589682372" sldId="495"/>
            <ac:picMk id="11" creationId="{7858C2E0-E25C-EB46-B335-250AC7ADFCFA}"/>
          </ac:picMkLst>
        </pc:picChg>
      </pc:sldChg>
      <pc:sldChg chg="addSp delSp modSp add">
        <pc:chgData name="David Drohan" userId="bd111efc-3a90-4169-a791-cb26685365d4" providerId="ADAL" clId="{7A2107A6-E127-AF4A-B5D1-21B25411D13C}" dt="2019-10-04T14:29:37.555" v="561" actId="1076"/>
        <pc:sldMkLst>
          <pc:docMk/>
          <pc:sldMk cId="993438723" sldId="496"/>
        </pc:sldMkLst>
        <pc:spChg chg="mod">
          <ac:chgData name="David Drohan" userId="bd111efc-3a90-4169-a791-cb26685365d4" providerId="ADAL" clId="{7A2107A6-E127-AF4A-B5D1-21B25411D13C}" dt="2019-10-04T14:27:20.416" v="557" actId="20577"/>
          <ac:spMkLst>
            <pc:docMk/>
            <pc:sldMk cId="993438723" sldId="496"/>
            <ac:spMk id="2" creationId="{74C80827-1D65-6F4D-94E0-1F233EF377E1}"/>
          </ac:spMkLst>
        </pc:spChg>
        <pc:picChg chg="add mod">
          <ac:chgData name="David Drohan" userId="bd111efc-3a90-4169-a791-cb26685365d4" providerId="ADAL" clId="{7A2107A6-E127-AF4A-B5D1-21B25411D13C}" dt="2019-10-04T14:27:38.632" v="559" actId="1076"/>
          <ac:picMkLst>
            <pc:docMk/>
            <pc:sldMk cId="993438723" sldId="496"/>
            <ac:picMk id="6" creationId="{1D81D3FA-518E-7044-B2EC-DAF362F49E3D}"/>
          </ac:picMkLst>
        </pc:picChg>
        <pc:picChg chg="add mod">
          <ac:chgData name="David Drohan" userId="bd111efc-3a90-4169-a791-cb26685365d4" providerId="ADAL" clId="{7A2107A6-E127-AF4A-B5D1-21B25411D13C}" dt="2019-10-04T14:29:37.555" v="561" actId="1076"/>
          <ac:picMkLst>
            <pc:docMk/>
            <pc:sldMk cId="993438723" sldId="496"/>
            <ac:picMk id="8" creationId="{B18477EF-A191-8D40-8270-FC08D7086FFC}"/>
          </ac:picMkLst>
        </pc:picChg>
        <pc:picChg chg="del">
          <ac:chgData name="David Drohan" userId="bd111efc-3a90-4169-a791-cb26685365d4" providerId="ADAL" clId="{7A2107A6-E127-AF4A-B5D1-21B25411D13C}" dt="2019-10-04T14:10:21.009" v="523" actId="478"/>
          <ac:picMkLst>
            <pc:docMk/>
            <pc:sldMk cId="993438723" sldId="496"/>
            <ac:picMk id="9" creationId="{C960E619-FA32-8F4F-95F0-292BA80CD7FA}"/>
          </ac:picMkLst>
        </pc:picChg>
        <pc:picChg chg="del">
          <ac:chgData name="David Drohan" userId="bd111efc-3a90-4169-a791-cb26685365d4" providerId="ADAL" clId="{7A2107A6-E127-AF4A-B5D1-21B25411D13C}" dt="2019-10-04T14:10:22.049" v="524" actId="478"/>
          <ac:picMkLst>
            <pc:docMk/>
            <pc:sldMk cId="993438723" sldId="496"/>
            <ac:picMk id="11" creationId="{7858C2E0-E25C-EB46-B335-250AC7ADFCFA}"/>
          </ac:picMkLst>
        </pc:picChg>
      </pc:sldChg>
      <pc:sldChg chg="modSp add del">
        <pc:chgData name="David Drohan" userId="bd111efc-3a90-4169-a791-cb26685365d4" providerId="ADAL" clId="{7A2107A6-E127-AF4A-B5D1-21B25411D13C}" dt="2019-10-04T14:10:12.521" v="521" actId="2696"/>
        <pc:sldMkLst>
          <pc:docMk/>
          <pc:sldMk cId="1706288666" sldId="496"/>
        </pc:sldMkLst>
        <pc:spChg chg="mod">
          <ac:chgData name="David Drohan" userId="bd111efc-3a90-4169-a791-cb26685365d4" providerId="ADAL" clId="{7A2107A6-E127-AF4A-B5D1-21B25411D13C}" dt="2019-10-04T14:09:38.158" v="516" actId="20577"/>
          <ac:spMkLst>
            <pc:docMk/>
            <pc:sldMk cId="1706288666" sldId="496"/>
            <ac:spMk id="3" creationId="{E5D1D911-507F-C340-B7B0-403CB0554127}"/>
          </ac:spMkLst>
        </pc:spChg>
      </pc:sldChg>
      <pc:sldChg chg="addSp delSp modSp add">
        <pc:chgData name="David Drohan" userId="bd111efc-3a90-4169-a791-cb26685365d4" providerId="ADAL" clId="{7A2107A6-E127-AF4A-B5D1-21B25411D13C}" dt="2019-10-04T14:34:00.588" v="580" actId="1076"/>
        <pc:sldMkLst>
          <pc:docMk/>
          <pc:sldMk cId="2934332458" sldId="497"/>
        </pc:sldMkLst>
        <pc:spChg chg="mod">
          <ac:chgData name="David Drohan" userId="bd111efc-3a90-4169-a791-cb26685365d4" providerId="ADAL" clId="{7A2107A6-E127-AF4A-B5D1-21B25411D13C}" dt="2019-10-04T14:29:54.072" v="569" actId="20577"/>
          <ac:spMkLst>
            <pc:docMk/>
            <pc:sldMk cId="2934332458" sldId="497"/>
            <ac:spMk id="2" creationId="{74C80827-1D65-6F4D-94E0-1F233EF377E1}"/>
          </ac:spMkLst>
        </pc:spChg>
        <pc:picChg chg="del mod">
          <ac:chgData name="David Drohan" userId="bd111efc-3a90-4169-a791-cb26685365d4" providerId="ADAL" clId="{7A2107A6-E127-AF4A-B5D1-21B25411D13C}" dt="2019-10-04T14:29:56.131" v="571" actId="478"/>
          <ac:picMkLst>
            <pc:docMk/>
            <pc:sldMk cId="2934332458" sldId="497"/>
            <ac:picMk id="6" creationId="{1D81D3FA-518E-7044-B2EC-DAF362F49E3D}"/>
          </ac:picMkLst>
        </pc:picChg>
        <pc:picChg chg="add mod">
          <ac:chgData name="David Drohan" userId="bd111efc-3a90-4169-a791-cb26685365d4" providerId="ADAL" clId="{7A2107A6-E127-AF4A-B5D1-21B25411D13C}" dt="2019-10-04T14:32:01.041" v="576" actId="1076"/>
          <ac:picMkLst>
            <pc:docMk/>
            <pc:sldMk cId="2934332458" sldId="497"/>
            <ac:picMk id="7" creationId="{CA336CF5-213D-4242-BD9F-5D67327014D6}"/>
          </ac:picMkLst>
        </pc:picChg>
        <pc:picChg chg="del">
          <ac:chgData name="David Drohan" userId="bd111efc-3a90-4169-a791-cb26685365d4" providerId="ADAL" clId="{7A2107A6-E127-AF4A-B5D1-21B25411D13C}" dt="2019-10-04T14:29:57.835" v="572" actId="478"/>
          <ac:picMkLst>
            <pc:docMk/>
            <pc:sldMk cId="2934332458" sldId="497"/>
            <ac:picMk id="8" creationId="{B18477EF-A191-8D40-8270-FC08D7086FFC}"/>
          </ac:picMkLst>
        </pc:picChg>
        <pc:picChg chg="add mod">
          <ac:chgData name="David Drohan" userId="bd111efc-3a90-4169-a791-cb26685365d4" providerId="ADAL" clId="{7A2107A6-E127-AF4A-B5D1-21B25411D13C}" dt="2019-10-04T14:34:00.588" v="580" actId="1076"/>
          <ac:picMkLst>
            <pc:docMk/>
            <pc:sldMk cId="2934332458" sldId="497"/>
            <ac:picMk id="10" creationId="{A3B4A565-803B-0D41-8311-01482DF9EFA4}"/>
          </ac:picMkLst>
        </pc:picChg>
      </pc:sldChg>
      <pc:sldChg chg="addSp delSp modSp add">
        <pc:chgData name="David Drohan" userId="bd111efc-3a90-4169-a791-cb26685365d4" providerId="ADAL" clId="{7A2107A6-E127-AF4A-B5D1-21B25411D13C}" dt="2019-10-04T14:47:20.924" v="616" actId="1076"/>
        <pc:sldMkLst>
          <pc:docMk/>
          <pc:sldMk cId="4150578068" sldId="498"/>
        </pc:sldMkLst>
        <pc:spChg chg="mod">
          <ac:chgData name="David Drohan" userId="bd111efc-3a90-4169-a791-cb26685365d4" providerId="ADAL" clId="{7A2107A6-E127-AF4A-B5D1-21B25411D13C}" dt="2019-10-04T14:46:05.446" v="600" actId="20577"/>
          <ac:spMkLst>
            <pc:docMk/>
            <pc:sldMk cId="4150578068" sldId="498"/>
            <ac:spMk id="2" creationId="{74C80827-1D65-6F4D-94E0-1F233EF377E1}"/>
          </ac:spMkLst>
        </pc:spChg>
        <pc:spChg chg="add del mod">
          <ac:chgData name="David Drohan" userId="bd111efc-3a90-4169-a791-cb26685365d4" providerId="ADAL" clId="{7A2107A6-E127-AF4A-B5D1-21B25411D13C}" dt="2019-10-04T14:46:12.502" v="604" actId="478"/>
          <ac:spMkLst>
            <pc:docMk/>
            <pc:sldMk cId="4150578068" sldId="498"/>
            <ac:spMk id="6" creationId="{C62763E6-7306-5C4D-921E-1640CE4F15F1}"/>
          </ac:spMkLst>
        </pc:spChg>
        <pc:spChg chg="del">
          <ac:chgData name="David Drohan" userId="bd111efc-3a90-4169-a791-cb26685365d4" providerId="ADAL" clId="{7A2107A6-E127-AF4A-B5D1-21B25411D13C}" dt="2019-10-04T14:46:10.285" v="603" actId="478"/>
          <ac:spMkLst>
            <pc:docMk/>
            <pc:sldMk cId="4150578068" sldId="498"/>
            <ac:spMk id="12" creationId="{D5FFA847-473C-524B-AECB-10A28C5DDADA}"/>
          </ac:spMkLst>
        </pc:spChg>
        <pc:picChg chg="del">
          <ac:chgData name="David Drohan" userId="bd111efc-3a90-4169-a791-cb26685365d4" providerId="ADAL" clId="{7A2107A6-E127-AF4A-B5D1-21B25411D13C}" dt="2019-10-04T14:46:07.124" v="601" actId="478"/>
          <ac:picMkLst>
            <pc:docMk/>
            <pc:sldMk cId="4150578068" sldId="498"/>
            <ac:picMk id="7" creationId="{CA336CF5-213D-4242-BD9F-5D67327014D6}"/>
          </ac:picMkLst>
        </pc:picChg>
        <pc:picChg chg="add mod">
          <ac:chgData name="David Drohan" userId="bd111efc-3a90-4169-a791-cb26685365d4" providerId="ADAL" clId="{7A2107A6-E127-AF4A-B5D1-21B25411D13C}" dt="2019-10-04T14:47:20.924" v="616" actId="1076"/>
          <ac:picMkLst>
            <pc:docMk/>
            <pc:sldMk cId="4150578068" sldId="498"/>
            <ac:picMk id="9" creationId="{E7FAECBB-E5F1-2848-BDC0-6826B0AD07A0}"/>
          </ac:picMkLst>
        </pc:picChg>
        <pc:picChg chg="del">
          <ac:chgData name="David Drohan" userId="bd111efc-3a90-4169-a791-cb26685365d4" providerId="ADAL" clId="{7A2107A6-E127-AF4A-B5D1-21B25411D13C}" dt="2019-10-04T14:46:08.087" v="602" actId="478"/>
          <ac:picMkLst>
            <pc:docMk/>
            <pc:sldMk cId="4150578068" sldId="498"/>
            <ac:picMk id="10" creationId="{A3B4A565-803B-0D41-8311-01482DF9EFA4}"/>
          </ac:picMkLst>
        </pc:picChg>
      </pc:sldChg>
      <pc:sldChg chg="add del">
        <pc:chgData name="David Drohan" userId="bd111efc-3a90-4169-a791-cb26685365d4" providerId="ADAL" clId="{7A2107A6-E127-AF4A-B5D1-21B25411D13C}" dt="2019-10-04T14:46:18.805" v="606" actId="2696"/>
        <pc:sldMkLst>
          <pc:docMk/>
          <pc:sldMk cId="2310268277" sldId="499"/>
        </pc:sldMkLst>
      </pc:sldChg>
      <pc:sldChg chg="addSp modSp add">
        <pc:chgData name="David Drohan" userId="bd111efc-3a90-4169-a791-cb26685365d4" providerId="ADAL" clId="{7A2107A6-E127-AF4A-B5D1-21B25411D13C}" dt="2019-10-04T14:47:55.665" v="619" actId="962"/>
        <pc:sldMkLst>
          <pc:docMk/>
          <pc:sldMk cId="1786868844" sldId="500"/>
        </pc:sldMkLst>
        <pc:spChg chg="mod">
          <ac:chgData name="David Drohan" userId="bd111efc-3a90-4169-a791-cb26685365d4" providerId="ADAL" clId="{7A2107A6-E127-AF4A-B5D1-21B25411D13C}" dt="2019-10-04T14:46:22.602" v="611" actId="20577"/>
          <ac:spMkLst>
            <pc:docMk/>
            <pc:sldMk cId="1786868844" sldId="500"/>
            <ac:spMk id="2" creationId="{74C80827-1D65-6F4D-94E0-1F233EF377E1}"/>
          </ac:spMkLst>
        </pc:spChg>
        <pc:picChg chg="add mod">
          <ac:chgData name="David Drohan" userId="bd111efc-3a90-4169-a791-cb26685365d4" providerId="ADAL" clId="{7A2107A6-E127-AF4A-B5D1-21B25411D13C}" dt="2019-10-04T14:47:55.665" v="619" actId="962"/>
          <ac:picMkLst>
            <pc:docMk/>
            <pc:sldMk cId="1786868844" sldId="500"/>
            <ac:picMk id="6" creationId="{C78EE17B-C6E7-3D41-8E18-690467FEB673}"/>
          </ac:picMkLst>
        </pc:picChg>
      </pc:sldChg>
      <pc:sldChg chg="modSp add">
        <pc:chgData name="David Drohan" userId="bd111efc-3a90-4169-a791-cb26685365d4" providerId="ADAL" clId="{7A2107A6-E127-AF4A-B5D1-21B25411D13C}" dt="2019-10-04T14:48:49.886" v="649" actId="20577"/>
        <pc:sldMkLst>
          <pc:docMk/>
          <pc:sldMk cId="1633632865" sldId="501"/>
        </pc:sldMkLst>
        <pc:spChg chg="mod">
          <ac:chgData name="David Drohan" userId="bd111efc-3a90-4169-a791-cb26685365d4" providerId="ADAL" clId="{7A2107A6-E127-AF4A-B5D1-21B25411D13C}" dt="2019-10-04T14:48:49.886" v="649" actId="20577"/>
          <ac:spMkLst>
            <pc:docMk/>
            <pc:sldMk cId="1633632865" sldId="501"/>
            <ac:spMk id="2" creationId="{00000000-0000-0000-0000-000000000000}"/>
          </ac:spMkLst>
        </pc:spChg>
        <pc:spChg chg="mod">
          <ac:chgData name="David Drohan" userId="bd111efc-3a90-4169-a791-cb26685365d4" providerId="ADAL" clId="{7A2107A6-E127-AF4A-B5D1-21B25411D13C}" dt="2019-10-04T14:48:37.636" v="624" actId="20577"/>
          <ac:spMkLst>
            <pc:docMk/>
            <pc:sldMk cId="1633632865" sldId="501"/>
            <ac:spMk id="5" creationId="{00000000-0000-0000-0000-000000000000}"/>
          </ac:spMkLst>
        </pc:spChg>
      </pc:sldChg>
    </pc:docChg>
  </pc:docChgLst>
  <pc:docChgLst>
    <pc:chgData name="David Drohan" userId="bd111efc-3a90-4169-a791-cb26685365d4" providerId="ADAL" clId="{313C2A4C-D0B1-E743-9703-05FFF3F8A510}"/>
    <pc:docChg chg="undo custSel addSld delSld modSld sldOrd">
      <pc:chgData name="David Drohan" userId="bd111efc-3a90-4169-a791-cb26685365d4" providerId="ADAL" clId="{313C2A4C-D0B1-E743-9703-05FFF3F8A510}" dt="2019-10-03T09:14:59.737" v="796" actId="113"/>
      <pc:docMkLst>
        <pc:docMk/>
      </pc:docMkLst>
      <pc:sldChg chg="addSp delSp modSp">
        <pc:chgData name="David Drohan" userId="bd111efc-3a90-4169-a791-cb26685365d4" providerId="ADAL" clId="{313C2A4C-D0B1-E743-9703-05FFF3F8A510}" dt="2019-10-03T07:38:31.319" v="340" actId="1038"/>
        <pc:sldMkLst>
          <pc:docMk/>
          <pc:sldMk cId="0" sldId="257"/>
        </pc:sldMkLst>
        <pc:spChg chg="mod">
          <ac:chgData name="David Drohan" userId="bd111efc-3a90-4169-a791-cb26685365d4" providerId="ADAL" clId="{313C2A4C-D0B1-E743-9703-05FFF3F8A510}" dt="2019-10-02T20:48:59.905" v="24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avid Drohan" userId="bd111efc-3a90-4169-a791-cb26685365d4" providerId="ADAL" clId="{313C2A4C-D0B1-E743-9703-05FFF3F8A510}" dt="2019-10-02T20:48:47.523" v="14" actId="478"/>
          <ac:picMkLst>
            <pc:docMk/>
            <pc:sldMk cId="0" sldId="257"/>
            <ac:picMk id="4" creationId="{21B76AEB-787D-F24A-98B4-BEA5DEA2B6E2}"/>
          </ac:picMkLst>
        </pc:picChg>
        <pc:picChg chg="add mod">
          <ac:chgData name="David Drohan" userId="bd111efc-3a90-4169-a791-cb26685365d4" providerId="ADAL" clId="{313C2A4C-D0B1-E743-9703-05FFF3F8A510}" dt="2019-10-03T07:38:31.319" v="340" actId="1038"/>
          <ac:picMkLst>
            <pc:docMk/>
            <pc:sldMk cId="0" sldId="257"/>
            <ac:picMk id="5" creationId="{BA0622CA-81A3-1349-B72B-D0C0F7876820}"/>
          </ac:picMkLst>
        </pc:picChg>
      </pc:sldChg>
      <pc:sldChg chg="addSp modSp add">
        <pc:chgData name="David Drohan" userId="bd111efc-3a90-4169-a791-cb26685365d4" providerId="ADAL" clId="{313C2A4C-D0B1-E743-9703-05FFF3F8A510}" dt="2019-10-02T21:12:14.938" v="165" actId="1076"/>
        <pc:sldMkLst>
          <pc:docMk/>
          <pc:sldMk cId="4244418138" sldId="303"/>
        </pc:sldMkLst>
        <pc:spChg chg="mod">
          <ac:chgData name="David Drohan" userId="bd111efc-3a90-4169-a791-cb26685365d4" providerId="ADAL" clId="{313C2A4C-D0B1-E743-9703-05FFF3F8A510}" dt="2019-10-02T20:59:36.272" v="107"/>
          <ac:spMkLst>
            <pc:docMk/>
            <pc:sldMk cId="4244418138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313C2A4C-D0B1-E743-9703-05FFF3F8A510}" dt="2019-10-02T20:59:02.787" v="106" actId="114"/>
          <ac:spMkLst>
            <pc:docMk/>
            <pc:sldMk cId="4244418138" sldId="303"/>
            <ac:spMk id="5" creationId="{00000000-0000-0000-0000-000000000000}"/>
          </ac:spMkLst>
        </pc:spChg>
        <pc:picChg chg="add mod">
          <ac:chgData name="David Drohan" userId="bd111efc-3a90-4169-a791-cb26685365d4" providerId="ADAL" clId="{313C2A4C-D0B1-E743-9703-05FFF3F8A510}" dt="2019-10-02T21:12:14.938" v="165" actId="1076"/>
          <ac:picMkLst>
            <pc:docMk/>
            <pc:sldMk cId="4244418138" sldId="303"/>
            <ac:picMk id="4" creationId="{53F03B9F-FEE2-304D-87D6-37B0E6D26F94}"/>
          </ac:picMkLst>
        </pc:picChg>
      </pc:sldChg>
      <pc:sldChg chg="modSp">
        <pc:chgData name="David Drohan" userId="bd111efc-3a90-4169-a791-cb26685365d4" providerId="ADAL" clId="{313C2A4C-D0B1-E743-9703-05FFF3F8A510}" dt="2019-10-03T09:14:30.851" v="793" actId="20577"/>
        <pc:sldMkLst>
          <pc:docMk/>
          <pc:sldMk cId="205058614" sldId="445"/>
        </pc:sldMkLst>
        <pc:spChg chg="mod">
          <ac:chgData name="David Drohan" userId="bd111efc-3a90-4169-a791-cb26685365d4" providerId="ADAL" clId="{313C2A4C-D0B1-E743-9703-05FFF3F8A510}" dt="2019-10-03T09:14:30.851" v="793" actId="20577"/>
          <ac:spMkLst>
            <pc:docMk/>
            <pc:sldMk cId="205058614" sldId="445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313C2A4C-D0B1-E743-9703-05FFF3F8A510}" dt="2019-10-03T07:28:32.885" v="170" actId="20577"/>
        <pc:sldMkLst>
          <pc:docMk/>
          <pc:sldMk cId="986567806" sldId="447"/>
        </pc:sldMkLst>
        <pc:spChg chg="mod">
          <ac:chgData name="David Drohan" userId="bd111efc-3a90-4169-a791-cb26685365d4" providerId="ADAL" clId="{313C2A4C-D0B1-E743-9703-05FFF3F8A510}" dt="2019-10-03T07:28:32.885" v="170" actId="20577"/>
          <ac:spMkLst>
            <pc:docMk/>
            <pc:sldMk cId="986567806" sldId="447"/>
            <ac:spMk id="161" creationId="{00000000-0000-0000-0000-000000000000}"/>
          </ac:spMkLst>
        </pc:spChg>
      </pc:sldChg>
      <pc:sldChg chg="addSp delSp modSp">
        <pc:chgData name="David Drohan" userId="bd111efc-3a90-4169-a791-cb26685365d4" providerId="ADAL" clId="{313C2A4C-D0B1-E743-9703-05FFF3F8A510}" dt="2019-10-03T09:08:10.251" v="658" actId="113"/>
        <pc:sldMkLst>
          <pc:docMk/>
          <pc:sldMk cId="606272405" sldId="463"/>
        </pc:sldMkLst>
        <pc:spChg chg="mod">
          <ac:chgData name="David Drohan" userId="bd111efc-3a90-4169-a791-cb26685365d4" providerId="ADAL" clId="{313C2A4C-D0B1-E743-9703-05FFF3F8A510}" dt="2019-10-03T09:06:07.808" v="624" actId="20577"/>
          <ac:spMkLst>
            <pc:docMk/>
            <pc:sldMk cId="606272405" sldId="463"/>
            <ac:spMk id="2" creationId="{7663055B-0D02-EE46-A8D3-E144E1161097}"/>
          </ac:spMkLst>
        </pc:spChg>
        <pc:spChg chg="del">
          <ac:chgData name="David Drohan" userId="bd111efc-3a90-4169-a791-cb26685365d4" providerId="ADAL" clId="{313C2A4C-D0B1-E743-9703-05FFF3F8A510}" dt="2019-10-03T09:06:10.531" v="625" actId="478"/>
          <ac:spMkLst>
            <pc:docMk/>
            <pc:sldMk cId="606272405" sldId="463"/>
            <ac:spMk id="3" creationId="{9B0739DC-F3AD-A743-89B5-A25FF76E05BC}"/>
          </ac:spMkLst>
        </pc:spChg>
        <pc:spChg chg="add del mod">
          <ac:chgData name="David Drohan" userId="bd111efc-3a90-4169-a791-cb26685365d4" providerId="ADAL" clId="{313C2A4C-D0B1-E743-9703-05FFF3F8A510}" dt="2019-10-03T09:08:10.251" v="658" actId="113"/>
          <ac:spMkLst>
            <pc:docMk/>
            <pc:sldMk cId="606272405" sldId="463"/>
            <ac:spMk id="7" creationId="{00C74251-07DE-3F40-8969-4666128F79CB}"/>
          </ac:spMkLst>
        </pc:spChg>
        <pc:picChg chg="add del mod">
          <ac:chgData name="David Drohan" userId="bd111efc-3a90-4169-a791-cb26685365d4" providerId="ADAL" clId="{313C2A4C-D0B1-E743-9703-05FFF3F8A510}" dt="2019-10-03T09:06:51.165" v="633" actId="931"/>
          <ac:picMkLst>
            <pc:docMk/>
            <pc:sldMk cId="606272405" sldId="463"/>
            <ac:picMk id="9" creationId="{E87F9A17-2DE5-8247-8256-3E2C20C58F01}"/>
          </ac:picMkLst>
        </pc:picChg>
      </pc:sldChg>
      <pc:sldChg chg="modSp add ord">
        <pc:chgData name="David Drohan" userId="bd111efc-3a90-4169-a791-cb26685365d4" providerId="ADAL" clId="{313C2A4C-D0B1-E743-9703-05FFF3F8A510}" dt="2019-10-03T07:39:29.974" v="354" actId="20577"/>
        <pc:sldMkLst>
          <pc:docMk/>
          <pc:sldMk cId="2652471317" sldId="479"/>
        </pc:sldMkLst>
        <pc:spChg chg="mod">
          <ac:chgData name="David Drohan" userId="bd111efc-3a90-4169-a791-cb26685365d4" providerId="ADAL" clId="{313C2A4C-D0B1-E743-9703-05FFF3F8A510}" dt="2019-10-03T07:34:11.850" v="181" actId="20577"/>
          <ac:spMkLst>
            <pc:docMk/>
            <pc:sldMk cId="2652471317" sldId="479"/>
            <ac:spMk id="2" creationId="{225AC1AC-5671-1940-B59F-B8219696D789}"/>
          </ac:spMkLst>
        </pc:spChg>
        <pc:spChg chg="mod">
          <ac:chgData name="David Drohan" userId="bd111efc-3a90-4169-a791-cb26685365d4" providerId="ADAL" clId="{313C2A4C-D0B1-E743-9703-05FFF3F8A510}" dt="2019-10-03T07:39:29.974" v="354" actId="20577"/>
          <ac:spMkLst>
            <pc:docMk/>
            <pc:sldMk cId="2652471317" sldId="479"/>
            <ac:spMk id="3" creationId="{CE7456E1-66D5-1D4F-B990-E0A24BF16FB5}"/>
          </ac:spMkLst>
        </pc:spChg>
      </pc:sldChg>
      <pc:sldChg chg="addSp delSp modSp add">
        <pc:chgData name="David Drohan" userId="bd111efc-3a90-4169-a791-cb26685365d4" providerId="ADAL" clId="{313C2A4C-D0B1-E743-9703-05FFF3F8A510}" dt="2019-10-03T09:10:51.057" v="717" actId="20577"/>
        <pc:sldMkLst>
          <pc:docMk/>
          <pc:sldMk cId="3192502298" sldId="480"/>
        </pc:sldMkLst>
        <pc:spChg chg="mod">
          <ac:chgData name="David Drohan" userId="bd111efc-3a90-4169-a791-cb26685365d4" providerId="ADAL" clId="{313C2A4C-D0B1-E743-9703-05FFF3F8A510}" dt="2019-10-03T07:40:05.753" v="367" actId="20577"/>
          <ac:spMkLst>
            <pc:docMk/>
            <pc:sldMk cId="3192502298" sldId="480"/>
            <ac:spMk id="2" creationId="{946A2822-3E75-F747-906B-C2A136061ADB}"/>
          </ac:spMkLst>
        </pc:spChg>
        <pc:spChg chg="del">
          <ac:chgData name="David Drohan" userId="bd111efc-3a90-4169-a791-cb26685365d4" providerId="ADAL" clId="{313C2A4C-D0B1-E743-9703-05FFF3F8A510}" dt="2019-10-03T09:02:30.592" v="583" actId="478"/>
          <ac:spMkLst>
            <pc:docMk/>
            <pc:sldMk cId="3192502298" sldId="480"/>
            <ac:spMk id="3" creationId="{134AC04E-4A42-4841-B777-7D7B230E7FFD}"/>
          </ac:spMkLst>
        </pc:spChg>
        <pc:spChg chg="add mod">
          <ac:chgData name="David Drohan" userId="bd111efc-3a90-4169-a791-cb26685365d4" providerId="ADAL" clId="{313C2A4C-D0B1-E743-9703-05FFF3F8A510}" dt="2019-10-03T09:10:51.057" v="717" actId="20577"/>
          <ac:spMkLst>
            <pc:docMk/>
            <pc:sldMk cId="3192502298" sldId="480"/>
            <ac:spMk id="10" creationId="{57203E61-B21C-3E43-AA4D-7F1DB80D8CEB}"/>
          </ac:spMkLst>
        </pc:spChg>
        <pc:picChg chg="add del mod">
          <ac:chgData name="David Drohan" userId="bd111efc-3a90-4169-a791-cb26685365d4" providerId="ADAL" clId="{313C2A4C-D0B1-E743-9703-05FFF3F8A510}" dt="2019-10-03T09:04:13.204" v="587" actId="478"/>
          <ac:picMkLst>
            <pc:docMk/>
            <pc:sldMk cId="3192502298" sldId="480"/>
            <ac:picMk id="7" creationId="{72737349-24E7-4E4A-97A1-30F6B0FCDC06}"/>
          </ac:picMkLst>
        </pc:picChg>
        <pc:picChg chg="add del mod">
          <ac:chgData name="David Drohan" userId="bd111efc-3a90-4169-a791-cb26685365d4" providerId="ADAL" clId="{313C2A4C-D0B1-E743-9703-05FFF3F8A510}" dt="2019-10-03T09:04:37.436" v="591" actId="478"/>
          <ac:picMkLst>
            <pc:docMk/>
            <pc:sldMk cId="3192502298" sldId="480"/>
            <ac:picMk id="9" creationId="{38FCB477-15BA-284E-AE77-906FE3320717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08:02:07.703" v="545" actId="113"/>
        <pc:sldMkLst>
          <pc:docMk/>
          <pc:sldMk cId="1159839195" sldId="481"/>
        </pc:sldMkLst>
        <pc:spChg chg="mod">
          <ac:chgData name="David Drohan" userId="bd111efc-3a90-4169-a791-cb26685365d4" providerId="ADAL" clId="{313C2A4C-D0B1-E743-9703-05FFF3F8A510}" dt="2019-10-03T07:43:44.822" v="407" actId="20577"/>
          <ac:spMkLst>
            <pc:docMk/>
            <pc:sldMk cId="1159839195" sldId="481"/>
            <ac:spMk id="2" creationId="{2288D1E8-C6A9-ED4B-B892-59A85F0EA668}"/>
          </ac:spMkLst>
        </pc:spChg>
        <pc:spChg chg="mod">
          <ac:chgData name="David Drohan" userId="bd111efc-3a90-4169-a791-cb26685365d4" providerId="ADAL" clId="{313C2A4C-D0B1-E743-9703-05FFF3F8A510}" dt="2019-10-03T08:02:07.703" v="545" actId="113"/>
          <ac:spMkLst>
            <pc:docMk/>
            <pc:sldMk cId="1159839195" sldId="481"/>
            <ac:spMk id="3" creationId="{6152E31E-B9CF-9146-99DC-460F7DDE8EED}"/>
          </ac:spMkLst>
        </pc:spChg>
        <pc:picChg chg="add del mod">
          <ac:chgData name="David Drohan" userId="bd111efc-3a90-4169-a791-cb26685365d4" providerId="ADAL" clId="{313C2A4C-D0B1-E743-9703-05FFF3F8A510}" dt="2019-10-03T07:48:34.197" v="429" actId="478"/>
          <ac:picMkLst>
            <pc:docMk/>
            <pc:sldMk cId="1159839195" sldId="481"/>
            <ac:picMk id="7" creationId="{8E875D64-0D76-E045-B5D1-57279BF0F286}"/>
          </ac:picMkLst>
        </pc:picChg>
        <pc:picChg chg="add del mod">
          <ac:chgData name="David Drohan" userId="bd111efc-3a90-4169-a791-cb26685365d4" providerId="ADAL" clId="{313C2A4C-D0B1-E743-9703-05FFF3F8A510}" dt="2019-10-03T07:48:32.216" v="428" actId="478"/>
          <ac:picMkLst>
            <pc:docMk/>
            <pc:sldMk cId="1159839195" sldId="481"/>
            <ac:picMk id="9" creationId="{58F53EF0-A7E3-EA47-9A18-1E18951C31D8}"/>
          </ac:picMkLst>
        </pc:picChg>
        <pc:picChg chg="add mod">
          <ac:chgData name="David Drohan" userId="bd111efc-3a90-4169-a791-cb26685365d4" providerId="ADAL" clId="{313C2A4C-D0B1-E743-9703-05FFF3F8A510}" dt="2019-10-03T07:48:58.618" v="433" actId="1076"/>
          <ac:picMkLst>
            <pc:docMk/>
            <pc:sldMk cId="1159839195" sldId="481"/>
            <ac:picMk id="11" creationId="{73F8A5B2-6B1B-B54C-81DC-439AE8BD405C}"/>
          </ac:picMkLst>
        </pc:picChg>
      </pc:sldChg>
      <pc:sldChg chg="addSp delSp modSp add">
        <pc:chgData name="David Drohan" userId="bd111efc-3a90-4169-a791-cb26685365d4" providerId="ADAL" clId="{313C2A4C-D0B1-E743-9703-05FFF3F8A510}" dt="2019-10-03T08:01:53.463" v="544" actId="1035"/>
        <pc:sldMkLst>
          <pc:docMk/>
          <pc:sldMk cId="3020748123" sldId="482"/>
        </pc:sldMkLst>
        <pc:spChg chg="mod">
          <ac:chgData name="David Drohan" userId="bd111efc-3a90-4169-a791-cb26685365d4" providerId="ADAL" clId="{313C2A4C-D0B1-E743-9703-05FFF3F8A510}" dt="2019-10-03T08:01:38.400" v="523" actId="20577"/>
          <ac:spMkLst>
            <pc:docMk/>
            <pc:sldMk cId="3020748123" sldId="482"/>
            <ac:spMk id="3" creationId="{6152E31E-B9CF-9146-99DC-460F7DDE8EED}"/>
          </ac:spMkLst>
        </pc:spChg>
        <pc:picChg chg="add del mod">
          <ac:chgData name="David Drohan" userId="bd111efc-3a90-4169-a791-cb26685365d4" providerId="ADAL" clId="{313C2A4C-D0B1-E743-9703-05FFF3F8A510}" dt="2019-10-03T08:00:58.514" v="514" actId="478"/>
          <ac:picMkLst>
            <pc:docMk/>
            <pc:sldMk cId="3020748123" sldId="482"/>
            <ac:picMk id="7" creationId="{83021873-402C-E543-B0DE-B7D8B18FA7CC}"/>
          </ac:picMkLst>
        </pc:picChg>
        <pc:picChg chg="add mod">
          <ac:chgData name="David Drohan" userId="bd111efc-3a90-4169-a791-cb26685365d4" providerId="ADAL" clId="{313C2A4C-D0B1-E743-9703-05FFF3F8A510}" dt="2019-10-03T08:01:53.463" v="544" actId="1035"/>
          <ac:picMkLst>
            <pc:docMk/>
            <pc:sldMk cId="3020748123" sldId="482"/>
            <ac:picMk id="9" creationId="{B45CC643-C6EE-D74C-9E35-CA89A29432F2}"/>
          </ac:picMkLst>
        </pc:picChg>
        <pc:picChg chg="del">
          <ac:chgData name="David Drohan" userId="bd111efc-3a90-4169-a791-cb26685365d4" providerId="ADAL" clId="{313C2A4C-D0B1-E743-9703-05FFF3F8A510}" dt="2019-10-03T07:49:29.030" v="435" actId="478"/>
          <ac:picMkLst>
            <pc:docMk/>
            <pc:sldMk cId="3020748123" sldId="482"/>
            <ac:picMk id="11" creationId="{73F8A5B2-6B1B-B54C-81DC-439AE8BD405C}"/>
          </ac:picMkLst>
        </pc:picChg>
      </pc:sldChg>
      <pc:sldChg chg="addSp delSp modSp add modNotesTx">
        <pc:chgData name="David Drohan" userId="bd111efc-3a90-4169-a791-cb26685365d4" providerId="ADAL" clId="{313C2A4C-D0B1-E743-9703-05FFF3F8A510}" dt="2019-10-03T08:03:48.188" v="582" actId="20577"/>
        <pc:sldMkLst>
          <pc:docMk/>
          <pc:sldMk cId="3685596421" sldId="483"/>
        </pc:sldMkLst>
        <pc:spChg chg="mod">
          <ac:chgData name="David Drohan" userId="bd111efc-3a90-4169-a791-cb26685365d4" providerId="ADAL" clId="{313C2A4C-D0B1-E743-9703-05FFF3F8A510}" dt="2019-10-03T07:54:17.169" v="481"/>
          <ac:spMkLst>
            <pc:docMk/>
            <pc:sldMk cId="3685596421" sldId="483"/>
            <ac:spMk id="2" creationId="{54DAFC5A-2343-D046-B1A6-F12260AA6432}"/>
          </ac:spMkLst>
        </pc:spChg>
        <pc:spChg chg="mod">
          <ac:chgData name="David Drohan" userId="bd111efc-3a90-4169-a791-cb26685365d4" providerId="ADAL" clId="{313C2A4C-D0B1-E743-9703-05FFF3F8A510}" dt="2019-10-03T08:00:17.828" v="513" actId="20577"/>
          <ac:spMkLst>
            <pc:docMk/>
            <pc:sldMk cId="3685596421" sldId="483"/>
            <ac:spMk id="3" creationId="{656ED4A7-ECD3-5C43-9316-8E607F582503}"/>
          </ac:spMkLst>
        </pc:spChg>
        <pc:picChg chg="add del mod">
          <ac:chgData name="David Drohan" userId="bd111efc-3a90-4169-a791-cb26685365d4" providerId="ADAL" clId="{313C2A4C-D0B1-E743-9703-05FFF3F8A510}" dt="2019-10-03T07:59:01.329" v="503" actId="478"/>
          <ac:picMkLst>
            <pc:docMk/>
            <pc:sldMk cId="3685596421" sldId="483"/>
            <ac:picMk id="7" creationId="{8C0541D5-06DB-3246-8CB4-1248B1FA73FE}"/>
          </ac:picMkLst>
        </pc:picChg>
        <pc:picChg chg="add mod">
          <ac:chgData name="David Drohan" userId="bd111efc-3a90-4169-a791-cb26685365d4" providerId="ADAL" clId="{313C2A4C-D0B1-E743-9703-05FFF3F8A510}" dt="2019-10-03T07:59:57.049" v="509" actId="1076"/>
          <ac:picMkLst>
            <pc:docMk/>
            <pc:sldMk cId="3685596421" sldId="483"/>
            <ac:picMk id="9" creationId="{F2A97A74-A2C3-614C-84A5-07637C71E7E1}"/>
          </ac:picMkLst>
        </pc:picChg>
      </pc:sldChg>
      <pc:sldChg chg="modSp add">
        <pc:chgData name="David Drohan" userId="bd111efc-3a90-4169-a791-cb26685365d4" providerId="ADAL" clId="{313C2A4C-D0B1-E743-9703-05FFF3F8A510}" dt="2019-10-03T09:04:53.151" v="599" actId="20577"/>
        <pc:sldMkLst>
          <pc:docMk/>
          <pc:sldMk cId="1750502659" sldId="484"/>
        </pc:sldMkLst>
        <pc:spChg chg="mod">
          <ac:chgData name="David Drohan" userId="bd111efc-3a90-4169-a791-cb26685365d4" providerId="ADAL" clId="{313C2A4C-D0B1-E743-9703-05FFF3F8A510}" dt="2019-10-03T09:04:53.151" v="599" actId="20577"/>
          <ac:spMkLst>
            <pc:docMk/>
            <pc:sldMk cId="1750502659" sldId="484"/>
            <ac:spMk id="2" creationId="{946A2822-3E75-F747-906B-C2A136061ADB}"/>
          </ac:spMkLst>
        </pc:spChg>
      </pc:sldChg>
      <pc:sldChg chg="add del">
        <pc:chgData name="David Drohan" userId="bd111efc-3a90-4169-a791-cb26685365d4" providerId="ADAL" clId="{313C2A4C-D0B1-E743-9703-05FFF3F8A510}" dt="2019-10-03T08:03:29.304" v="547" actId="2696"/>
        <pc:sldMkLst>
          <pc:docMk/>
          <pc:sldMk cId="1938447271" sldId="484"/>
        </pc:sldMkLst>
      </pc:sldChg>
      <pc:sldChg chg="modSp add">
        <pc:chgData name="David Drohan" userId="bd111efc-3a90-4169-a791-cb26685365d4" providerId="ADAL" clId="{313C2A4C-D0B1-E743-9703-05FFF3F8A510}" dt="2019-10-03T09:05:01.807" v="606" actId="20577"/>
        <pc:sldMkLst>
          <pc:docMk/>
          <pc:sldMk cId="3768611885" sldId="485"/>
        </pc:sldMkLst>
        <pc:spChg chg="mod">
          <ac:chgData name="David Drohan" userId="bd111efc-3a90-4169-a791-cb26685365d4" providerId="ADAL" clId="{313C2A4C-D0B1-E743-9703-05FFF3F8A510}" dt="2019-10-03T09:05:01.807" v="606" actId="20577"/>
          <ac:spMkLst>
            <pc:docMk/>
            <pc:sldMk cId="3768611885" sldId="485"/>
            <ac:spMk id="2" creationId="{946A2822-3E75-F747-906B-C2A136061ADB}"/>
          </ac:spMkLst>
        </pc:spChg>
      </pc:sldChg>
      <pc:sldChg chg="modSp add">
        <pc:chgData name="David Drohan" userId="bd111efc-3a90-4169-a791-cb26685365d4" providerId="ADAL" clId="{313C2A4C-D0B1-E743-9703-05FFF3F8A510}" dt="2019-10-03T09:05:22.611" v="617" actId="20577"/>
        <pc:sldMkLst>
          <pc:docMk/>
          <pc:sldMk cId="4188637855" sldId="486"/>
        </pc:sldMkLst>
        <pc:spChg chg="mod">
          <ac:chgData name="David Drohan" userId="bd111efc-3a90-4169-a791-cb26685365d4" providerId="ADAL" clId="{313C2A4C-D0B1-E743-9703-05FFF3F8A510}" dt="2019-10-03T09:05:22.611" v="617" actId="20577"/>
          <ac:spMkLst>
            <pc:docMk/>
            <pc:sldMk cId="4188637855" sldId="486"/>
            <ac:spMk id="2" creationId="{946A2822-3E75-F747-906B-C2A136061ADB}"/>
          </ac:spMkLst>
        </pc:spChg>
      </pc:sldChg>
      <pc:sldChg chg="modSp add">
        <pc:chgData name="David Drohan" userId="bd111efc-3a90-4169-a791-cb26685365d4" providerId="ADAL" clId="{313C2A4C-D0B1-E743-9703-05FFF3F8A510}" dt="2019-10-03T09:11:07.423" v="728" actId="20577"/>
        <pc:sldMkLst>
          <pc:docMk/>
          <pc:sldMk cId="1660930088" sldId="487"/>
        </pc:sldMkLst>
        <pc:spChg chg="mod">
          <ac:chgData name="David Drohan" userId="bd111efc-3a90-4169-a791-cb26685365d4" providerId="ADAL" clId="{313C2A4C-D0B1-E743-9703-05FFF3F8A510}" dt="2019-10-03T09:11:07.423" v="728" actId="20577"/>
          <ac:spMkLst>
            <pc:docMk/>
            <pc:sldMk cId="1660930088" sldId="487"/>
            <ac:spMk id="2" creationId="{946A2822-3E75-F747-906B-C2A136061ADB}"/>
          </ac:spMkLst>
        </pc:spChg>
      </pc:sldChg>
      <pc:sldChg chg="modSp add">
        <pc:chgData name="David Drohan" userId="bd111efc-3a90-4169-a791-cb26685365d4" providerId="ADAL" clId="{313C2A4C-D0B1-E743-9703-05FFF3F8A510}" dt="2019-10-03T09:14:59.737" v="796" actId="113"/>
        <pc:sldMkLst>
          <pc:docMk/>
          <pc:sldMk cId="355225794" sldId="488"/>
        </pc:sldMkLst>
        <pc:spChg chg="mod">
          <ac:chgData name="David Drohan" userId="bd111efc-3a90-4169-a791-cb26685365d4" providerId="ADAL" clId="{313C2A4C-D0B1-E743-9703-05FFF3F8A510}" dt="2019-10-03T09:14:59.737" v="796" actId="113"/>
          <ac:spMkLst>
            <pc:docMk/>
            <pc:sldMk cId="355225794" sldId="488"/>
            <ac:spMk id="8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dorahack.com/introduction-to-anko" TargetMode="External"/><Relationship Id="rId2" Type="http://schemas.openxmlformats.org/officeDocument/2006/relationships/hyperlink" Target="https://github.com/Kotlin/an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DonationAnko</a:t>
            </a:r>
            <a:endParaRPr lang="en-IE" sz="3000" i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intents, dialogs, logging;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74" y="461385"/>
            <a:ext cx="4620490" cy="3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18138"/>
      </p:ext>
    </p:extLst>
  </p:cSld>
  <p:clrMapOvr>
    <a:masterClrMapping/>
  </p:clrMapOvr>
  <p:transition spd="med" advTm="528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6AB73D-618A-6D4C-8A32-A27421EF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7" y="1610243"/>
            <a:ext cx="8665029" cy="29582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A2822-3E75-F747-906B-C2A1360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Dependencies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9C50-03F2-3149-AF16-A6D1035C31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75B0D-1615-3042-B060-7F3096DA0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08113E-DF00-5440-BAEA-A6CC53DC7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746" y="522376"/>
            <a:ext cx="3282684" cy="11336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1C483-C14C-DE48-9892-7753DD34D8A3}"/>
              </a:ext>
            </a:extLst>
          </p:cNvPr>
          <p:cNvCxnSpPr>
            <a:cxnSpLocks/>
          </p:cNvCxnSpPr>
          <p:nvPr/>
        </p:nvCxnSpPr>
        <p:spPr>
          <a:xfrm>
            <a:off x="3283131" y="1089206"/>
            <a:ext cx="2152458" cy="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0B82B0-F1CF-8749-87AB-89781D8B27EB}"/>
              </a:ext>
            </a:extLst>
          </p:cNvPr>
          <p:cNvCxnSpPr>
            <a:cxnSpLocks/>
          </p:cNvCxnSpPr>
          <p:nvPr/>
        </p:nvCxnSpPr>
        <p:spPr>
          <a:xfrm>
            <a:off x="3283131" y="1089206"/>
            <a:ext cx="2560320" cy="75114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925022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FFA847-473C-524B-AECB-10A28C5D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US" dirty="0"/>
              <a:t>Before Anko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80827-1D65-6F4D-94E0-1F233EF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Usage - Toast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8233-3ACB-8A46-A626-D5D757B4C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A38-E957-9C46-8199-0F8A4D83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9" name="Picture 8" descr="A picture containing knife&#10;&#10;Description automatically generated">
            <a:extLst>
              <a:ext uri="{FF2B5EF4-FFF2-40B4-BE49-F238E27FC236}">
                <a16:creationId xmlns:a16="http://schemas.microsoft.com/office/drawing/2014/main" id="{C960E619-FA32-8F4F-95F0-292BA80CD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6" y="1541330"/>
            <a:ext cx="5981700" cy="100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8C2E0-E25C-EB46-B335-250AC7ADF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86" y="3677831"/>
            <a:ext cx="5067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823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FFA847-473C-524B-AECB-10A28C5D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US" dirty="0"/>
              <a:t>Before Anko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80827-1D65-6F4D-94E0-1F233EF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Usage - Snackbar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8233-3ACB-8A46-A626-D5D757B4C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A38-E957-9C46-8199-0F8A4D83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1D3FA-518E-7044-B2EC-DAF362F4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1307564"/>
            <a:ext cx="73025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477EF-A191-8D40-8270-FC08D7086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523982"/>
            <a:ext cx="894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872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FFA847-473C-524B-AECB-10A28C5DD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US" dirty="0"/>
              <a:t>Before Anko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80827-1D65-6F4D-94E0-1F233EF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Usage - Intents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8233-3ACB-8A46-A626-D5D757B4C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A38-E957-9C46-8199-0F8A4D83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7" name="Picture 6" descr="A picture containing knife&#10;&#10;Description automatically generated">
            <a:extLst>
              <a:ext uri="{FF2B5EF4-FFF2-40B4-BE49-F238E27FC236}">
                <a16:creationId xmlns:a16="http://schemas.microsoft.com/office/drawing/2014/main" id="{CA336CF5-213D-4242-BD9F-5D673270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517650"/>
            <a:ext cx="6692900" cy="1054100"/>
          </a:xfrm>
          <a:prstGeom prst="rect">
            <a:avLst/>
          </a:prstGeom>
        </p:spPr>
      </p:pic>
      <p:pic>
        <p:nvPicPr>
          <p:cNvPr id="10" name="Picture 9" descr="A picture containing knife&#10;&#10;Description automatically generated">
            <a:extLst>
              <a:ext uri="{FF2B5EF4-FFF2-40B4-BE49-F238E27FC236}">
                <a16:creationId xmlns:a16="http://schemas.microsoft.com/office/drawing/2014/main" id="{A3B4A565-803B-0D41-8311-01482DF9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3502297"/>
            <a:ext cx="3543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324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827-1D65-6F4D-94E0-1F233EF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Usage – Alerts (Before)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8233-3ACB-8A46-A626-D5D757B4C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A38-E957-9C46-8199-0F8A4D83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AECBB-E5F1-2848-BDC0-6826B0AD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32" y="825553"/>
            <a:ext cx="6463512" cy="396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780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827-1D65-6F4D-94E0-1F233EF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Anko Usage – Alerts (After)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08233-3ACB-8A46-A626-D5D757B4CD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9EA38-E957-9C46-8199-0F8A4D83F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Anko</a:t>
            </a:r>
            <a:endParaRPr lang="en-IE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EE17B-C6E7-3D41-8E18-690467FE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524000"/>
            <a:ext cx="6832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6884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476" dirty="0">
                <a:hlinkClick r:id="rId2"/>
              </a:rPr>
              <a:t>https://github.com/Kotlin/anko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  <a:r>
              <a:rPr lang="en-IE" sz="1476" dirty="0">
                <a:hlinkClick r:id="rId3"/>
              </a:rPr>
              <a:t>https://adorahack.com/introduction-to-anko</a:t>
            </a:r>
            <a:endParaRPr lang="en-IE" sz="1476" dirty="0"/>
          </a:p>
          <a:p>
            <a:pPr marL="1119188" indent="-1111250" algn="l"/>
            <a:r>
              <a:rPr lang="en-IE" sz="1476" dirty="0"/>
              <a:t>	</a:t>
            </a:r>
          </a:p>
          <a:p>
            <a:pPr marL="1119188" indent="-1111250" algn="l"/>
            <a:br>
              <a:rPr lang="en-IE" sz="1476" dirty="0"/>
            </a:br>
            <a:endParaRPr lang="en-IE" sz="1476" dirty="0"/>
          </a:p>
          <a:p>
            <a:pPr marL="1119188" indent="-1111250" algn="l"/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000" dirty="0"/>
            </a:br>
            <a:r>
              <a:rPr lang="en-US" sz="3000" dirty="0"/>
              <a:t>Anko in</a:t>
            </a:r>
            <a:br>
              <a:rPr lang="en-US" sz="3000" dirty="0"/>
            </a:br>
            <a:r>
              <a:rPr lang="en-US" sz="3000" dirty="0"/>
              <a:t>Donation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952938-4B88-274B-9BBF-F5D9F60AA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366" y="158206"/>
            <a:ext cx="3657600" cy="4635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The Anko Library Components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Commons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Layouts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SQLite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Coroutines</a:t>
            </a:r>
          </a:p>
          <a:p>
            <a:pPr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Background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Extension Functions 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The Anko Library Components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Commons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Layouts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SQLite</a:t>
            </a:r>
          </a:p>
          <a:p>
            <a:pPr lvl="1">
              <a:spcBef>
                <a:spcPts val="633"/>
              </a:spcBef>
            </a:pPr>
            <a:r>
              <a:rPr lang="en-IE" dirty="0">
                <a:solidFill>
                  <a:schemeClr val="tx1"/>
                </a:solidFill>
              </a:rPr>
              <a:t>Anko Coroutines</a:t>
            </a:r>
          </a:p>
          <a:p>
            <a:pPr>
              <a:spcBef>
                <a:spcPts val="633"/>
              </a:spcBef>
            </a:pPr>
            <a:r>
              <a:rPr lang="en-IE" b="1" dirty="0">
                <a:solidFill>
                  <a:srgbClr val="FF0000"/>
                </a:solidFill>
              </a:rPr>
              <a:t>Anko in our Case Study (Donation)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Anko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080657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Donation</a:t>
            </a:r>
            <a:endParaRPr lang="en-IE" sz="3000" i="1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Let’s get Homer Elected!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F03B9F-FEE2-304D-87D6-37B0E6D26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674" y="461385"/>
            <a:ext cx="4620490" cy="323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32865"/>
      </p:ext>
    </p:extLst>
  </p:cSld>
  <p:clrMapOvr>
    <a:masterClrMapping/>
  </p:clrMapOvr>
  <p:transition spd="med" advTm="52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What is Donation?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0190" y="843559"/>
            <a:ext cx="5407320" cy="3824236"/>
          </a:xfrm>
        </p:spPr>
        <p:txBody>
          <a:bodyPr/>
          <a:lstStyle/>
          <a:p>
            <a:r>
              <a:rPr lang="en-US" dirty="0"/>
              <a:t>An Android App to keep track of donations made to ‘Homers Presidential Campaign ’.</a:t>
            </a:r>
          </a:p>
          <a:p>
            <a:r>
              <a:rPr lang="en-US" dirty="0"/>
              <a:t>App Features</a:t>
            </a:r>
          </a:p>
          <a:p>
            <a:pPr lvl="1"/>
            <a:r>
              <a:rPr lang="en-US" sz="2000" dirty="0"/>
              <a:t>Accept donation via number picker or typed amount</a:t>
            </a:r>
          </a:p>
          <a:p>
            <a:pPr lvl="1"/>
            <a:r>
              <a:rPr lang="en-US" sz="2000" dirty="0"/>
              <a:t>Keep a running total of donations</a:t>
            </a:r>
          </a:p>
          <a:p>
            <a:pPr lvl="1"/>
            <a:r>
              <a:rPr lang="en-US" sz="2000" dirty="0"/>
              <a:t>Display report on donation amounts</a:t>
            </a:r>
            <a:br>
              <a:rPr lang="en-US" sz="2000" dirty="0"/>
            </a:br>
            <a:r>
              <a:rPr lang="en-US" sz="2000" dirty="0"/>
              <a:t>and types</a:t>
            </a:r>
          </a:p>
          <a:p>
            <a:pPr lvl="1"/>
            <a:r>
              <a:rPr lang="en-US" sz="2000" dirty="0"/>
              <a:t>Display running total on progress </a:t>
            </a:r>
            <a:br>
              <a:rPr lang="en-US" sz="2000" dirty="0"/>
            </a:br>
            <a:r>
              <a:rPr lang="en-US" sz="2000" dirty="0"/>
              <a:t>bar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C8DAB-49AA-8F48-8F1E-9D4FD060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54" y="909241"/>
            <a:ext cx="1956506" cy="39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7131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Donate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0190" y="843559"/>
            <a:ext cx="5407320" cy="3824236"/>
          </a:xfrm>
        </p:spPr>
        <p:txBody>
          <a:bodyPr/>
          <a:lstStyle/>
          <a:p>
            <a:r>
              <a:rPr lang="en-US" dirty="0"/>
              <a:t>This is the main (launch) screen</a:t>
            </a:r>
          </a:p>
          <a:p>
            <a:endParaRPr lang="en-US" dirty="0"/>
          </a:p>
          <a:p>
            <a:r>
              <a:rPr lang="en-US" dirty="0"/>
              <a:t> Single Activity </a:t>
            </a:r>
          </a:p>
          <a:p>
            <a:pPr lvl="1"/>
            <a:r>
              <a:rPr lang="en-US" sz="2000" dirty="0"/>
              <a:t>Welcome message </a:t>
            </a:r>
          </a:p>
          <a:p>
            <a:pPr lvl="1"/>
            <a:r>
              <a:rPr lang="en-US" sz="2000" dirty="0"/>
              <a:t>Multiple Widgets </a:t>
            </a:r>
          </a:p>
          <a:p>
            <a:pPr lvl="2"/>
            <a:r>
              <a:rPr lang="en-US" dirty="0"/>
              <a:t> </a:t>
            </a:r>
            <a:r>
              <a:rPr lang="en-US" sz="2000" dirty="0"/>
              <a:t>NumberPicker</a:t>
            </a:r>
          </a:p>
          <a:p>
            <a:pPr lvl="2"/>
            <a:r>
              <a:rPr lang="en-US" sz="2000" dirty="0"/>
              <a:t> RadioButtons</a:t>
            </a:r>
          </a:p>
          <a:p>
            <a:pPr lvl="2"/>
            <a:r>
              <a:rPr lang="en-US" sz="2000" dirty="0"/>
              <a:t> Button</a:t>
            </a:r>
          </a:p>
          <a:p>
            <a:pPr lvl="2"/>
            <a:r>
              <a:rPr lang="en-US" sz="2000" dirty="0"/>
              <a:t> ProgressBar</a:t>
            </a:r>
          </a:p>
          <a:p>
            <a:pPr lvl="2"/>
            <a:r>
              <a:rPr lang="en-US" sz="2000" dirty="0"/>
              <a:t> EditText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AC8DAB-49AA-8F48-8F1E-9D4FD060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54" y="909241"/>
            <a:ext cx="1956506" cy="39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17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Screen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0190" y="843559"/>
            <a:ext cx="5407320" cy="3824236"/>
          </a:xfrm>
        </p:spPr>
        <p:txBody>
          <a:bodyPr/>
          <a:lstStyle/>
          <a:p>
            <a:r>
              <a:rPr lang="en-US" dirty="0"/>
              <a:t>Single Activity: </a:t>
            </a:r>
          </a:p>
          <a:p>
            <a:endParaRPr lang="en-US" dirty="0"/>
          </a:p>
          <a:p>
            <a:r>
              <a:rPr lang="en-US" dirty="0"/>
              <a:t>1 TextView </a:t>
            </a:r>
          </a:p>
          <a:p>
            <a:r>
              <a:rPr lang="en-US" dirty="0"/>
              <a:t>1 RecyclerView </a:t>
            </a:r>
          </a:p>
          <a:p>
            <a:pPr lvl="1"/>
            <a:r>
              <a:rPr lang="en-US" dirty="0"/>
              <a:t>amount donated </a:t>
            </a:r>
          </a:p>
          <a:p>
            <a:pPr lvl="1"/>
            <a:r>
              <a:rPr lang="en-US" dirty="0"/>
              <a:t>payment type</a:t>
            </a:r>
          </a:p>
          <a:p>
            <a:pPr lvl="1"/>
            <a:r>
              <a:rPr lang="en-US" dirty="0"/>
              <a:t>placeholder for photo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8DAB-49AA-8F48-8F1E-9D4FD060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054" y="909241"/>
            <a:ext cx="1956505" cy="396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98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AC1AC-5671-1940-B59F-B8219696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Bar / Menus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6E1-66D5-1D4F-B990-E0A24BF16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071961" cy="4299943"/>
          </a:xfrm>
        </p:spPr>
        <p:txBody>
          <a:bodyPr/>
          <a:lstStyle/>
          <a:p>
            <a:r>
              <a:rPr lang="en-US" dirty="0"/>
              <a:t>App has an action bar with: </a:t>
            </a:r>
          </a:p>
          <a:p>
            <a:endParaRPr lang="en-US" dirty="0"/>
          </a:p>
          <a:p>
            <a:pPr lvl="1"/>
            <a:r>
              <a:rPr lang="en-US" sz="2000" dirty="0"/>
              <a:t>Menu options to navigate between activities.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Overflow option can display other Menu Options</a:t>
            </a:r>
          </a:p>
          <a:p>
            <a:pPr lvl="1"/>
            <a:endParaRPr lang="en-US" sz="2000" dirty="0"/>
          </a:p>
          <a:p>
            <a:pPr marL="286972" lvl="1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FD353-C096-1C45-94CC-6652540DC2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26570-44BF-6D4C-95DA-2755FA3EA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Anko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1756D0-7F5B-BA42-9D5E-5487DAFA7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279" y="67713"/>
            <a:ext cx="1919626" cy="3900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B28D50-AFCC-654C-9ABD-057CB6A8D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753" y="1043464"/>
            <a:ext cx="1911510" cy="39001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9EA68E-2190-FD45-BD38-2101EE8ACDED}"/>
              </a:ext>
            </a:extLst>
          </p:cNvPr>
          <p:cNvCxnSpPr/>
          <p:nvPr/>
        </p:nvCxnSpPr>
        <p:spPr>
          <a:xfrm flipV="1">
            <a:off x="4281736" y="679269"/>
            <a:ext cx="1727178" cy="15065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152D4-D78F-F44B-8A70-F035E2B7E447}"/>
              </a:ext>
            </a:extLst>
          </p:cNvPr>
          <p:cNvCxnSpPr>
            <a:cxnSpLocks/>
          </p:cNvCxnSpPr>
          <p:nvPr/>
        </p:nvCxnSpPr>
        <p:spPr>
          <a:xfrm>
            <a:off x="6139543" y="679269"/>
            <a:ext cx="1783965" cy="150658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E249B-6B6F-6945-85D3-30B843EC82BF}"/>
              </a:ext>
            </a:extLst>
          </p:cNvPr>
          <p:cNvCxnSpPr>
            <a:cxnSpLocks/>
          </p:cNvCxnSpPr>
          <p:nvPr/>
        </p:nvCxnSpPr>
        <p:spPr>
          <a:xfrm flipH="1">
            <a:off x="5947951" y="1704721"/>
            <a:ext cx="2020389" cy="51596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4723045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16282</TotalTime>
  <Words>312</Words>
  <Application>Microsoft Macintosh PowerPoint</Application>
  <PresentationFormat>On-screen Show (16:9)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Avenir Roman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 Anko in Donation</vt:lpstr>
      <vt:lpstr>Agenda</vt:lpstr>
      <vt:lpstr>Agenda</vt:lpstr>
      <vt:lpstr>Donation</vt:lpstr>
      <vt:lpstr>Introduction – What is Donation?</vt:lpstr>
      <vt:lpstr>Donate Screen</vt:lpstr>
      <vt:lpstr>Report Screen</vt:lpstr>
      <vt:lpstr>Action Bar / Menus</vt:lpstr>
      <vt:lpstr>DonationAnko</vt:lpstr>
      <vt:lpstr>Anko Dependencies</vt:lpstr>
      <vt:lpstr>Anko Usage - Toast</vt:lpstr>
      <vt:lpstr>Anko Usage - Snackbar</vt:lpstr>
      <vt:lpstr>Anko Usage - Intents</vt:lpstr>
      <vt:lpstr>Anko Usage – Alerts (Before)</vt:lpstr>
      <vt:lpstr>Anko Usage – Alerts (After)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14</cp:revision>
  <dcterms:created xsi:type="dcterms:W3CDTF">2019-01-29T16:40:14Z</dcterms:created>
  <dcterms:modified xsi:type="dcterms:W3CDTF">2019-12-04T12:05:58Z</dcterms:modified>
</cp:coreProperties>
</file>