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17" r:id="rId4"/>
    <p:sldId id="657" r:id="rId5"/>
    <p:sldId id="656" r:id="rId6"/>
    <p:sldId id="494" r:id="rId7"/>
    <p:sldId id="658" r:id="rId8"/>
    <p:sldId id="659" r:id="rId9"/>
    <p:sldId id="660" r:id="rId10"/>
    <p:sldId id="661" r:id="rId11"/>
    <p:sldId id="662" r:id="rId12"/>
    <p:sldId id="663" r:id="rId13"/>
    <p:sldId id="664" r:id="rId14"/>
    <p:sldId id="516" r:id="rId15"/>
    <p:sldId id="447" r:id="rId16"/>
    <p:sldId id="446" r:id="rId17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03"/>
    <a:srgbClr val="0E9647"/>
    <a:srgbClr val="04BCD5"/>
    <a:srgbClr val="EDEDED"/>
    <a:srgbClr val="194699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9DD55-E86F-5E4B-8209-F4CA5C969066}" v="1" dt="2019-11-10T12:53:36.87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3"/>
    <p:restoredTop sz="90254"/>
  </p:normalViewPr>
  <p:slideViewPr>
    <p:cSldViewPr snapToGrid="0" snapToObjects="1">
      <p:cViewPr varScale="1">
        <p:scale>
          <a:sx n="271" d="100"/>
          <a:sy n="271" d="100"/>
        </p:scale>
        <p:origin x="42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Firebase Database in Donation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Firebase Database in Donation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68A579-84BA-F04C-8519-78595B3C4A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36" y="111367"/>
            <a:ext cx="469456" cy="4694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firebase/quickstart-android" TargetMode="External"/><Relationship Id="rId4" Type="http://schemas.openxmlformats.org/officeDocument/2006/relationships/hyperlink" Target="https://firebase.google.com/docs/database/android/lists-of-dat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android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BEEBF-9C22-0B4E-8474-26FADEDD2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3543"/>
            <a:ext cx="6336783" cy="4009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Access Flow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5479366" y="1139190"/>
            <a:ext cx="1074428" cy="66457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CC989-F458-C84E-B5F7-8CD65E5146CE}"/>
              </a:ext>
            </a:extLst>
          </p:cNvPr>
          <p:cNvCxnSpPr>
            <a:cxnSpLocks/>
          </p:cNvCxnSpPr>
          <p:nvPr/>
        </p:nvCxnSpPr>
        <p:spPr>
          <a:xfrm flipH="1">
            <a:off x="2677474" y="2571750"/>
            <a:ext cx="1319760" cy="3322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C8D26B-114A-4848-BB36-084957890054}"/>
              </a:ext>
            </a:extLst>
          </p:cNvPr>
          <p:cNvCxnSpPr>
            <a:cxnSpLocks/>
          </p:cNvCxnSpPr>
          <p:nvPr/>
        </p:nvCxnSpPr>
        <p:spPr>
          <a:xfrm flipH="1">
            <a:off x="5356700" y="3339738"/>
            <a:ext cx="1319760" cy="3322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257994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55F2F-6D48-8B49-B86B-ED8A42BD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36" y="-6512"/>
            <a:ext cx="651739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28" y="357052"/>
            <a:ext cx="3462360" cy="1680754"/>
          </a:xfrm>
        </p:spPr>
        <p:txBody>
          <a:bodyPr/>
          <a:lstStyle/>
          <a:p>
            <a:r>
              <a:rPr lang="en-US" dirty="0"/>
              <a:t>Introduce Access Flow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>
            <a:off x="1907177" y="661850"/>
            <a:ext cx="1402080" cy="44413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CC989-F458-C84E-B5F7-8CD65E5146CE}"/>
              </a:ext>
            </a:extLst>
          </p:cNvPr>
          <p:cNvCxnSpPr>
            <a:cxnSpLocks/>
          </p:cNvCxnSpPr>
          <p:nvPr/>
        </p:nvCxnSpPr>
        <p:spPr>
          <a:xfrm>
            <a:off x="2899954" y="3159166"/>
            <a:ext cx="1245326" cy="28548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3A7723-3A05-7248-B691-5DF9D2B76560}"/>
              </a:ext>
            </a:extLst>
          </p:cNvPr>
          <p:cNvCxnSpPr>
            <a:cxnSpLocks/>
          </p:cNvCxnSpPr>
          <p:nvPr/>
        </p:nvCxnSpPr>
        <p:spPr>
          <a:xfrm>
            <a:off x="2825931" y="2183731"/>
            <a:ext cx="1245326" cy="28548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272066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9E35CA-9EAA-5340-9A81-D857626F6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0359"/>
            <a:ext cx="7895227" cy="403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Access Flow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6968487" y="451370"/>
            <a:ext cx="1074428" cy="66457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CC989-F458-C84E-B5F7-8CD65E5146CE}"/>
              </a:ext>
            </a:extLst>
          </p:cNvPr>
          <p:cNvCxnSpPr>
            <a:cxnSpLocks/>
          </p:cNvCxnSpPr>
          <p:nvPr/>
        </p:nvCxnSpPr>
        <p:spPr>
          <a:xfrm flipH="1">
            <a:off x="5356845" y="3096177"/>
            <a:ext cx="1074428" cy="66457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72238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9076D3-A668-404D-99AA-BCE013DA4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7409"/>
            <a:ext cx="7798197" cy="3942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Access Flow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13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5644958" y="2068264"/>
            <a:ext cx="1426402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CC989-F458-C84E-B5F7-8CD65E5146CE}"/>
              </a:ext>
            </a:extLst>
          </p:cNvPr>
          <p:cNvCxnSpPr>
            <a:cxnSpLocks/>
          </p:cNvCxnSpPr>
          <p:nvPr/>
        </p:nvCxnSpPr>
        <p:spPr>
          <a:xfrm flipH="1">
            <a:off x="4673224" y="2896295"/>
            <a:ext cx="1196354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6D05E9-0DA7-E347-83A5-85FE18434D41}"/>
              </a:ext>
            </a:extLst>
          </p:cNvPr>
          <p:cNvCxnSpPr>
            <a:cxnSpLocks/>
          </p:cNvCxnSpPr>
          <p:nvPr/>
        </p:nvCxnSpPr>
        <p:spPr>
          <a:xfrm flipH="1">
            <a:off x="6615235" y="4075612"/>
            <a:ext cx="726091" cy="29014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871785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+ Mobile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BE4039-0090-6042-9DD7-37697FD3C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2" y="834069"/>
            <a:ext cx="1795835" cy="361577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D089F-2118-1948-A62C-218453124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50" y="1260136"/>
            <a:ext cx="1771730" cy="361577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CF65F5-7522-EF42-B0C3-8FD079AB0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72" y="78377"/>
            <a:ext cx="4935517" cy="3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33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1850881" y="2654128"/>
            <a:ext cx="7197324" cy="2037417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1119188" indent="-1111250" algn="l"/>
            <a:r>
              <a:rPr lang="en-IE" sz="2800" dirty="0">
                <a:hlinkClick r:id="rId2"/>
              </a:rPr>
              <a:t>https://console.firebase.google.com/</a:t>
            </a:r>
            <a:endParaRPr lang="en-IE" sz="2800" dirty="0"/>
          </a:p>
          <a:p>
            <a:pPr marL="1119188" indent="-1111250" algn="l"/>
            <a:r>
              <a:rPr lang="en-IE" sz="2800" dirty="0">
                <a:hlinkClick r:id="rId3"/>
              </a:rPr>
              <a:t>https://firebase.google.com/</a:t>
            </a:r>
            <a:endParaRPr lang="en-IE" sz="2800" dirty="0"/>
          </a:p>
          <a:p>
            <a:pPr marL="1119188" indent="-1111250" algn="l"/>
            <a:r>
              <a:rPr lang="en-IE" sz="2800" dirty="0">
                <a:hlinkClick r:id="rId4"/>
              </a:rPr>
              <a:t>https://firebase.google.com/docs/database/android/lists-of-data</a:t>
            </a:r>
            <a:endParaRPr lang="en-IE" sz="2800" dirty="0"/>
          </a:p>
          <a:p>
            <a:pPr marL="1119188" indent="-1111250" algn="l"/>
            <a:r>
              <a:rPr lang="en-IE" sz="2800" dirty="0">
                <a:hlinkClick r:id="rId5"/>
              </a:rPr>
              <a:t>https://github.com/firebase/quickstart-android</a:t>
            </a:r>
            <a:endParaRPr lang="en-IE" sz="2800" dirty="0"/>
          </a:p>
          <a:p>
            <a:pPr marL="1119188" indent="-1111250" algn="l"/>
            <a:endParaRPr lang="en-IE" sz="2800" dirty="0"/>
          </a:p>
          <a:p>
            <a:pPr marL="1119188" indent="-1111250" algn="l"/>
            <a:r>
              <a:rPr lang="en-IE" sz="2800" dirty="0"/>
              <a:t>	</a:t>
            </a:r>
          </a:p>
          <a:p>
            <a:pPr marL="1119188" indent="-1111250" algn="l"/>
            <a:br>
              <a:rPr lang="en-IE" sz="2800" dirty="0"/>
            </a:br>
            <a:endParaRPr lang="en-IE" sz="2800" dirty="0"/>
          </a:p>
          <a:p>
            <a:pPr marL="1119188" indent="-1111250" algn="l"/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836" y="566061"/>
            <a:ext cx="8340328" cy="1924590"/>
          </a:xfrm>
        </p:spPr>
        <p:txBody>
          <a:bodyPr>
            <a:normAutofit/>
          </a:bodyPr>
          <a:lstStyle/>
          <a:p>
            <a:r>
              <a:rPr lang="en-US" sz="3000" dirty="0"/>
              <a:t>Donation-V5 </a:t>
            </a:r>
            <a:br>
              <a:rPr lang="en-US" sz="3000" dirty="0"/>
            </a:br>
            <a:r>
              <a:rPr lang="en-US" sz="3000" dirty="0"/>
              <a:t>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149D4-6C0E-0440-8E77-7AD6D7C3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081" y="277347"/>
            <a:ext cx="4491683" cy="449168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27458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895024" cy="761815"/>
          </a:xfrm>
        </p:spPr>
        <p:txBody>
          <a:bodyPr/>
          <a:lstStyle/>
          <a:p>
            <a:r>
              <a:rPr lang="en-US" dirty="0"/>
              <a:t>Steps to integrate Firebase Database into your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23" y="843558"/>
            <a:ext cx="8184492" cy="4299943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Create your Firebase Project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Setup your Database &amp; Rules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Setup Firebase Database in your App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Introduce Access Flow – CRUD operations on Donations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775864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912441" cy="761815"/>
          </a:xfrm>
        </p:spPr>
        <p:txBody>
          <a:bodyPr/>
          <a:lstStyle/>
          <a:p>
            <a:r>
              <a:rPr lang="en-US" dirty="0"/>
              <a:t>Steps to integrate Firebase Database into your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23" y="843558"/>
            <a:ext cx="8184492" cy="4299943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Create your Firebase Project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Setup your Database &amp; Rules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Setup Firebase Database in your App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Introduce Access Flow – CRUD operations on Donations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30154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AE3E6-A588-E14D-9FB1-78B9049EE7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875B-0492-EA43-8CF0-F03916CEF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059-19CE-D346-99AC-07CDB13D67EA}"/>
              </a:ext>
            </a:extLst>
          </p:cNvPr>
          <p:cNvSpPr/>
          <p:nvPr/>
        </p:nvSpPr>
        <p:spPr>
          <a:xfrm>
            <a:off x="588254" y="2048530"/>
            <a:ext cx="7683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9188" indent="-1111250" algn="l"/>
            <a:r>
              <a:rPr lang="en-IE" sz="2800" dirty="0">
                <a:hlinkClick r:id="rId2"/>
              </a:rPr>
              <a:t>https://github.com/firebase/quickstart-android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7871717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864740-E101-FF41-B3AD-6C7C0D3E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" y="1134965"/>
            <a:ext cx="6578600" cy="292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Access Flow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DonationApp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6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6827521" y="1087535"/>
            <a:ext cx="2240444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Our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DatabaseReference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instance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6123930" y="1740479"/>
            <a:ext cx="1112893" cy="46155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65537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4C9C4-8EC2-6B45-BB11-0FFFF652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65311"/>
            <a:ext cx="8003177" cy="3946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Access Flow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6903556" y="2453580"/>
            <a:ext cx="2240444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Our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DatabaseReference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instance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7120337" y="3316966"/>
            <a:ext cx="595457" cy="48265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09380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AF73E7-DF57-BB4F-B38C-E1F7268FA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6" y="841736"/>
            <a:ext cx="7275308" cy="4034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Access Flow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5779218" y="1907177"/>
            <a:ext cx="1074428" cy="66457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CC989-F458-C84E-B5F7-8CD65E5146CE}"/>
              </a:ext>
            </a:extLst>
          </p:cNvPr>
          <p:cNvCxnSpPr>
            <a:cxnSpLocks/>
          </p:cNvCxnSpPr>
          <p:nvPr/>
        </p:nvCxnSpPr>
        <p:spPr>
          <a:xfrm flipH="1">
            <a:off x="5242004" y="3540034"/>
            <a:ext cx="1074428" cy="66457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05783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9FA46D-13A5-F940-99AE-F7E60DCBB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1056277"/>
            <a:ext cx="73152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Access Flow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Database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6431273" y="938893"/>
            <a:ext cx="1074428" cy="66457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CC989-F458-C84E-B5F7-8CD65E5146CE}"/>
              </a:ext>
            </a:extLst>
          </p:cNvPr>
          <p:cNvCxnSpPr>
            <a:cxnSpLocks/>
          </p:cNvCxnSpPr>
          <p:nvPr/>
        </p:nvCxnSpPr>
        <p:spPr>
          <a:xfrm flipH="1">
            <a:off x="5930697" y="2486577"/>
            <a:ext cx="1074428" cy="66457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131509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25544</TotalTime>
  <Words>250</Words>
  <Application>Microsoft Macintosh PowerPoint</Application>
  <PresentationFormat>On-screen Show (16:9)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Avenir Roman</vt:lpstr>
      <vt:lpstr>Calibri</vt:lpstr>
      <vt:lpstr>Consolas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Donation-V5  Walkthrough</vt:lpstr>
      <vt:lpstr>Steps to integrate Firebase Database into your App</vt:lpstr>
      <vt:lpstr>Steps to integrate Firebase Database into your App</vt:lpstr>
      <vt:lpstr>PowerPoint Presentation</vt:lpstr>
      <vt:lpstr>Introduce Access Flow – DonationApp</vt:lpstr>
      <vt:lpstr>Introduce Access Flow – Login</vt:lpstr>
      <vt:lpstr>Introduce Access Flow – Donate</vt:lpstr>
      <vt:lpstr>Introduce Access Flow – Donate</vt:lpstr>
      <vt:lpstr>Introduce Access Flow – Donate</vt:lpstr>
      <vt:lpstr>Introduce Access Flow – Report</vt:lpstr>
      <vt:lpstr>Introduce Access Flow – Report</vt:lpstr>
      <vt:lpstr>Introduce Access Flow – Edit</vt:lpstr>
      <vt:lpstr>Firebase + Mobile App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66</cp:revision>
  <dcterms:created xsi:type="dcterms:W3CDTF">2019-01-29T16:40:14Z</dcterms:created>
  <dcterms:modified xsi:type="dcterms:W3CDTF">2019-11-10T12:53:39Z</dcterms:modified>
</cp:coreProperties>
</file>