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445" r:id="rId4"/>
    <p:sldId id="462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63" r:id="rId18"/>
    <p:sldId id="476" r:id="rId19"/>
    <p:sldId id="447" r:id="rId20"/>
    <p:sldId id="446" r:id="rId21"/>
  </p:sldIdLst>
  <p:sldSz cx="9144000" cy="5143500" type="screen16x9"/>
  <p:notesSz cx="6858000" cy="9144000"/>
  <p:defaultTextStyle>
    <a:lvl1pPr algn="ctr" defTabSz="366737">
      <a:defRPr sz="2250">
        <a:latin typeface="+mn-lt"/>
        <a:ea typeface="+mn-ea"/>
        <a:cs typeface="+mn-cs"/>
        <a:sym typeface="Helvetica Light"/>
      </a:defRPr>
    </a:lvl1pPr>
    <a:lvl2pPr indent="143505" algn="ctr" defTabSz="366737">
      <a:defRPr sz="2250">
        <a:latin typeface="+mn-lt"/>
        <a:ea typeface="+mn-ea"/>
        <a:cs typeface="+mn-cs"/>
        <a:sym typeface="Helvetica Light"/>
      </a:defRPr>
    </a:lvl2pPr>
    <a:lvl3pPr indent="287012" algn="ctr" defTabSz="366737">
      <a:defRPr sz="2250">
        <a:latin typeface="+mn-lt"/>
        <a:ea typeface="+mn-ea"/>
        <a:cs typeface="+mn-cs"/>
        <a:sym typeface="Helvetica Light"/>
      </a:defRPr>
    </a:lvl3pPr>
    <a:lvl4pPr indent="430517" algn="ctr" defTabSz="366737">
      <a:defRPr sz="2250">
        <a:latin typeface="+mn-lt"/>
        <a:ea typeface="+mn-ea"/>
        <a:cs typeface="+mn-cs"/>
        <a:sym typeface="Helvetica Light"/>
      </a:defRPr>
    </a:lvl4pPr>
    <a:lvl5pPr indent="574022" algn="ctr" defTabSz="366737">
      <a:defRPr sz="2250">
        <a:latin typeface="+mn-lt"/>
        <a:ea typeface="+mn-ea"/>
        <a:cs typeface="+mn-cs"/>
        <a:sym typeface="Helvetica Light"/>
      </a:defRPr>
    </a:lvl5pPr>
    <a:lvl6pPr indent="717528" algn="ctr" defTabSz="366737">
      <a:defRPr sz="2250">
        <a:latin typeface="+mn-lt"/>
        <a:ea typeface="+mn-ea"/>
        <a:cs typeface="+mn-cs"/>
        <a:sym typeface="Helvetica Light"/>
      </a:defRPr>
    </a:lvl6pPr>
    <a:lvl7pPr indent="861034" algn="ctr" defTabSz="366737">
      <a:defRPr sz="2250">
        <a:latin typeface="+mn-lt"/>
        <a:ea typeface="+mn-ea"/>
        <a:cs typeface="+mn-cs"/>
        <a:sym typeface="Helvetica Light"/>
      </a:defRPr>
    </a:lvl7pPr>
    <a:lvl8pPr indent="1004539" algn="ctr" defTabSz="366737">
      <a:defRPr sz="2250">
        <a:latin typeface="+mn-lt"/>
        <a:ea typeface="+mn-ea"/>
        <a:cs typeface="+mn-cs"/>
        <a:sym typeface="Helvetica Light"/>
      </a:defRPr>
    </a:lvl8pPr>
    <a:lvl9pPr indent="1148045" algn="ctr" defTabSz="366737">
      <a:defRPr sz="225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194699"/>
    <a:srgbClr val="0E9647"/>
    <a:srgbClr val="FDE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97D2AD-534B-C042-9885-DFEC329EF8A8}" v="66" dt="2019-09-26T10:19:45.83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/>
    <p:restoredTop sz="90272"/>
  </p:normalViewPr>
  <p:slideViewPr>
    <p:cSldViewPr snapToGrid="0" snapToObjects="1">
      <p:cViewPr varScale="1">
        <p:scale>
          <a:sx n="169" d="100"/>
          <a:sy n="169" d="100"/>
        </p:scale>
        <p:origin x="48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rohan" userId="bd111efc-3a90-4169-a791-cb26685365d4" providerId="ADAL" clId="{9097D2AD-534B-C042-9885-DFEC329EF8A8}"/>
    <pc:docChg chg="undo custSel addSld delSld modSld">
      <pc:chgData name="David Drohan" userId="bd111efc-3a90-4169-a791-cb26685365d4" providerId="ADAL" clId="{9097D2AD-534B-C042-9885-DFEC329EF8A8}" dt="2019-09-26T15:38:15.154" v="970" actId="478"/>
      <pc:docMkLst>
        <pc:docMk/>
      </pc:docMkLst>
      <pc:sldChg chg="addSp delSp modSp">
        <pc:chgData name="David Drohan" userId="bd111efc-3a90-4169-a791-cb26685365d4" providerId="ADAL" clId="{9097D2AD-534B-C042-9885-DFEC329EF8A8}" dt="2019-09-26T15:38:15.154" v="970" actId="478"/>
        <pc:sldMkLst>
          <pc:docMk/>
          <pc:sldMk cId="0" sldId="257"/>
        </pc:sldMkLst>
        <pc:spChg chg="mod">
          <ac:chgData name="David Drohan" userId="bd111efc-3a90-4169-a791-cb26685365d4" providerId="ADAL" clId="{9097D2AD-534B-C042-9885-DFEC329EF8A8}" dt="2019-09-24T11:53:46.057" v="22" actId="20577"/>
          <ac:spMkLst>
            <pc:docMk/>
            <pc:sldMk cId="0" sldId="257"/>
            <ac:spMk id="3" creationId="{00000000-0000-0000-0000-000000000000}"/>
          </ac:spMkLst>
        </pc:spChg>
        <pc:spChg chg="del">
          <ac:chgData name="David Drohan" userId="bd111efc-3a90-4169-a791-cb26685365d4" providerId="ADAL" clId="{9097D2AD-534B-C042-9885-DFEC329EF8A8}" dt="2019-09-26T15:38:15.154" v="970" actId="478"/>
          <ac:spMkLst>
            <pc:docMk/>
            <pc:sldMk cId="0" sldId="257"/>
            <ac:spMk id="79" creationId="{00000000-0000-0000-0000-000000000000}"/>
          </ac:spMkLst>
        </pc:spChg>
        <pc:picChg chg="add mod">
          <ac:chgData name="David Drohan" userId="bd111efc-3a90-4169-a791-cb26685365d4" providerId="ADAL" clId="{9097D2AD-534B-C042-9885-DFEC329EF8A8}" dt="2019-09-26T08:41:06.958" v="779" actId="1076"/>
          <ac:picMkLst>
            <pc:docMk/>
            <pc:sldMk cId="0" sldId="257"/>
            <ac:picMk id="4" creationId="{21B76AEB-787D-F24A-98B4-BEA5DEA2B6E2}"/>
          </ac:picMkLst>
        </pc:picChg>
        <pc:picChg chg="del mod">
          <ac:chgData name="David Drohan" userId="bd111efc-3a90-4169-a791-cb26685365d4" providerId="ADAL" clId="{9097D2AD-534B-C042-9885-DFEC329EF8A8}" dt="2019-09-26T08:39:29.875" v="774" actId="478"/>
          <ac:picMkLst>
            <pc:docMk/>
            <pc:sldMk cId="0" sldId="257"/>
            <ac:picMk id="7" creationId="{AC194F60-9F6A-5648-A7B1-3EC7B8CAF86F}"/>
          </ac:picMkLst>
        </pc:picChg>
      </pc:sldChg>
      <pc:sldChg chg="del">
        <pc:chgData name="David Drohan" userId="bd111efc-3a90-4169-a791-cb26685365d4" providerId="ADAL" clId="{9097D2AD-534B-C042-9885-DFEC329EF8A8}" dt="2019-09-26T10:04:49.531" v="858" actId="2696"/>
        <pc:sldMkLst>
          <pc:docMk/>
          <pc:sldMk cId="3129163159" sldId="413"/>
        </pc:sldMkLst>
      </pc:sldChg>
      <pc:sldChg chg="del">
        <pc:chgData name="David Drohan" userId="bd111efc-3a90-4169-a791-cb26685365d4" providerId="ADAL" clId="{9097D2AD-534B-C042-9885-DFEC329EF8A8}" dt="2019-09-26T10:04:31.888" v="857" actId="2696"/>
        <pc:sldMkLst>
          <pc:docMk/>
          <pc:sldMk cId="833861089" sldId="434"/>
        </pc:sldMkLst>
      </pc:sldChg>
      <pc:sldChg chg="delSp modSp">
        <pc:chgData name="David Drohan" userId="bd111efc-3a90-4169-a791-cb26685365d4" providerId="ADAL" clId="{9097D2AD-534B-C042-9885-DFEC329EF8A8}" dt="2019-09-26T09:56:18.266" v="845" actId="20577"/>
        <pc:sldMkLst>
          <pc:docMk/>
          <pc:sldMk cId="205058614" sldId="445"/>
        </pc:sldMkLst>
        <pc:spChg chg="mod">
          <ac:chgData name="David Drohan" userId="bd111efc-3a90-4169-a791-cb26685365d4" providerId="ADAL" clId="{9097D2AD-534B-C042-9885-DFEC329EF8A8}" dt="2019-09-24T12:41:42.434" v="143" actId="20577"/>
          <ac:spMkLst>
            <pc:docMk/>
            <pc:sldMk cId="205058614" sldId="445"/>
            <ac:spMk id="85" creationId="{00000000-0000-0000-0000-000000000000}"/>
          </ac:spMkLst>
        </pc:spChg>
        <pc:spChg chg="mod">
          <ac:chgData name="David Drohan" userId="bd111efc-3a90-4169-a791-cb26685365d4" providerId="ADAL" clId="{9097D2AD-534B-C042-9885-DFEC329EF8A8}" dt="2019-09-26T09:56:18.266" v="845" actId="20577"/>
          <ac:spMkLst>
            <pc:docMk/>
            <pc:sldMk cId="205058614" sldId="445"/>
            <ac:spMk id="86" creationId="{00000000-0000-0000-0000-000000000000}"/>
          </ac:spMkLst>
        </pc:spChg>
        <pc:picChg chg="del mod">
          <ac:chgData name="David Drohan" userId="bd111efc-3a90-4169-a791-cb26685365d4" providerId="ADAL" clId="{9097D2AD-534B-C042-9885-DFEC329EF8A8}" dt="2019-09-25T08:22:10.906" v="379" actId="478"/>
          <ac:picMkLst>
            <pc:docMk/>
            <pc:sldMk cId="205058614" sldId="445"/>
            <ac:picMk id="7" creationId="{EE10EB52-7C3C-1547-B142-3CC7EA6288B7}"/>
          </ac:picMkLst>
        </pc:picChg>
      </pc:sldChg>
      <pc:sldChg chg="modSp">
        <pc:chgData name="David Drohan" userId="bd111efc-3a90-4169-a791-cb26685365d4" providerId="ADAL" clId="{9097D2AD-534B-C042-9885-DFEC329EF8A8}" dt="2019-09-24T12:40:14.855" v="131" actId="20577"/>
        <pc:sldMkLst>
          <pc:docMk/>
          <pc:sldMk cId="986567806" sldId="447"/>
        </pc:sldMkLst>
        <pc:spChg chg="mod">
          <ac:chgData name="David Drohan" userId="bd111efc-3a90-4169-a791-cb26685365d4" providerId="ADAL" clId="{9097D2AD-534B-C042-9885-DFEC329EF8A8}" dt="2019-09-24T12:40:14.855" v="131" actId="20577"/>
          <ac:spMkLst>
            <pc:docMk/>
            <pc:sldMk cId="986567806" sldId="447"/>
            <ac:spMk id="161" creationId="{00000000-0000-0000-0000-000000000000}"/>
          </ac:spMkLst>
        </pc:spChg>
      </pc:sldChg>
      <pc:sldChg chg="modSp del">
        <pc:chgData name="David Drohan" userId="bd111efc-3a90-4169-a791-cb26685365d4" providerId="ADAL" clId="{9097D2AD-534B-C042-9885-DFEC329EF8A8}" dt="2019-09-26T08:43:41.245" v="780" actId="2696"/>
        <pc:sldMkLst>
          <pc:docMk/>
          <pc:sldMk cId="2834560896" sldId="452"/>
        </pc:sldMkLst>
        <pc:spChg chg="mod">
          <ac:chgData name="David Drohan" userId="bd111efc-3a90-4169-a791-cb26685365d4" providerId="ADAL" clId="{9097D2AD-534B-C042-9885-DFEC329EF8A8}" dt="2019-09-24T19:10:41.343" v="200" actId="113"/>
          <ac:spMkLst>
            <pc:docMk/>
            <pc:sldMk cId="2834560896" sldId="452"/>
            <ac:spMk id="2" creationId="{00000000-0000-0000-0000-000000000000}"/>
          </ac:spMkLst>
        </pc:spChg>
        <pc:spChg chg="mod">
          <ac:chgData name="David Drohan" userId="bd111efc-3a90-4169-a791-cb26685365d4" providerId="ADAL" clId="{9097D2AD-534B-C042-9885-DFEC329EF8A8}" dt="2019-09-24T11:55:24.855" v="39" actId="20577"/>
          <ac:spMkLst>
            <pc:docMk/>
            <pc:sldMk cId="2834560896" sldId="452"/>
            <ac:spMk id="5" creationId="{00000000-0000-0000-0000-000000000000}"/>
          </ac:spMkLst>
        </pc:spChg>
      </pc:sldChg>
      <pc:sldChg chg="addSp delSp modSp add modNotesTx">
        <pc:chgData name="David Drohan" userId="bd111efc-3a90-4169-a791-cb26685365d4" providerId="ADAL" clId="{9097D2AD-534B-C042-9885-DFEC329EF8A8}" dt="2019-09-25T19:41:05.708" v="548" actId="20577"/>
        <pc:sldMkLst>
          <pc:docMk/>
          <pc:sldMk cId="3482506335" sldId="462"/>
        </pc:sldMkLst>
        <pc:spChg chg="add del mod">
          <ac:chgData name="David Drohan" userId="bd111efc-3a90-4169-a791-cb26685365d4" providerId="ADAL" clId="{9097D2AD-534B-C042-9885-DFEC329EF8A8}" dt="2019-09-25T19:41:05.708" v="548" actId="20577"/>
          <ac:spMkLst>
            <pc:docMk/>
            <pc:sldMk cId="3482506335" sldId="462"/>
            <ac:spMk id="2" creationId="{63AAFC49-FDAE-E541-B258-B0E0CB2655E5}"/>
          </ac:spMkLst>
        </pc:spChg>
        <pc:spChg chg="add del mod">
          <ac:chgData name="David Drohan" userId="bd111efc-3a90-4169-a791-cb26685365d4" providerId="ADAL" clId="{9097D2AD-534B-C042-9885-DFEC329EF8A8}" dt="2019-09-24T13:11:11.797" v="180" actId="115"/>
          <ac:spMkLst>
            <pc:docMk/>
            <pc:sldMk cId="3482506335" sldId="462"/>
            <ac:spMk id="3" creationId="{2CE4118F-9179-7B4B-B3E6-F70A81E39E62}"/>
          </ac:spMkLst>
        </pc:spChg>
        <pc:picChg chg="add del mod">
          <ac:chgData name="David Drohan" userId="bd111efc-3a90-4169-a791-cb26685365d4" providerId="ADAL" clId="{9097D2AD-534B-C042-9885-DFEC329EF8A8}" dt="2019-09-24T11:56:11.443" v="47" actId="931"/>
          <ac:picMkLst>
            <pc:docMk/>
            <pc:sldMk cId="3482506335" sldId="462"/>
            <ac:picMk id="7" creationId="{2C371A79-CBEA-604B-B040-39050CF88B87}"/>
          </ac:picMkLst>
        </pc:picChg>
        <pc:picChg chg="add mod">
          <ac:chgData name="David Drohan" userId="bd111efc-3a90-4169-a791-cb26685365d4" providerId="ADAL" clId="{9097D2AD-534B-C042-9885-DFEC329EF8A8}" dt="2019-09-24T11:56:48.107" v="89" actId="1036"/>
          <ac:picMkLst>
            <pc:docMk/>
            <pc:sldMk cId="3482506335" sldId="462"/>
            <ac:picMk id="9" creationId="{65FE8223-C82A-984E-A85A-B470F1E8A402}"/>
          </ac:picMkLst>
        </pc:picChg>
      </pc:sldChg>
      <pc:sldChg chg="modSp add modNotesTx">
        <pc:chgData name="David Drohan" userId="bd111efc-3a90-4169-a791-cb26685365d4" providerId="ADAL" clId="{9097D2AD-534B-C042-9885-DFEC329EF8A8}" dt="2019-09-26T10:19:10.889" v="953" actId="20577"/>
        <pc:sldMkLst>
          <pc:docMk/>
          <pc:sldMk cId="606272405" sldId="463"/>
        </pc:sldMkLst>
        <pc:spChg chg="mod">
          <ac:chgData name="David Drohan" userId="bd111efc-3a90-4169-a791-cb26685365d4" providerId="ADAL" clId="{9097D2AD-534B-C042-9885-DFEC329EF8A8}" dt="2019-09-26T10:15:03.382" v="914" actId="5793"/>
          <ac:spMkLst>
            <pc:docMk/>
            <pc:sldMk cId="606272405" sldId="463"/>
            <ac:spMk id="2" creationId="{7663055B-0D02-EE46-A8D3-E144E1161097}"/>
          </ac:spMkLst>
        </pc:spChg>
        <pc:spChg chg="mod">
          <ac:chgData name="David Drohan" userId="bd111efc-3a90-4169-a791-cb26685365d4" providerId="ADAL" clId="{9097D2AD-534B-C042-9885-DFEC329EF8A8}" dt="2019-09-26T10:17:27.025" v="949" actId="20577"/>
          <ac:spMkLst>
            <pc:docMk/>
            <pc:sldMk cId="606272405" sldId="463"/>
            <ac:spMk id="3" creationId="{9B0739DC-F3AD-A743-89B5-A25FF76E05BC}"/>
          </ac:spMkLst>
        </pc:spChg>
      </pc:sldChg>
      <pc:sldChg chg="modSp add">
        <pc:chgData name="David Drohan" userId="bd111efc-3a90-4169-a791-cb26685365d4" providerId="ADAL" clId="{9097D2AD-534B-C042-9885-DFEC329EF8A8}" dt="2019-09-25T19:45:36.457" v="629" actId="14100"/>
        <pc:sldMkLst>
          <pc:docMk/>
          <pc:sldMk cId="2871390541" sldId="464"/>
        </pc:sldMkLst>
        <pc:spChg chg="mod">
          <ac:chgData name="David Drohan" userId="bd111efc-3a90-4169-a791-cb26685365d4" providerId="ADAL" clId="{9097D2AD-534B-C042-9885-DFEC329EF8A8}" dt="2019-09-25T19:41:13.022" v="554" actId="20577"/>
          <ac:spMkLst>
            <pc:docMk/>
            <pc:sldMk cId="2871390541" sldId="464"/>
            <ac:spMk id="2" creationId="{8631C84B-8E68-DA4F-B77E-8A631A50516F}"/>
          </ac:spMkLst>
        </pc:spChg>
        <pc:spChg chg="mod">
          <ac:chgData name="David Drohan" userId="bd111efc-3a90-4169-a791-cb26685365d4" providerId="ADAL" clId="{9097D2AD-534B-C042-9885-DFEC329EF8A8}" dt="2019-09-25T19:45:36.457" v="629" actId="14100"/>
          <ac:spMkLst>
            <pc:docMk/>
            <pc:sldMk cId="2871390541" sldId="464"/>
            <ac:spMk id="3" creationId="{E4EFCB61-C894-DF4C-BFB7-5A3885C1FBF2}"/>
          </ac:spMkLst>
        </pc:spChg>
      </pc:sldChg>
      <pc:sldChg chg="modSp add">
        <pc:chgData name="David Drohan" userId="bd111efc-3a90-4169-a791-cb26685365d4" providerId="ADAL" clId="{9097D2AD-534B-C042-9885-DFEC329EF8A8}" dt="2019-09-25T19:44:12.123" v="613" actId="114"/>
        <pc:sldMkLst>
          <pc:docMk/>
          <pc:sldMk cId="1789621519" sldId="465"/>
        </pc:sldMkLst>
        <pc:spChg chg="mod">
          <ac:chgData name="David Drohan" userId="bd111efc-3a90-4169-a791-cb26685365d4" providerId="ADAL" clId="{9097D2AD-534B-C042-9885-DFEC329EF8A8}" dt="2019-09-25T19:42:35.272" v="563" actId="20577"/>
          <ac:spMkLst>
            <pc:docMk/>
            <pc:sldMk cId="1789621519" sldId="465"/>
            <ac:spMk id="2" creationId="{8631C84B-8E68-DA4F-B77E-8A631A50516F}"/>
          </ac:spMkLst>
        </pc:spChg>
        <pc:spChg chg="mod">
          <ac:chgData name="David Drohan" userId="bd111efc-3a90-4169-a791-cb26685365d4" providerId="ADAL" clId="{9097D2AD-534B-C042-9885-DFEC329EF8A8}" dt="2019-09-25T19:44:12.123" v="613" actId="114"/>
          <ac:spMkLst>
            <pc:docMk/>
            <pc:sldMk cId="1789621519" sldId="465"/>
            <ac:spMk id="3" creationId="{E4EFCB61-C894-DF4C-BFB7-5A3885C1FBF2}"/>
          </ac:spMkLst>
        </pc:spChg>
      </pc:sldChg>
      <pc:sldChg chg="modSp add">
        <pc:chgData name="David Drohan" userId="bd111efc-3a90-4169-a791-cb26685365d4" providerId="ADAL" clId="{9097D2AD-534B-C042-9885-DFEC329EF8A8}" dt="2019-09-25T19:51:47.046" v="660" actId="114"/>
        <pc:sldMkLst>
          <pc:docMk/>
          <pc:sldMk cId="1321240832" sldId="466"/>
        </pc:sldMkLst>
        <pc:spChg chg="mod">
          <ac:chgData name="David Drohan" userId="bd111efc-3a90-4169-a791-cb26685365d4" providerId="ADAL" clId="{9097D2AD-534B-C042-9885-DFEC329EF8A8}" dt="2019-09-25T19:46:54.207" v="639" actId="14100"/>
          <ac:spMkLst>
            <pc:docMk/>
            <pc:sldMk cId="1321240832" sldId="466"/>
            <ac:spMk id="2" creationId="{8631C84B-8E68-DA4F-B77E-8A631A50516F}"/>
          </ac:spMkLst>
        </pc:spChg>
        <pc:spChg chg="mod">
          <ac:chgData name="David Drohan" userId="bd111efc-3a90-4169-a791-cb26685365d4" providerId="ADAL" clId="{9097D2AD-534B-C042-9885-DFEC329EF8A8}" dt="2019-09-25T19:51:47.046" v="660" actId="114"/>
          <ac:spMkLst>
            <pc:docMk/>
            <pc:sldMk cId="1321240832" sldId="466"/>
            <ac:spMk id="3" creationId="{E4EFCB61-C894-DF4C-BFB7-5A3885C1FBF2}"/>
          </ac:spMkLst>
        </pc:spChg>
      </pc:sldChg>
      <pc:sldChg chg="addSp modSp add">
        <pc:chgData name="David Drohan" userId="bd111efc-3a90-4169-a791-cb26685365d4" providerId="ADAL" clId="{9097D2AD-534B-C042-9885-DFEC329EF8A8}" dt="2019-09-25T19:55:21.512" v="721" actId="20577"/>
        <pc:sldMkLst>
          <pc:docMk/>
          <pc:sldMk cId="642198711" sldId="467"/>
        </pc:sldMkLst>
        <pc:spChg chg="mod">
          <ac:chgData name="David Drohan" userId="bd111efc-3a90-4169-a791-cb26685365d4" providerId="ADAL" clId="{9097D2AD-534B-C042-9885-DFEC329EF8A8}" dt="2019-09-25T19:53:32.522" v="694" actId="20577"/>
          <ac:spMkLst>
            <pc:docMk/>
            <pc:sldMk cId="642198711" sldId="467"/>
            <ac:spMk id="2" creationId="{8631C84B-8E68-DA4F-B77E-8A631A50516F}"/>
          </ac:spMkLst>
        </pc:spChg>
        <pc:spChg chg="mod">
          <ac:chgData name="David Drohan" userId="bd111efc-3a90-4169-a791-cb26685365d4" providerId="ADAL" clId="{9097D2AD-534B-C042-9885-DFEC329EF8A8}" dt="2019-09-25T19:55:21.512" v="721" actId="20577"/>
          <ac:spMkLst>
            <pc:docMk/>
            <pc:sldMk cId="642198711" sldId="467"/>
            <ac:spMk id="3" creationId="{E4EFCB61-C894-DF4C-BFB7-5A3885C1FBF2}"/>
          </ac:spMkLst>
        </pc:spChg>
        <pc:picChg chg="add mod">
          <ac:chgData name="David Drohan" userId="bd111efc-3a90-4169-a791-cb26685365d4" providerId="ADAL" clId="{9097D2AD-534B-C042-9885-DFEC329EF8A8}" dt="2019-09-25T19:54:44.520" v="715" actId="1076"/>
          <ac:picMkLst>
            <pc:docMk/>
            <pc:sldMk cId="642198711" sldId="467"/>
            <ac:picMk id="7" creationId="{7104AF0F-4580-114D-AF17-B688090A362B}"/>
          </ac:picMkLst>
        </pc:picChg>
      </pc:sldChg>
      <pc:sldChg chg="addSp delSp modSp add">
        <pc:chgData name="David Drohan" userId="bd111efc-3a90-4169-a791-cb26685365d4" providerId="ADAL" clId="{9097D2AD-534B-C042-9885-DFEC329EF8A8}" dt="2019-09-25T19:58:04.381" v="758" actId="1076"/>
        <pc:sldMkLst>
          <pc:docMk/>
          <pc:sldMk cId="3635818033" sldId="468"/>
        </pc:sldMkLst>
        <pc:spChg chg="mod">
          <ac:chgData name="David Drohan" userId="bd111efc-3a90-4169-a791-cb26685365d4" providerId="ADAL" clId="{9097D2AD-534B-C042-9885-DFEC329EF8A8}" dt="2019-09-25T19:55:40.703" v="738" actId="20577"/>
          <ac:spMkLst>
            <pc:docMk/>
            <pc:sldMk cId="3635818033" sldId="468"/>
            <ac:spMk id="2" creationId="{8631C84B-8E68-DA4F-B77E-8A631A50516F}"/>
          </ac:spMkLst>
        </pc:spChg>
        <pc:spChg chg="mod">
          <ac:chgData name="David Drohan" userId="bd111efc-3a90-4169-a791-cb26685365d4" providerId="ADAL" clId="{9097D2AD-534B-C042-9885-DFEC329EF8A8}" dt="2019-09-25T19:57:31.262" v="756" actId="20577"/>
          <ac:spMkLst>
            <pc:docMk/>
            <pc:sldMk cId="3635818033" sldId="468"/>
            <ac:spMk id="3" creationId="{E4EFCB61-C894-DF4C-BFB7-5A3885C1FBF2}"/>
          </ac:spMkLst>
        </pc:spChg>
        <pc:picChg chg="del">
          <ac:chgData name="David Drohan" userId="bd111efc-3a90-4169-a791-cb26685365d4" providerId="ADAL" clId="{9097D2AD-534B-C042-9885-DFEC329EF8A8}" dt="2019-09-25T19:55:43.692" v="739" actId="478"/>
          <ac:picMkLst>
            <pc:docMk/>
            <pc:sldMk cId="3635818033" sldId="468"/>
            <ac:picMk id="7" creationId="{7104AF0F-4580-114D-AF17-B688090A362B}"/>
          </ac:picMkLst>
        </pc:picChg>
        <pc:picChg chg="add mod">
          <ac:chgData name="David Drohan" userId="bd111efc-3a90-4169-a791-cb26685365d4" providerId="ADAL" clId="{9097D2AD-534B-C042-9885-DFEC329EF8A8}" dt="2019-09-25T19:58:04.381" v="758" actId="1076"/>
          <ac:picMkLst>
            <pc:docMk/>
            <pc:sldMk cId="3635818033" sldId="468"/>
            <ac:picMk id="8" creationId="{6CF9B5BC-CEB3-4D49-AECF-7D57E240248C}"/>
          </ac:picMkLst>
        </pc:picChg>
      </pc:sldChg>
      <pc:sldChg chg="modSp add">
        <pc:chgData name="David Drohan" userId="bd111efc-3a90-4169-a791-cb26685365d4" providerId="ADAL" clId="{9097D2AD-534B-C042-9885-DFEC329EF8A8}" dt="2019-09-26T09:56:38.461" v="849" actId="20577"/>
        <pc:sldMkLst>
          <pc:docMk/>
          <pc:sldMk cId="3150231673" sldId="469"/>
        </pc:sldMkLst>
        <pc:spChg chg="mod">
          <ac:chgData name="David Drohan" userId="bd111efc-3a90-4169-a791-cb26685365d4" providerId="ADAL" clId="{9097D2AD-534B-C042-9885-DFEC329EF8A8}" dt="2019-09-26T09:56:38.461" v="849" actId="20577"/>
          <ac:spMkLst>
            <pc:docMk/>
            <pc:sldMk cId="3150231673" sldId="469"/>
            <ac:spMk id="2" creationId="{012D01C4-DF58-0B40-AC7B-722CAD800AAB}"/>
          </ac:spMkLst>
        </pc:spChg>
        <pc:spChg chg="mod">
          <ac:chgData name="David Drohan" userId="bd111efc-3a90-4169-a791-cb26685365d4" providerId="ADAL" clId="{9097D2AD-534B-C042-9885-DFEC329EF8A8}" dt="2019-09-26T09:42:42.992" v="790" actId="113"/>
          <ac:spMkLst>
            <pc:docMk/>
            <pc:sldMk cId="3150231673" sldId="469"/>
            <ac:spMk id="3" creationId="{F1044F83-BBEB-3044-9D20-0B4B4A39D00D}"/>
          </ac:spMkLst>
        </pc:spChg>
      </pc:sldChg>
      <pc:sldChg chg="modSp add">
        <pc:chgData name="David Drohan" userId="bd111efc-3a90-4169-a791-cb26685365d4" providerId="ADAL" clId="{9097D2AD-534B-C042-9885-DFEC329EF8A8}" dt="2019-09-26T09:55:56.554" v="839" actId="20577"/>
        <pc:sldMkLst>
          <pc:docMk/>
          <pc:sldMk cId="2873701857" sldId="470"/>
        </pc:sldMkLst>
        <pc:spChg chg="mod">
          <ac:chgData name="David Drohan" userId="bd111efc-3a90-4169-a791-cb26685365d4" providerId="ADAL" clId="{9097D2AD-534B-C042-9885-DFEC329EF8A8}" dt="2019-09-26T09:55:56.554" v="839" actId="20577"/>
          <ac:spMkLst>
            <pc:docMk/>
            <pc:sldMk cId="2873701857" sldId="470"/>
            <ac:spMk id="2" creationId="{012D01C4-DF58-0B40-AC7B-722CAD800AAB}"/>
          </ac:spMkLst>
        </pc:spChg>
        <pc:spChg chg="mod">
          <ac:chgData name="David Drohan" userId="bd111efc-3a90-4169-a791-cb26685365d4" providerId="ADAL" clId="{9097D2AD-534B-C042-9885-DFEC329EF8A8}" dt="2019-09-26T09:46:43.858" v="805" actId="20577"/>
          <ac:spMkLst>
            <pc:docMk/>
            <pc:sldMk cId="2873701857" sldId="470"/>
            <ac:spMk id="3" creationId="{F1044F83-BBEB-3044-9D20-0B4B4A39D00D}"/>
          </ac:spMkLst>
        </pc:spChg>
      </pc:sldChg>
      <pc:sldChg chg="addSp delSp modSp add">
        <pc:chgData name="David Drohan" userId="bd111efc-3a90-4169-a791-cb26685365d4" providerId="ADAL" clId="{9097D2AD-534B-C042-9885-DFEC329EF8A8}" dt="2019-09-26T09:59:39.644" v="855" actId="20577"/>
        <pc:sldMkLst>
          <pc:docMk/>
          <pc:sldMk cId="2643584162" sldId="471"/>
        </pc:sldMkLst>
        <pc:spChg chg="mod">
          <ac:chgData name="David Drohan" userId="bd111efc-3a90-4169-a791-cb26685365d4" providerId="ADAL" clId="{9097D2AD-534B-C042-9885-DFEC329EF8A8}" dt="2019-09-26T09:59:39.644" v="855" actId="20577"/>
          <ac:spMkLst>
            <pc:docMk/>
            <pc:sldMk cId="2643584162" sldId="471"/>
            <ac:spMk id="2" creationId="{012D01C4-DF58-0B40-AC7B-722CAD800AAB}"/>
          </ac:spMkLst>
        </pc:spChg>
        <pc:spChg chg="del mod">
          <ac:chgData name="David Drohan" userId="bd111efc-3a90-4169-a791-cb26685365d4" providerId="ADAL" clId="{9097D2AD-534B-C042-9885-DFEC329EF8A8}" dt="2019-09-26T09:48:03.592" v="808" actId="478"/>
          <ac:spMkLst>
            <pc:docMk/>
            <pc:sldMk cId="2643584162" sldId="471"/>
            <ac:spMk id="3" creationId="{F1044F83-BBEB-3044-9D20-0B4B4A39D00D}"/>
          </ac:spMkLst>
        </pc:spChg>
        <pc:spChg chg="add del mod">
          <ac:chgData name="David Drohan" userId="bd111efc-3a90-4169-a791-cb26685365d4" providerId="ADAL" clId="{9097D2AD-534B-C042-9885-DFEC329EF8A8}" dt="2019-09-26T09:48:04.998" v="809" actId="478"/>
          <ac:spMkLst>
            <pc:docMk/>
            <pc:sldMk cId="2643584162" sldId="471"/>
            <ac:spMk id="7" creationId="{9BD47108-8AFE-4346-A688-00FE339308B3}"/>
          </ac:spMkLst>
        </pc:spChg>
        <pc:picChg chg="add mod">
          <ac:chgData name="David Drohan" userId="bd111efc-3a90-4169-a791-cb26685365d4" providerId="ADAL" clId="{9097D2AD-534B-C042-9885-DFEC329EF8A8}" dt="2019-09-26T09:48:29.382" v="814" actId="1076"/>
          <ac:picMkLst>
            <pc:docMk/>
            <pc:sldMk cId="2643584162" sldId="471"/>
            <ac:picMk id="9" creationId="{0D27C90C-CDD9-B543-A718-803E94919ACA}"/>
          </ac:picMkLst>
        </pc:picChg>
      </pc:sldChg>
      <pc:sldChg chg="modSp add del">
        <pc:chgData name="David Drohan" userId="bd111efc-3a90-4169-a791-cb26685365d4" providerId="ADAL" clId="{9097D2AD-534B-C042-9885-DFEC329EF8A8}" dt="2019-09-26T10:02:59.001" v="856" actId="2696"/>
        <pc:sldMkLst>
          <pc:docMk/>
          <pc:sldMk cId="819313562" sldId="472"/>
        </pc:sldMkLst>
        <pc:spChg chg="mod">
          <ac:chgData name="David Drohan" userId="bd111efc-3a90-4169-a791-cb26685365d4" providerId="ADAL" clId="{9097D2AD-534B-C042-9885-DFEC329EF8A8}" dt="2019-09-26T09:54:04.489" v="833" actId="113"/>
          <ac:spMkLst>
            <pc:docMk/>
            <pc:sldMk cId="819313562" sldId="472"/>
            <ac:spMk id="3" creationId="{F1044F83-BBEB-3044-9D20-0B4B4A39D00D}"/>
          </ac:spMkLst>
        </pc:spChg>
      </pc:sldChg>
      <pc:sldChg chg="modSp add">
        <pc:chgData name="David Drohan" userId="bd111efc-3a90-4169-a791-cb26685365d4" providerId="ADAL" clId="{9097D2AD-534B-C042-9885-DFEC329EF8A8}" dt="2019-09-26T10:07:26.465" v="867" actId="20577"/>
        <pc:sldMkLst>
          <pc:docMk/>
          <pc:sldMk cId="2522726517" sldId="472"/>
        </pc:sldMkLst>
        <pc:spChg chg="mod">
          <ac:chgData name="David Drohan" userId="bd111efc-3a90-4169-a791-cb26685365d4" providerId="ADAL" clId="{9097D2AD-534B-C042-9885-DFEC329EF8A8}" dt="2019-09-26T10:06:07.787" v="861" actId="20577"/>
          <ac:spMkLst>
            <pc:docMk/>
            <pc:sldMk cId="2522726517" sldId="472"/>
            <ac:spMk id="2" creationId="{311E8E90-7680-7441-A0D8-1412515C323F}"/>
          </ac:spMkLst>
        </pc:spChg>
        <pc:spChg chg="mod">
          <ac:chgData name="David Drohan" userId="bd111efc-3a90-4169-a791-cb26685365d4" providerId="ADAL" clId="{9097D2AD-534B-C042-9885-DFEC329EF8A8}" dt="2019-09-26T10:07:26.465" v="867" actId="20577"/>
          <ac:spMkLst>
            <pc:docMk/>
            <pc:sldMk cId="2522726517" sldId="472"/>
            <ac:spMk id="3" creationId="{3C051C59-113F-E04C-A455-FD1462337B74}"/>
          </ac:spMkLst>
        </pc:spChg>
      </pc:sldChg>
      <pc:sldChg chg="addSp delSp modSp add">
        <pc:chgData name="David Drohan" userId="bd111efc-3a90-4169-a791-cb26685365d4" providerId="ADAL" clId="{9097D2AD-534B-C042-9885-DFEC329EF8A8}" dt="2019-09-26T10:09:24.511" v="880" actId="1076"/>
        <pc:sldMkLst>
          <pc:docMk/>
          <pc:sldMk cId="3527906385" sldId="473"/>
        </pc:sldMkLst>
        <pc:spChg chg="del">
          <ac:chgData name="David Drohan" userId="bd111efc-3a90-4169-a791-cb26685365d4" providerId="ADAL" clId="{9097D2AD-534B-C042-9885-DFEC329EF8A8}" dt="2019-09-26T10:08:50.976" v="869" actId="478"/>
          <ac:spMkLst>
            <pc:docMk/>
            <pc:sldMk cId="3527906385" sldId="473"/>
            <ac:spMk id="3" creationId="{3C051C59-113F-E04C-A455-FD1462337B74}"/>
          </ac:spMkLst>
        </pc:spChg>
        <pc:spChg chg="add del mod">
          <ac:chgData name="David Drohan" userId="bd111efc-3a90-4169-a791-cb26685365d4" providerId="ADAL" clId="{9097D2AD-534B-C042-9885-DFEC329EF8A8}" dt="2019-09-26T10:08:51.929" v="870" actId="478"/>
          <ac:spMkLst>
            <pc:docMk/>
            <pc:sldMk cId="3527906385" sldId="473"/>
            <ac:spMk id="7" creationId="{9FE6DA2B-BFB5-6541-8B38-C58E115901E3}"/>
          </ac:spMkLst>
        </pc:spChg>
        <pc:picChg chg="add mod">
          <ac:chgData name="David Drohan" userId="bd111efc-3a90-4169-a791-cb26685365d4" providerId="ADAL" clId="{9097D2AD-534B-C042-9885-DFEC329EF8A8}" dt="2019-09-26T10:09:24.511" v="880" actId="1076"/>
          <ac:picMkLst>
            <pc:docMk/>
            <pc:sldMk cId="3527906385" sldId="473"/>
            <ac:picMk id="9" creationId="{19930C78-C0CB-F04F-A4EF-04AFEDBFA1FA}"/>
          </ac:picMkLst>
        </pc:picChg>
      </pc:sldChg>
      <pc:sldChg chg="addSp delSp modSp add">
        <pc:chgData name="David Drohan" userId="bd111efc-3a90-4169-a791-cb26685365d4" providerId="ADAL" clId="{9097D2AD-534B-C042-9885-DFEC329EF8A8}" dt="2019-09-26T10:22:05.520" v="969" actId="1076"/>
        <pc:sldMkLst>
          <pc:docMk/>
          <pc:sldMk cId="2647653632" sldId="474"/>
        </pc:sldMkLst>
        <pc:picChg chg="add mod">
          <ac:chgData name="David Drohan" userId="bd111efc-3a90-4169-a791-cb26685365d4" providerId="ADAL" clId="{9097D2AD-534B-C042-9885-DFEC329EF8A8}" dt="2019-09-26T10:22:05.520" v="969" actId="1076"/>
          <ac:picMkLst>
            <pc:docMk/>
            <pc:sldMk cId="2647653632" sldId="474"/>
            <ac:picMk id="6" creationId="{FA09E919-E940-CD45-92A1-BAA0F06894C6}"/>
          </ac:picMkLst>
        </pc:picChg>
        <pc:picChg chg="del">
          <ac:chgData name="David Drohan" userId="bd111efc-3a90-4169-a791-cb26685365d4" providerId="ADAL" clId="{9097D2AD-534B-C042-9885-DFEC329EF8A8}" dt="2019-09-26T10:10:09.973" v="882" actId="478"/>
          <ac:picMkLst>
            <pc:docMk/>
            <pc:sldMk cId="2647653632" sldId="474"/>
            <ac:picMk id="9" creationId="{19930C78-C0CB-F04F-A4EF-04AFEDBFA1FA}"/>
          </ac:picMkLst>
        </pc:picChg>
      </pc:sldChg>
      <pc:sldChg chg="addSp delSp modSp add">
        <pc:chgData name="David Drohan" userId="bd111efc-3a90-4169-a791-cb26685365d4" providerId="ADAL" clId="{9097D2AD-534B-C042-9885-DFEC329EF8A8}" dt="2019-09-26T10:14:37.738" v="897" actId="113"/>
        <pc:sldMkLst>
          <pc:docMk/>
          <pc:sldMk cId="4081422268" sldId="475"/>
        </pc:sldMkLst>
        <pc:spChg chg="del">
          <ac:chgData name="David Drohan" userId="bd111efc-3a90-4169-a791-cb26685365d4" providerId="ADAL" clId="{9097D2AD-534B-C042-9885-DFEC329EF8A8}" dt="2019-09-26T10:13:09.813" v="891" actId="478"/>
          <ac:spMkLst>
            <pc:docMk/>
            <pc:sldMk cId="4081422268" sldId="475"/>
            <ac:spMk id="2" creationId="{B8AB5C75-D48B-F740-ABE2-F266BC57FC19}"/>
          </ac:spMkLst>
        </pc:spChg>
        <pc:spChg chg="mod">
          <ac:chgData name="David Drohan" userId="bd111efc-3a90-4169-a791-cb26685365d4" providerId="ADAL" clId="{9097D2AD-534B-C042-9885-DFEC329EF8A8}" dt="2019-09-26T10:14:37.738" v="897" actId="113"/>
          <ac:spMkLst>
            <pc:docMk/>
            <pc:sldMk cId="4081422268" sldId="475"/>
            <ac:spMk id="3" creationId="{CE8AE2B7-0D50-BE4B-B353-12AE36D9530E}"/>
          </ac:spMkLst>
        </pc:spChg>
        <pc:spChg chg="add">
          <ac:chgData name="David Drohan" userId="bd111efc-3a90-4169-a791-cb26685365d4" providerId="ADAL" clId="{9097D2AD-534B-C042-9885-DFEC329EF8A8}" dt="2019-09-26T10:13:11.003" v="892"/>
          <ac:spMkLst>
            <pc:docMk/>
            <pc:sldMk cId="4081422268" sldId="475"/>
            <ac:spMk id="6" creationId="{A86E70D1-2FD6-3C42-B2D2-47F0BA0B7803}"/>
          </ac:spMkLst>
        </pc:spChg>
      </pc:sldChg>
      <pc:sldChg chg="addSp delSp modSp add">
        <pc:chgData name="David Drohan" userId="bd111efc-3a90-4169-a791-cb26685365d4" providerId="ADAL" clId="{9097D2AD-534B-C042-9885-DFEC329EF8A8}" dt="2019-09-26T10:19:47.562" v="958" actId="27614"/>
        <pc:sldMkLst>
          <pc:docMk/>
          <pc:sldMk cId="1099292146" sldId="476"/>
        </pc:sldMkLst>
        <pc:spChg chg="del">
          <ac:chgData name="David Drohan" userId="bd111efc-3a90-4169-a791-cb26685365d4" providerId="ADAL" clId="{9097D2AD-534B-C042-9885-DFEC329EF8A8}" dt="2019-09-26T10:19:34.589" v="955" actId="478"/>
          <ac:spMkLst>
            <pc:docMk/>
            <pc:sldMk cId="1099292146" sldId="476"/>
            <ac:spMk id="3" creationId="{9B0739DC-F3AD-A743-89B5-A25FF76E05BC}"/>
          </ac:spMkLst>
        </pc:spChg>
        <pc:spChg chg="add del mod">
          <ac:chgData name="David Drohan" userId="bd111efc-3a90-4169-a791-cb26685365d4" providerId="ADAL" clId="{9097D2AD-534B-C042-9885-DFEC329EF8A8}" dt="2019-09-26T10:19:37.194" v="956" actId="478"/>
          <ac:spMkLst>
            <pc:docMk/>
            <pc:sldMk cId="1099292146" sldId="476"/>
            <ac:spMk id="7" creationId="{943CA61B-CA3E-6341-B18D-CE0B03A24D03}"/>
          </ac:spMkLst>
        </pc:spChg>
        <pc:picChg chg="add mod">
          <ac:chgData name="David Drohan" userId="bd111efc-3a90-4169-a791-cb26685365d4" providerId="ADAL" clId="{9097D2AD-534B-C042-9885-DFEC329EF8A8}" dt="2019-09-26T10:19:47.562" v="958" actId="27614"/>
          <ac:picMkLst>
            <pc:docMk/>
            <pc:sldMk cId="1099292146" sldId="476"/>
            <ac:picMk id="9" creationId="{634F00D7-FAE0-3E42-84B3-0B1774123D7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1pPr>
    <a:lvl2pPr indent="14350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2pPr>
    <a:lvl3pPr indent="28701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3pPr>
    <a:lvl4pPr indent="430517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4pPr>
    <a:lvl5pPr indent="57402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5pPr>
    <a:lvl6pPr indent="717528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6pPr>
    <a:lvl7pPr indent="861034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7pPr>
    <a:lvl8pPr indent="1004539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8pPr>
    <a:lvl9pPr indent="114804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return to parallelism later on</a:t>
            </a:r>
          </a:p>
        </p:txBody>
      </p:sp>
    </p:spTree>
    <p:extLst>
      <p:ext uri="{BB962C8B-B14F-4D97-AF65-F5344CB8AC3E}">
        <p14:creationId xmlns:p14="http://schemas.microsoft.com/office/powerpoint/2010/main" val="1607903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Concurrency means executing multiple tasks at the same time but not necessarily simultaneously</a:t>
            </a:r>
          </a:p>
          <a:p>
            <a:endParaRPr lang="en-IE" sz="1500" b="0" i="0" u="none" strike="noStrike" dirty="0">
              <a:effectLst/>
              <a:latin typeface="Avenir Roman"/>
              <a:sym typeface="Avenir Roman"/>
            </a:endParaRPr>
          </a:p>
          <a:p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Parallelism means performing two or more tasks simultaneously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14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Concurrency means executing multiple tasks at the same time but not necessarily simultaneously</a:t>
            </a:r>
          </a:p>
          <a:p>
            <a:endParaRPr lang="en-IE" sz="1500" b="0" i="0" u="none" strike="noStrike" dirty="0">
              <a:effectLst/>
              <a:latin typeface="Avenir Roman"/>
              <a:sym typeface="Avenir Roman"/>
            </a:endParaRPr>
          </a:p>
          <a:p>
            <a:r>
              <a:rPr lang="en-IE" sz="1500" b="0" i="0" u="none" strike="noStrike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Parallelism means performing two or more tasks simultaneously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4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it.ie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34" name="Shape 34"/>
          <p:cNvSpPr/>
          <p:nvPr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2606508" y="3489276"/>
            <a:ext cx="3241478" cy="557188"/>
            <a:chOff x="0" y="0"/>
            <a:chExt cx="4610101" cy="1056592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rId2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http://www.wit.ie</a:t>
              </a:r>
            </a:p>
          </p:txBody>
        </p:sp>
      </p:grp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2620863" y="2498081"/>
            <a:ext cx="4063008" cy="1044773"/>
          </a:xfrm>
          <a:prstGeom prst="rect">
            <a:avLst/>
          </a:prstGeom>
        </p:spPr>
        <p:txBody>
          <a:bodyPr lIns="0" tIns="0" rIns="0" bIns="0"/>
          <a:lstStyle>
            <a:lvl1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42F35009-F845-1B4A-861B-AA2F12F000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8" y="4332786"/>
            <a:ext cx="3250575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close up of a toy&#13;&#10;&#13;&#10;Description automatically generated">
            <a:extLst>
              <a:ext uri="{FF2B5EF4-FFF2-40B4-BE49-F238E27FC236}">
                <a16:creationId xmlns:a16="http://schemas.microsoft.com/office/drawing/2014/main" id="{86E5BA18-895F-6845-8431-5E9D0FB608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4300772"/>
            <a:ext cx="628034" cy="77248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01836" y="2504778"/>
            <a:ext cx="8344755" cy="68"/>
          </a:xfrm>
          <a:prstGeom prst="rect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401836" y="696516"/>
            <a:ext cx="8340328" cy="16743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366688">
              <a:defRPr sz="2400"/>
            </a:lvl1pPr>
          </a:lstStyle>
          <a:p>
            <a:pPr lvl="0">
              <a:defRPr sz="1800"/>
            </a:pPr>
            <a:r>
              <a:rPr sz="2400"/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01836" y="2645421"/>
            <a:ext cx="8340328" cy="5357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4348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286973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3046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57394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Five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553201" y="4875912"/>
            <a:ext cx="1905000" cy="2830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Concurrency</a:t>
            </a:r>
            <a:endParaRPr lang="en-IE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lide Number"/>
          <p:cNvSpPr>
            <a:spLocks noGrp="1"/>
          </p:cNvSpPr>
          <p:nvPr>
            <p:ph type="sldNum" sz="quarter" idx="2"/>
          </p:nvPr>
        </p:nvSpPr>
        <p:spPr>
          <a:xfrm>
            <a:off x="6553201" y="4870113"/>
            <a:ext cx="1905000" cy="28302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Rectangle 66">
            <a:extLst>
              <a:ext uri="{FF2B5EF4-FFF2-40B4-BE49-F238E27FC236}">
                <a16:creationId xmlns:a16="http://schemas.microsoft.com/office/drawing/2014/main" id="{167ADE1B-F2C8-8644-B1BC-045EE9E7482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Concurrency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9530725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924686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ody Level One…"/>
          <p:cNvSpPr>
            <a:spLocks noGrp="1"/>
          </p:cNvSpPr>
          <p:nvPr>
            <p:ph type="body" idx="1"/>
          </p:nvPr>
        </p:nvSpPr>
        <p:spPr>
          <a:xfrm>
            <a:off x="625078" y="468808"/>
            <a:ext cx="7884914" cy="41991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17239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1" y="4870113"/>
            <a:ext cx="1905000" cy="283023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573946">
              <a:defRPr sz="1125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hape 5"/>
          <p:cNvSpPr/>
          <p:nvPr/>
        </p:nvSpPr>
        <p:spPr>
          <a:xfrm>
            <a:off x="467545" y="789552"/>
            <a:ext cx="7128792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40814" tIns="40814" rIns="40814" bIns="40814"/>
          <a:lstStyle/>
          <a:p>
            <a:pPr lvl="0" algn="l" defTabSz="286973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88982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Concurrency</a:t>
            </a:r>
            <a:endParaRPr lang="en-I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3B9B00-B977-E94D-8CAA-76ABE98D04E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435" y="12527"/>
            <a:ext cx="618564" cy="7046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</p:sldLayoutIdLst>
  <p:transition spd="med"/>
  <p:hf hdr="0" dt="0"/>
  <p:txStyles>
    <p:titleStyle>
      <a:lvl1pPr>
        <a:defRPr sz="2775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2775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2775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2775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2775">
          <a:latin typeface="Helvetica Neue Light"/>
          <a:ea typeface="Helvetica Neue Light"/>
          <a:cs typeface="Helvetica Neue Light"/>
          <a:sym typeface="Helvetica Neue Light"/>
        </a:defRPr>
      </a:lvl5pPr>
      <a:lvl6pPr indent="286973">
        <a:defRPr sz="2775">
          <a:latin typeface="Helvetica Neue Light"/>
          <a:ea typeface="Helvetica Neue Light"/>
          <a:cs typeface="Helvetica Neue Light"/>
          <a:sym typeface="Helvetica Neue Light"/>
        </a:defRPr>
      </a:lvl6pPr>
      <a:lvl7pPr indent="573946">
        <a:defRPr sz="2775">
          <a:latin typeface="Helvetica Neue Light"/>
          <a:ea typeface="Helvetica Neue Light"/>
          <a:cs typeface="Helvetica Neue Light"/>
          <a:sym typeface="Helvetica Neue Light"/>
        </a:defRPr>
      </a:lvl7pPr>
      <a:lvl8pPr indent="860919">
        <a:defRPr sz="2775">
          <a:latin typeface="Helvetica Neue Light"/>
          <a:ea typeface="Helvetica Neue Light"/>
          <a:cs typeface="Helvetica Neue Light"/>
          <a:sym typeface="Helvetica Neue Light"/>
        </a:defRPr>
      </a:lvl8pPr>
      <a:lvl9pPr indent="1147892">
        <a:defRPr sz="2775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92097" indent="-292097">
        <a:spcBef>
          <a:spcPts val="377"/>
        </a:spcBef>
        <a:buClr>
          <a:schemeClr val="accent2"/>
        </a:buClr>
        <a:buSzPct val="100000"/>
        <a:buFont typeface="Wingdings" pitchFamily="2" charset="2"/>
        <a:buChar char="q"/>
        <a:defRPr sz="2400">
          <a:latin typeface="Helvetica Neue Light"/>
          <a:ea typeface="Helvetica Neue Light"/>
          <a:cs typeface="Helvetica Neue Light"/>
          <a:sym typeface="Helvetica Neue Light"/>
        </a:defRPr>
      </a:lvl1pPr>
      <a:lvl2pPr marL="570956" indent="-283984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2pPr>
      <a:lvl3pPr marL="846570" indent="-272624">
        <a:spcBef>
          <a:spcPts val="377"/>
        </a:spcBef>
        <a:buClr>
          <a:srgbClr val="008000"/>
        </a:buClr>
        <a:buSzPct val="95000"/>
        <a:buFont typeface="Wingdings"/>
        <a:buChar char="⬥"/>
        <a:defRPr sz="2400">
          <a:latin typeface="Helvetica Neue Light"/>
          <a:ea typeface="Helvetica Neue Light"/>
          <a:cs typeface="Helvetica Neue Light"/>
          <a:sym typeface="Helvetica Neue Light"/>
        </a:defRPr>
      </a:lvl3pPr>
      <a:lvl4pPr marL="1163835" indent="-302916">
        <a:spcBef>
          <a:spcPts val="377"/>
        </a:spcBef>
        <a:buClr>
          <a:srgbClr val="008000"/>
        </a:buClr>
        <a:buSzPct val="65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4pPr>
      <a:lvl5pPr marL="1450808" indent="-302916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5pPr>
      <a:lvl6pPr marL="1737781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6pPr>
      <a:lvl7pPr marL="2024754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7pPr>
      <a:lvl8pPr marL="2311727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8pPr>
      <a:lvl9pPr marL="2598700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28697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573946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860919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43486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1721838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00881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drohan@w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ift-india/concurrency-parallelism-threads-processes-async-and-sync-related-39fd951bc61d" TargetMode="External"/><Relationship Id="rId2" Type="http://schemas.openxmlformats.org/officeDocument/2006/relationships/hyperlink" Target="https://web.mit.edu/6.005/www/fa14/classes/17-concurrenc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626106" y="1645425"/>
            <a:ext cx="7891789" cy="542479"/>
          </a:xfrm>
          <a:prstGeom prst="rect">
            <a:avLst/>
          </a:prstGeom>
        </p:spPr>
        <p:txBody>
          <a:bodyPr/>
          <a:lstStyle>
            <a:lvl1pPr defTabSz="830862"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ga-IE" sz="2400" dirty="0"/>
              <a:t>Mobile Application </a:t>
            </a:r>
            <a:r>
              <a:rPr sz="2400" dirty="0"/>
              <a:t>Development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2621372" y="2531567"/>
            <a:ext cx="4061950" cy="1044773"/>
          </a:xfrm>
          <a:prstGeom prst="rect">
            <a:avLst/>
          </a:prstGeom>
        </p:spPr>
        <p:txBody>
          <a:bodyPr/>
          <a:lstStyle/>
          <a:p>
            <a:pPr defTabSz="521511"/>
            <a:r>
              <a:rPr dirty="0"/>
              <a:t>David Drohan (</a:t>
            </a:r>
            <a:r>
              <a:rPr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2"/>
              </a:rPr>
              <a:t>ddrohan@wit.ie</a:t>
            </a:r>
            <a:r>
              <a:rPr dirty="0"/>
              <a:t>)</a:t>
            </a:r>
            <a:endParaRPr lang="en-IE" dirty="0"/>
          </a:p>
          <a:p>
            <a:pPr defTabSz="521511"/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01C4-DF58-0B40-AC7B-722CAD80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&amp; Threads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44F83-BBEB-3044-9D20-0B4B4A39D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306504" cy="429994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message-passing</a:t>
            </a:r>
            <a:r>
              <a:rPr lang="en-US" dirty="0"/>
              <a:t> and </a:t>
            </a:r>
            <a:r>
              <a:rPr lang="en-US" b="1" dirty="0"/>
              <a:t>shared-memory</a:t>
            </a:r>
            <a:r>
              <a:rPr lang="en-US" dirty="0"/>
              <a:t> models are about how concurrent modules communicate. The concurrent modules themselves come in two different kinds: </a:t>
            </a:r>
          </a:p>
          <a:p>
            <a:pPr lvl="1"/>
            <a:r>
              <a:rPr lang="en-US" b="1" dirty="0"/>
              <a:t>processes</a:t>
            </a:r>
            <a:r>
              <a:rPr lang="en-US" dirty="0"/>
              <a:t> and </a:t>
            </a:r>
          </a:p>
          <a:p>
            <a:pPr lvl="1"/>
            <a:r>
              <a:rPr lang="en-US" b="1" dirty="0"/>
              <a:t>Threads</a:t>
            </a:r>
          </a:p>
          <a:p>
            <a:r>
              <a:rPr lang="en-US" dirty="0"/>
              <a:t>Both </a:t>
            </a:r>
            <a:r>
              <a:rPr lang="en-US" b="1" dirty="0"/>
              <a:t>processes</a:t>
            </a:r>
            <a:r>
              <a:rPr lang="en-US" dirty="0"/>
              <a:t> and </a:t>
            </a:r>
            <a:r>
              <a:rPr lang="en-US" b="1" dirty="0"/>
              <a:t>threads</a:t>
            </a:r>
            <a:r>
              <a:rPr lang="en-US" dirty="0"/>
              <a:t> are independent sequences of execution. </a:t>
            </a:r>
          </a:p>
          <a:p>
            <a:r>
              <a:rPr lang="en-US" dirty="0"/>
              <a:t>The typical difference is that threads (of the same process) run in a </a:t>
            </a:r>
            <a:r>
              <a:rPr lang="en-US" b="1" dirty="0"/>
              <a:t>shared</a:t>
            </a:r>
            <a:r>
              <a:rPr lang="en-US" dirty="0"/>
              <a:t> memory space, while processes run in </a:t>
            </a:r>
            <a:r>
              <a:rPr lang="en-US" b="1" dirty="0"/>
              <a:t>separate</a:t>
            </a:r>
            <a:r>
              <a:rPr lang="en-US" dirty="0"/>
              <a:t> memory spaces.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E2C18-CCD1-C141-9384-31A28A3A446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10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C0C9A-DA38-EF49-8C24-11750F68F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Concurrency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5023167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01C4-DF58-0B40-AC7B-722CAD80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&amp; Threads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44F83-BBEB-3044-9D20-0B4B4A39D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306504" cy="4299943"/>
          </a:xfrm>
        </p:spPr>
        <p:txBody>
          <a:bodyPr/>
          <a:lstStyle/>
          <a:p>
            <a:r>
              <a:rPr lang="en-US" b="1" dirty="0"/>
              <a:t>Threads</a:t>
            </a:r>
            <a:r>
              <a:rPr lang="en-US" dirty="0"/>
              <a:t> are a sequence of execution of code which can be executed independently of one another. </a:t>
            </a:r>
            <a:r>
              <a:rPr lang="en-US" i="1" dirty="0"/>
              <a:t>It is the smallest unit of tasks that can be executed by an OS</a:t>
            </a:r>
            <a:r>
              <a:rPr lang="en-US" dirty="0"/>
              <a:t>. A program can be single threaded or multi-threaded.</a:t>
            </a:r>
          </a:p>
          <a:p>
            <a:r>
              <a:rPr lang="en-US" dirty="0"/>
              <a:t>A </a:t>
            </a:r>
            <a:r>
              <a:rPr lang="en-US" b="1" dirty="0"/>
              <a:t>process</a:t>
            </a:r>
            <a:r>
              <a:rPr lang="en-US" dirty="0"/>
              <a:t> is an instance of a running program. A program can have multiple processes. </a:t>
            </a:r>
            <a:r>
              <a:rPr lang="en-US" b="1" dirty="0"/>
              <a:t>A process usually starts with a single thread</a:t>
            </a:r>
            <a:r>
              <a:rPr lang="en-US" dirty="0"/>
              <a:t> i.e. a primary thread but later down the line of execution it can create multiple threads.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E2C18-CCD1-C141-9384-31A28A3A446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11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C0C9A-DA38-EF49-8C24-11750F68F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Concurrency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7370185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01C4-DF58-0B40-AC7B-722CAD80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&amp; Threads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E2C18-CCD1-C141-9384-31A28A3A446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12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C0C9A-DA38-EF49-8C24-11750F68F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Concurrency</a:t>
            </a:r>
            <a:endParaRPr lang="en-IE" dirty="0"/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0D27C90C-CDD9-B543-A718-803E94919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620" y="901268"/>
            <a:ext cx="3822914" cy="364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8416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E8E90-7680-7441-A0D8-1412515C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 dirty="0">
                <a:solidFill>
                  <a:schemeClr val="tx1"/>
                </a:solidFill>
              </a:rPr>
              <a:t>Synchronous and Asynchronous Programming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51C59-113F-E04C-A455-FD1462337B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</a:t>
            </a:r>
            <a:r>
              <a:rPr lang="en-US" b="1" dirty="0"/>
              <a:t>synchronous</a:t>
            </a:r>
            <a:r>
              <a:rPr lang="en-US" dirty="0"/>
              <a:t> programming model, tasks are executed one after another. Each task waits for any previous task to complete and then gets executed.</a:t>
            </a:r>
          </a:p>
          <a:p>
            <a:endParaRPr lang="en-US" dirty="0"/>
          </a:p>
          <a:p>
            <a:r>
              <a:rPr lang="en-US" dirty="0"/>
              <a:t>In an </a:t>
            </a:r>
            <a:r>
              <a:rPr lang="en-US" b="1" dirty="0"/>
              <a:t>asynchronous</a:t>
            </a:r>
            <a:r>
              <a:rPr lang="en-US" dirty="0"/>
              <a:t> programming model, when one task gets executed, you could switch to a different task without waiting for the previous to get completed.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09D78-D419-F146-8415-A22090B61B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13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DBAC4-7DC9-1D44-B438-25D9C36BD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Concurrency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2272651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E8E90-7680-7441-A0D8-1412515C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 dirty="0">
                <a:solidFill>
                  <a:schemeClr val="tx1"/>
                </a:solidFill>
              </a:rPr>
              <a:t>Synchronous and Asynchronous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09D78-D419-F146-8415-A22090B61B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14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DBAC4-7DC9-1D44-B438-25D9C36BD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Concurrency</a:t>
            </a:r>
            <a:endParaRPr lang="en-IE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930C78-C0CB-F04F-A4EF-04AFEDBFA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37" y="823872"/>
            <a:ext cx="6208397" cy="400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0638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E8E90-7680-7441-A0D8-1412515C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 dirty="0">
                <a:solidFill>
                  <a:schemeClr val="tx1"/>
                </a:solidFill>
              </a:rPr>
              <a:t>Synchronous and Asynchronous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09D78-D419-F146-8415-A22090B61B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15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DBAC4-7DC9-1D44-B438-25D9C36BD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Concurrency</a:t>
            </a:r>
            <a:endParaRPr lang="en-IE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09E919-E940-CD45-92A1-BAA0F0689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861" y="860172"/>
            <a:ext cx="5913750" cy="40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5363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AE2B7-0D50-BE4B-B353-12AE36D953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role of synchronous and asynchronous programming in concurrency and parallelism?</a:t>
            </a:r>
          </a:p>
          <a:p>
            <a:endParaRPr lang="en-US" dirty="0"/>
          </a:p>
          <a:p>
            <a:pPr lvl="1"/>
            <a:r>
              <a:rPr lang="en-US" dirty="0"/>
              <a:t>Asynchronous programming model helps us to achieve </a:t>
            </a:r>
            <a:r>
              <a:rPr lang="en-US" b="1" dirty="0"/>
              <a:t>concurrency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Asynchronous programming model in a multi-threaded environment is a way to achieve </a:t>
            </a:r>
            <a:r>
              <a:rPr lang="en-US" b="1" dirty="0"/>
              <a:t>parallelism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F197F-1FBD-2544-8FA8-13ED83604FC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16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C0B9D-6706-654D-99E5-5DF17F6D9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Concurrency</a:t>
            </a:r>
            <a:endParaRPr lang="en-I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6E70D1-2FD6-3C42-B2D2-47F0BA0B7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IE" sz="2800" dirty="0">
                <a:solidFill>
                  <a:schemeClr val="tx1"/>
                </a:solidFill>
              </a:rPr>
              <a:t>Synchronous and Asynchronous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42226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3055B-0D02-EE46-A8D3-E144E116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Nutshell…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739DC-F3AD-A743-89B5-A25FF76E0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1" dirty="0"/>
              <a:t>Concurrency and Parallelism </a:t>
            </a:r>
          </a:p>
          <a:p>
            <a:pPr lvl="1"/>
            <a:r>
              <a:rPr lang="en-IE" dirty="0"/>
              <a:t>Way tasks are executed</a:t>
            </a:r>
          </a:p>
          <a:p>
            <a:r>
              <a:rPr lang="en-IE" b="1" dirty="0"/>
              <a:t>Single Threaded and Multi-Threaded</a:t>
            </a:r>
          </a:p>
          <a:p>
            <a:pPr lvl="1"/>
            <a:r>
              <a:rPr lang="en-IE" dirty="0"/>
              <a:t>The environment of task execution</a:t>
            </a:r>
            <a:endParaRPr lang="en-IE" b="1" dirty="0"/>
          </a:p>
          <a:p>
            <a:r>
              <a:rPr lang="en-IE" b="1" dirty="0"/>
              <a:t>Synchronous and Asynchronous</a:t>
            </a:r>
          </a:p>
          <a:p>
            <a:pPr lvl="1"/>
            <a:r>
              <a:rPr lang="en-IE" dirty="0"/>
              <a:t>Programming model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84696-E9E7-7E4F-AB29-425B2E3FB62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17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7168-C6BE-314D-9E64-983C22C97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Concurrency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0627240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3055B-0D02-EE46-A8D3-E144E116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Nutshell…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84696-E9E7-7E4F-AB29-425B2E3FB62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18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7168-C6BE-314D-9E64-983C22C97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Concurrency</a:t>
            </a:r>
            <a:endParaRPr lang="en-IE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634F00D7-FAE0-3E42-84B3-0B1774123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984250"/>
            <a:ext cx="8890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9214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ntroducing Android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References</a:t>
            </a:r>
            <a:endParaRPr dirty="0"/>
          </a:p>
        </p:txBody>
      </p:sp>
      <p:sp>
        <p:nvSpPr>
          <p:cNvPr id="161" name="Body"/>
          <p:cNvSpPr>
            <a:spLocks noGrp="1"/>
          </p:cNvSpPr>
          <p:nvPr>
            <p:ph type="subTitle" sz="quarter" idx="1"/>
          </p:nvPr>
        </p:nvSpPr>
        <p:spPr>
          <a:xfrm>
            <a:off x="401835" y="2645418"/>
            <a:ext cx="8591163" cy="20374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119188" indent="-1111250" algn="l"/>
            <a:r>
              <a:rPr lang="en-IE" sz="1476" dirty="0"/>
              <a:t>Sources: 	</a:t>
            </a:r>
            <a:r>
              <a:rPr lang="en-IE" sz="1476" dirty="0">
                <a:hlinkClick r:id="rId2"/>
              </a:rPr>
              <a:t>https://web.mit.edu/6.005/www/fa14/classes/17-concurrency/</a:t>
            </a:r>
            <a:endParaRPr lang="en-IE" sz="1476" dirty="0"/>
          </a:p>
          <a:p>
            <a:pPr marL="1119188" indent="-1111250" algn="l"/>
            <a:r>
              <a:rPr lang="en-IE" sz="1476" dirty="0"/>
              <a:t>	</a:t>
            </a:r>
            <a:r>
              <a:rPr lang="en-IE" sz="1476" dirty="0">
                <a:hlinkClick r:id="rId3"/>
              </a:rPr>
              <a:t>https://medium.com/swift-india/concurrency-parallelism-threads-processes-async-and-sync-related-39fd951bc61d</a:t>
            </a:r>
            <a:endParaRPr lang="en-IE" sz="1476" dirty="0"/>
          </a:p>
          <a:p>
            <a:pPr marL="1119188" indent="-1111250" algn="l"/>
            <a:endParaRPr lang="en-IE" sz="1476" dirty="0"/>
          </a:p>
          <a:p>
            <a:pPr marL="1119188" indent="-1111250" algn="l"/>
            <a:endParaRPr sz="147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2A63B-B287-4EBA-9101-C769DC4B1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1" y="122225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67806"/>
      </p:ext>
    </p:extLst>
  </p:cSld>
  <p:clrMapOvr>
    <a:masterClrMapping/>
  </p:clrMapOvr>
  <p:transition spd="med" advTm="833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4117215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81" name="Shape 81"/>
          <p:cNvSpPr/>
          <p:nvPr/>
        </p:nvSpPr>
        <p:spPr>
          <a:xfrm>
            <a:off x="8186846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Introducing</a:t>
            </a:r>
            <a:br>
              <a:rPr lang="en-US" sz="3000" dirty="0"/>
            </a:br>
            <a:r>
              <a:rPr lang="en-US" sz="3000" dirty="0"/>
              <a:t>Concurrency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1B76AEB-787D-F24A-98B4-BEA5DEA2B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190" y="600154"/>
            <a:ext cx="3846830" cy="38468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A231-6D6B-5147-A9A7-1A48939EB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Concurrency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390E6-CC43-F74C-B33A-47F17A8612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20</a:t>
            </a:fld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AB67AF-015B-2846-8B7A-3031844DF159}"/>
              </a:ext>
            </a:extLst>
          </p:cNvPr>
          <p:cNvSpPr/>
          <p:nvPr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264B2-EA08-474E-B2ED-8D8132085C7C}"/>
              </a:ext>
            </a:extLst>
          </p:cNvPr>
          <p:cNvSpPr/>
          <p:nvPr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292E7EAF-2823-F14B-8986-270C66A8F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80"/>
            <a:ext cx="9144000" cy="483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1328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dirty="0"/>
              <a:t>Agenda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80630"/>
            <a:ext cx="8289105" cy="39964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Background (What, Why &amp; How)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Concurrency &amp; Parallelism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Models for Concurrent Programming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Processes &amp; Threads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Synchronous and Asynchronous Programming</a:t>
            </a:r>
          </a:p>
          <a:p>
            <a:pPr>
              <a:spcBef>
                <a:spcPts val="633"/>
              </a:spcBef>
            </a:pPr>
            <a:endParaRPr lang="en-IE" sz="2600" dirty="0">
              <a:solidFill>
                <a:schemeClr val="tx1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Concurrency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50586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FC49-FDAE-E541-B258-B0E0CB26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- What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4118F-9179-7B4B-B3E6-F70A81E39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3977641"/>
            <a:ext cx="7772401" cy="777240"/>
          </a:xfrm>
        </p:spPr>
        <p:txBody>
          <a:bodyPr/>
          <a:lstStyle/>
          <a:p>
            <a:r>
              <a:rPr lang="en-US" dirty="0"/>
              <a:t>multiple computations are happening at the same time, </a:t>
            </a:r>
            <a:r>
              <a:rPr lang="en-US" i="1" u="sng" dirty="0"/>
              <a:t>but not necessarily in parallel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D18D7-9873-7346-BBDA-36BB1546C64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4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22626-39A6-0C4D-ABC6-6524FDD9B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Concurrency</a:t>
            </a:r>
            <a:endParaRPr lang="en-IE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FE8223-C82A-984E-A85A-B470F1E8A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840740"/>
            <a:ext cx="88265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0633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C84B-8E68-DA4F-B77E-8A631A50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- Why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FCB61-C894-DF4C-BFB7-5A3885C1F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512244" cy="4299943"/>
          </a:xfrm>
        </p:spPr>
        <p:txBody>
          <a:bodyPr/>
          <a:lstStyle/>
          <a:p>
            <a:r>
              <a:rPr lang="en-US" dirty="0"/>
              <a:t>Concurrency is everywhere in modern programming, whether we like it or not:</a:t>
            </a:r>
          </a:p>
          <a:p>
            <a:pPr lvl="1"/>
            <a:r>
              <a:rPr lang="en-US" sz="2000" dirty="0"/>
              <a:t>Multiple computers on a network</a:t>
            </a:r>
          </a:p>
          <a:p>
            <a:pPr lvl="1"/>
            <a:r>
              <a:rPr lang="en-US" sz="2000" dirty="0"/>
              <a:t>Multiple applications running on one computer</a:t>
            </a:r>
          </a:p>
          <a:p>
            <a:pPr lvl="1"/>
            <a:r>
              <a:rPr lang="en-US" sz="2000" dirty="0"/>
              <a:t>Multiple processors in a computer (multi-core processors)</a:t>
            </a:r>
          </a:p>
          <a:p>
            <a:r>
              <a:rPr lang="en-US" dirty="0"/>
              <a:t>In fact, concurrency is essential in modern programming:</a:t>
            </a:r>
          </a:p>
          <a:p>
            <a:pPr lvl="1"/>
            <a:r>
              <a:rPr lang="en-US" sz="2000" dirty="0"/>
              <a:t>Web Sites / Web Apps handling multiple simultaneous users</a:t>
            </a:r>
          </a:p>
          <a:p>
            <a:pPr lvl="1"/>
            <a:r>
              <a:rPr lang="en-US" sz="2000" dirty="0"/>
              <a:t>Mobile apps need to do some of their processing “in the cloud”</a:t>
            </a:r>
          </a:p>
          <a:p>
            <a:pPr lvl="1"/>
            <a:r>
              <a:rPr lang="en-US" sz="2000" dirty="0"/>
              <a:t>GUIs/IDEs almost always require background work that does not interrupt the user. </a:t>
            </a:r>
            <a:r>
              <a:rPr lang="en-US" sz="2000" dirty="0" err="1"/>
              <a:t>E.g</a:t>
            </a:r>
            <a:r>
              <a:rPr lang="en-US" sz="2000" dirty="0"/>
              <a:t>, AS compiles your code while you’re still editing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7BA4E-3C17-704D-999E-D100F47D79A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5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9EAF2-934E-734F-BAE0-5082BD7BD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Concurrency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7139054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C84B-8E68-DA4F-B77E-8A631A50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- Why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FCB61-C894-DF4C-BFB7-5A3885C1F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475924" cy="4299943"/>
          </a:xfrm>
        </p:spPr>
        <p:txBody>
          <a:bodyPr/>
          <a:lstStyle/>
          <a:p>
            <a:r>
              <a:rPr lang="en-IE" dirty="0"/>
              <a:t>Being able to program with concurrency is important now and will still be important in the future </a:t>
            </a:r>
          </a:p>
          <a:p>
            <a:r>
              <a:rPr lang="en-IE" dirty="0"/>
              <a:t>Processor clock speeds are no longer increasing, instead, we’re getting more cores with each new generation of chips. (quad-core etc.)</a:t>
            </a:r>
          </a:p>
          <a:p>
            <a:r>
              <a:rPr lang="en-IE" dirty="0"/>
              <a:t>So in the future, in order to get a computation to run faster, we’ll have to split up a computation into </a:t>
            </a:r>
            <a:r>
              <a:rPr lang="en-IE" b="1" i="1" dirty="0"/>
              <a:t>concurrent pieces</a:t>
            </a:r>
            <a:r>
              <a:rPr lang="en-IE" dirty="0"/>
              <a:t>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7BA4E-3C17-704D-999E-D100F47D79A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6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9EAF2-934E-734F-BAE0-5082BD7BD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Concurrency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8962151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C84B-8E68-DA4F-B77E-8A631A50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59080"/>
            <a:ext cx="7772401" cy="502735"/>
          </a:xfrm>
        </p:spPr>
        <p:txBody>
          <a:bodyPr/>
          <a:lstStyle/>
          <a:p>
            <a:r>
              <a:rPr lang="en-US" dirty="0"/>
              <a:t>Background – How (</a:t>
            </a:r>
            <a:r>
              <a:rPr lang="en-IE" sz="1800" b="1" dirty="0"/>
              <a:t>Models for Concurrent Programming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FCB61-C894-DF4C-BFB7-5A3885C1F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596064" cy="4299943"/>
          </a:xfrm>
        </p:spPr>
        <p:txBody>
          <a:bodyPr/>
          <a:lstStyle/>
          <a:p>
            <a:r>
              <a:rPr lang="en-IE" dirty="0"/>
              <a:t>There are two common models for concurrent programming: </a:t>
            </a:r>
          </a:p>
          <a:p>
            <a:pPr lvl="1"/>
            <a:r>
              <a:rPr lang="en-IE" b="1" dirty="0"/>
              <a:t>shared memory </a:t>
            </a:r>
            <a:r>
              <a:rPr lang="en-IE" dirty="0"/>
              <a:t>and </a:t>
            </a:r>
          </a:p>
          <a:p>
            <a:pPr lvl="1"/>
            <a:r>
              <a:rPr lang="en-IE" b="1" dirty="0"/>
              <a:t>message passing</a:t>
            </a:r>
          </a:p>
          <a:p>
            <a:r>
              <a:rPr lang="en-US" dirty="0"/>
              <a:t>In the </a:t>
            </a:r>
            <a:r>
              <a:rPr lang="en-US" b="1" i="1" dirty="0"/>
              <a:t>shared memory </a:t>
            </a:r>
            <a:r>
              <a:rPr lang="en-US" dirty="0"/>
              <a:t>model of concurrency, concurrent modules interact by reading and writing </a:t>
            </a:r>
            <a:r>
              <a:rPr lang="en-US" b="1" dirty="0"/>
              <a:t>shared objects </a:t>
            </a:r>
            <a:r>
              <a:rPr lang="en-US" dirty="0"/>
              <a:t>in memory.</a:t>
            </a:r>
          </a:p>
          <a:p>
            <a:r>
              <a:rPr lang="en-US" dirty="0"/>
              <a:t>In the </a:t>
            </a:r>
            <a:r>
              <a:rPr lang="en-US" b="1" i="1" dirty="0"/>
              <a:t>message-passing</a:t>
            </a:r>
            <a:r>
              <a:rPr lang="en-US" dirty="0"/>
              <a:t> model, concurrent modules interact by sending messages to each other through a communication channel. Modules send off messages, and incoming messages to each module are queued up for handling.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7BA4E-3C17-704D-999E-D100F47D79A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7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9EAF2-934E-734F-BAE0-5082BD7BD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Concurrency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2124083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C84B-8E68-DA4F-B77E-8A631A50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59080"/>
            <a:ext cx="7772401" cy="502735"/>
          </a:xfrm>
        </p:spPr>
        <p:txBody>
          <a:bodyPr/>
          <a:lstStyle/>
          <a:p>
            <a:r>
              <a:rPr lang="en-US" dirty="0"/>
              <a:t>Background – How (</a:t>
            </a:r>
            <a:r>
              <a:rPr lang="en-IE" sz="1800" b="1" dirty="0"/>
              <a:t>Shared Memory Model Examples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FCB61-C894-DF4C-BFB7-5A3885C1F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4176464" cy="4299943"/>
          </a:xfrm>
        </p:spPr>
        <p:txBody>
          <a:bodyPr/>
          <a:lstStyle/>
          <a:p>
            <a:r>
              <a:rPr lang="en-IE" sz="2000" dirty="0"/>
              <a:t>A and B might be two processors (or processor cores) in the same computer, sharing the same physical memory.</a:t>
            </a:r>
          </a:p>
          <a:p>
            <a:r>
              <a:rPr lang="en-IE" sz="2000" dirty="0"/>
              <a:t>A and B might be two programs running on the same computer, sharing a common filesystem with files they can read and write.</a:t>
            </a:r>
          </a:p>
          <a:p>
            <a:r>
              <a:rPr lang="en-IE" sz="2000" dirty="0"/>
              <a:t>A and B might be two threads in the same program (we’ll explain what a thread is soon), sharing the same objects.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7BA4E-3C17-704D-999E-D100F47D79A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8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9EAF2-934E-734F-BAE0-5082BD7BD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Concurrency</a:t>
            </a:r>
            <a:endParaRPr lang="en-IE" dirty="0"/>
          </a:p>
        </p:txBody>
      </p: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7104AF0F-4580-114D-AF17-B688090A3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930" y="1846719"/>
            <a:ext cx="40513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9871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C84B-8E68-DA4F-B77E-8A631A50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59080"/>
            <a:ext cx="7772401" cy="502735"/>
          </a:xfrm>
        </p:spPr>
        <p:txBody>
          <a:bodyPr/>
          <a:lstStyle/>
          <a:p>
            <a:r>
              <a:rPr lang="en-US" dirty="0"/>
              <a:t>Background – How (</a:t>
            </a:r>
            <a:r>
              <a:rPr lang="en-IE" sz="1800" b="1" dirty="0"/>
              <a:t>Message Passing Model Examples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FCB61-C894-DF4C-BFB7-5A3885C1F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4176464" cy="4299943"/>
          </a:xfrm>
        </p:spPr>
        <p:txBody>
          <a:bodyPr/>
          <a:lstStyle/>
          <a:p>
            <a:r>
              <a:rPr lang="en-IE" sz="2000" dirty="0"/>
              <a:t>A and B might be two computers in a network, communicating by network connections.</a:t>
            </a:r>
          </a:p>
          <a:p>
            <a:r>
              <a:rPr lang="en-IE" sz="2000" dirty="0"/>
              <a:t>A and B might be a web browser and a web server – A opens a connection to B, asks for a web page, and B sends the web page data back to A.</a:t>
            </a:r>
          </a:p>
          <a:p>
            <a:r>
              <a:rPr lang="en-IE" sz="2000" dirty="0"/>
              <a:t>A and B might be an instant messaging client and server.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7BA4E-3C17-704D-999E-D100F47D79A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9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9EAF2-934E-734F-BAE0-5082BD7BD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Concurrency</a:t>
            </a:r>
            <a:endParaRPr lang="en-I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F9B5BC-CEB3-4D49-AECF-7D57E2402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037" y="2069622"/>
            <a:ext cx="27559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1803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15283</TotalTime>
  <Words>870</Words>
  <Application>Microsoft Macintosh PowerPoint</Application>
  <PresentationFormat>On-screen Show (16:9)</PresentationFormat>
  <Paragraphs>112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Avenir Roman</vt:lpstr>
      <vt:lpstr>Calibri</vt:lpstr>
      <vt:lpstr>Helvetica</vt:lpstr>
      <vt:lpstr>Helvetica Light</vt:lpstr>
      <vt:lpstr>Helvetica Neue</vt:lpstr>
      <vt:lpstr>Helvetica Neue Light</vt:lpstr>
      <vt:lpstr>Helvetica Neue UltraLight</vt:lpstr>
      <vt:lpstr>Wingdings</vt:lpstr>
      <vt:lpstr>White</vt:lpstr>
      <vt:lpstr>Mobile Application Development</vt:lpstr>
      <vt:lpstr>Introducing Concurrency</vt:lpstr>
      <vt:lpstr>Agenda</vt:lpstr>
      <vt:lpstr>Background - What</vt:lpstr>
      <vt:lpstr>Background - Why</vt:lpstr>
      <vt:lpstr>Background - Why</vt:lpstr>
      <vt:lpstr>Background – How (Models for Concurrent Programming)</vt:lpstr>
      <vt:lpstr>Background – How (Shared Memory Model Examples)</vt:lpstr>
      <vt:lpstr>Background – How (Message Passing Model Examples)</vt:lpstr>
      <vt:lpstr>Processes &amp; Threads</vt:lpstr>
      <vt:lpstr>Processes &amp; Threads</vt:lpstr>
      <vt:lpstr>Processes &amp; Threads</vt:lpstr>
      <vt:lpstr>Synchronous and Asynchronous Programming</vt:lpstr>
      <vt:lpstr>Synchronous and Asynchronous Programming</vt:lpstr>
      <vt:lpstr>Synchronous and Asynchronous Programming</vt:lpstr>
      <vt:lpstr>Synchronous and Asynchronous Programming</vt:lpstr>
      <vt:lpstr>In a Nutshell…</vt:lpstr>
      <vt:lpstr>In a Nutshell…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David Drohan</dc:creator>
  <cp:lastModifiedBy>David Drohan</cp:lastModifiedBy>
  <cp:revision>13</cp:revision>
  <dcterms:created xsi:type="dcterms:W3CDTF">2019-01-29T16:40:14Z</dcterms:created>
  <dcterms:modified xsi:type="dcterms:W3CDTF">2019-09-26T15:38:16Z</dcterms:modified>
</cp:coreProperties>
</file>