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445" r:id="rId4"/>
    <p:sldId id="468" r:id="rId5"/>
    <p:sldId id="469" r:id="rId6"/>
    <p:sldId id="462" r:id="rId7"/>
    <p:sldId id="464" r:id="rId8"/>
    <p:sldId id="471" r:id="rId9"/>
    <p:sldId id="467" r:id="rId10"/>
    <p:sldId id="472" r:id="rId11"/>
    <p:sldId id="470" r:id="rId12"/>
    <p:sldId id="447" r:id="rId13"/>
    <p:sldId id="446" r:id="rId14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97D2AD-534B-C042-9885-DFEC329EF8A8}" v="66" dt="2019-09-26T10:19:45.832"/>
    <p1510:client id="{ABB0003C-F09D-0249-834F-4A32380114E1}" v="51" dt="2019-09-27T06:46:24.37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2"/>
    <p:restoredTop sz="90287"/>
  </p:normalViewPr>
  <p:slideViewPr>
    <p:cSldViewPr snapToGrid="0" snapToObjects="1">
      <p:cViewPr>
        <p:scale>
          <a:sx n="157" d="100"/>
          <a:sy n="157" d="100"/>
        </p:scale>
        <p:origin x="1360" y="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ABB0003C-F09D-0249-834F-4A32380114E1}"/>
    <pc:docChg chg="undo custSel addSld delSld modSld sldOrd">
      <pc:chgData name="David Drohan" userId="bd111efc-3a90-4169-a791-cb26685365d4" providerId="ADAL" clId="{ABB0003C-F09D-0249-834F-4A32380114E1}" dt="2019-09-27T06:47:48.528" v="889" actId="113"/>
      <pc:docMkLst>
        <pc:docMk/>
      </pc:docMkLst>
      <pc:sldChg chg="addSp delSp modSp">
        <pc:chgData name="David Drohan" userId="bd111efc-3a90-4169-a791-cb26685365d4" providerId="ADAL" clId="{ABB0003C-F09D-0249-834F-4A32380114E1}" dt="2019-09-26T15:39:16.649" v="41" actId="1076"/>
        <pc:sldMkLst>
          <pc:docMk/>
          <pc:sldMk cId="0" sldId="257"/>
        </pc:sldMkLst>
        <pc:spChg chg="mod">
          <ac:chgData name="David Drohan" userId="bd111efc-3a90-4169-a791-cb26685365d4" providerId="ADAL" clId="{ABB0003C-F09D-0249-834F-4A32380114E1}" dt="2019-09-26T15:38:00.114" v="18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vid Drohan" userId="bd111efc-3a90-4169-a791-cb26685365d4" providerId="ADAL" clId="{ABB0003C-F09D-0249-834F-4A32380114E1}" dt="2019-09-26T15:38:03.193" v="19" actId="478"/>
          <ac:spMkLst>
            <pc:docMk/>
            <pc:sldMk cId="0" sldId="257"/>
            <ac:spMk id="79" creationId="{00000000-0000-0000-0000-000000000000}"/>
          </ac:spMkLst>
        </pc:spChg>
        <pc:picChg chg="del">
          <ac:chgData name="David Drohan" userId="bd111efc-3a90-4169-a791-cb26685365d4" providerId="ADAL" clId="{ABB0003C-F09D-0249-834F-4A32380114E1}" dt="2019-09-26T15:38:22.748" v="20" actId="478"/>
          <ac:picMkLst>
            <pc:docMk/>
            <pc:sldMk cId="0" sldId="257"/>
            <ac:picMk id="4" creationId="{21B76AEB-787D-F24A-98B4-BEA5DEA2B6E2}"/>
          </ac:picMkLst>
        </pc:picChg>
        <pc:picChg chg="add mod">
          <ac:chgData name="David Drohan" userId="bd111efc-3a90-4169-a791-cb26685365d4" providerId="ADAL" clId="{ABB0003C-F09D-0249-834F-4A32380114E1}" dt="2019-09-26T15:39:16.649" v="41" actId="1076"/>
          <ac:picMkLst>
            <pc:docMk/>
            <pc:sldMk cId="0" sldId="257"/>
            <ac:picMk id="5" creationId="{6377DA3A-44D2-7F4E-A63F-B4187A4547F5}"/>
          </ac:picMkLst>
        </pc:picChg>
      </pc:sldChg>
      <pc:sldChg chg="modSp">
        <pc:chgData name="David Drohan" userId="bd111efc-3a90-4169-a791-cb26685365d4" providerId="ADAL" clId="{ABB0003C-F09D-0249-834F-4A32380114E1}" dt="2019-09-27T05:53:36.124" v="284" actId="20577"/>
        <pc:sldMkLst>
          <pc:docMk/>
          <pc:sldMk cId="205058614" sldId="445"/>
        </pc:sldMkLst>
        <pc:spChg chg="mod">
          <ac:chgData name="David Drohan" userId="bd111efc-3a90-4169-a791-cb26685365d4" providerId="ADAL" clId="{ABB0003C-F09D-0249-834F-4A32380114E1}" dt="2019-09-27T05:53:36.124" v="284" actId="20577"/>
          <ac:spMkLst>
            <pc:docMk/>
            <pc:sldMk cId="205058614" sldId="445"/>
            <ac:spMk id="86" creationId="{00000000-0000-0000-0000-000000000000}"/>
          </ac:spMkLst>
        </pc:spChg>
      </pc:sldChg>
      <pc:sldChg chg="modSp add del">
        <pc:chgData name="David Drohan" userId="bd111efc-3a90-4169-a791-cb26685365d4" providerId="ADAL" clId="{ABB0003C-F09D-0249-834F-4A32380114E1}" dt="2019-09-27T06:46:35.885" v="882" actId="20577"/>
        <pc:sldMkLst>
          <pc:docMk/>
          <pc:sldMk cId="986567806" sldId="447"/>
        </pc:sldMkLst>
        <pc:spChg chg="mod">
          <ac:chgData name="David Drohan" userId="bd111efc-3a90-4169-a791-cb26685365d4" providerId="ADAL" clId="{ABB0003C-F09D-0249-834F-4A32380114E1}" dt="2019-09-27T06:46:35.885" v="882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addSp delSp modSp">
        <pc:chgData name="David Drohan" userId="bd111efc-3a90-4169-a791-cb26685365d4" providerId="ADAL" clId="{ABB0003C-F09D-0249-834F-4A32380114E1}" dt="2019-09-27T04:54:07.687" v="108" actId="404"/>
        <pc:sldMkLst>
          <pc:docMk/>
          <pc:sldMk cId="3482506335" sldId="462"/>
        </pc:sldMkLst>
        <pc:spChg chg="mod">
          <ac:chgData name="David Drohan" userId="bd111efc-3a90-4169-a791-cb26685365d4" providerId="ADAL" clId="{ABB0003C-F09D-0249-834F-4A32380114E1}" dt="2019-09-27T04:54:07.687" v="108" actId="404"/>
          <ac:spMkLst>
            <pc:docMk/>
            <pc:sldMk cId="3482506335" sldId="462"/>
            <ac:spMk id="3" creationId="{2CE4118F-9179-7B4B-B3E6-F70A81E39E62}"/>
          </ac:spMkLst>
        </pc:spChg>
        <pc:picChg chg="add mod">
          <ac:chgData name="David Drohan" userId="bd111efc-3a90-4169-a791-cb26685365d4" providerId="ADAL" clId="{ABB0003C-F09D-0249-834F-4A32380114E1}" dt="2019-09-27T04:53:53.782" v="103" actId="1035"/>
          <ac:picMkLst>
            <pc:docMk/>
            <pc:sldMk cId="3482506335" sldId="462"/>
            <ac:picMk id="7" creationId="{D1E0C150-7D5F-8F43-B675-A456035C3F92}"/>
          </ac:picMkLst>
        </pc:picChg>
        <pc:picChg chg="del">
          <ac:chgData name="David Drohan" userId="bd111efc-3a90-4169-a791-cb26685365d4" providerId="ADAL" clId="{ABB0003C-F09D-0249-834F-4A32380114E1}" dt="2019-09-26T15:39:29.842" v="42" actId="478"/>
          <ac:picMkLst>
            <pc:docMk/>
            <pc:sldMk cId="3482506335" sldId="462"/>
            <ac:picMk id="9" creationId="{65FE8223-C82A-984E-A85A-B470F1E8A402}"/>
          </ac:picMkLst>
        </pc:picChg>
      </pc:sldChg>
      <pc:sldChg chg="del">
        <pc:chgData name="David Drohan" userId="bd111efc-3a90-4169-a791-cb26685365d4" providerId="ADAL" clId="{ABB0003C-F09D-0249-834F-4A32380114E1}" dt="2019-09-26T18:10:12.377" v="70" actId="2696"/>
        <pc:sldMkLst>
          <pc:docMk/>
          <pc:sldMk cId="606272405" sldId="463"/>
        </pc:sldMkLst>
      </pc:sldChg>
      <pc:sldChg chg="modSp modNotesTx">
        <pc:chgData name="David Drohan" userId="bd111efc-3a90-4169-a791-cb26685365d4" providerId="ADAL" clId="{ABB0003C-F09D-0249-834F-4A32380114E1}" dt="2019-09-27T06:24:37.419" v="657" actId="20577"/>
        <pc:sldMkLst>
          <pc:docMk/>
          <pc:sldMk cId="2871390541" sldId="464"/>
        </pc:sldMkLst>
        <pc:spChg chg="mod">
          <ac:chgData name="David Drohan" userId="bd111efc-3a90-4169-a791-cb26685365d4" providerId="ADAL" clId="{ABB0003C-F09D-0249-834F-4A32380114E1}" dt="2019-09-27T05:41:47.235" v="181" actId="20577"/>
          <ac:spMkLst>
            <pc:docMk/>
            <pc:sldMk cId="2871390541" sldId="464"/>
            <ac:spMk id="3" creationId="{E4EFCB61-C894-DF4C-BFB7-5A3885C1FBF2}"/>
          </ac:spMkLst>
        </pc:spChg>
      </pc:sldChg>
      <pc:sldChg chg="modSp add del">
        <pc:chgData name="David Drohan" userId="bd111efc-3a90-4169-a791-cb26685365d4" providerId="ADAL" clId="{ABB0003C-F09D-0249-834F-4A32380114E1}" dt="2019-09-27T06:26:48.907" v="659" actId="2696"/>
        <pc:sldMkLst>
          <pc:docMk/>
          <pc:sldMk cId="1235811887" sldId="465"/>
        </pc:sldMkLst>
        <pc:spChg chg="mod">
          <ac:chgData name="David Drohan" userId="bd111efc-3a90-4169-a791-cb26685365d4" providerId="ADAL" clId="{ABB0003C-F09D-0249-834F-4A32380114E1}" dt="2019-09-27T06:01:36.891" v="510" actId="20577"/>
          <ac:spMkLst>
            <pc:docMk/>
            <pc:sldMk cId="1235811887" sldId="465"/>
            <ac:spMk id="2" creationId="{8631C84B-8E68-DA4F-B77E-8A631A50516F}"/>
          </ac:spMkLst>
        </pc:spChg>
        <pc:spChg chg="mod">
          <ac:chgData name="David Drohan" userId="bd111efc-3a90-4169-a791-cb26685365d4" providerId="ADAL" clId="{ABB0003C-F09D-0249-834F-4A32380114E1}" dt="2019-09-27T06:01:32.836" v="507" actId="113"/>
          <ac:spMkLst>
            <pc:docMk/>
            <pc:sldMk cId="1235811887" sldId="465"/>
            <ac:spMk id="3" creationId="{E4EFCB61-C894-DF4C-BFB7-5A3885C1FBF2}"/>
          </ac:spMkLst>
        </pc:spChg>
      </pc:sldChg>
      <pc:sldChg chg="del">
        <pc:chgData name="David Drohan" userId="bd111efc-3a90-4169-a791-cb26685365d4" providerId="ADAL" clId="{ABB0003C-F09D-0249-834F-4A32380114E1}" dt="2019-09-26T18:10:31.720" v="78" actId="2696"/>
        <pc:sldMkLst>
          <pc:docMk/>
          <pc:sldMk cId="1789621519" sldId="465"/>
        </pc:sldMkLst>
      </pc:sldChg>
      <pc:sldChg chg="add del">
        <pc:chgData name="David Drohan" userId="bd111efc-3a90-4169-a791-cb26685365d4" providerId="ADAL" clId="{ABB0003C-F09D-0249-834F-4A32380114E1}" dt="2019-09-27T06:02:20.018" v="511" actId="2696"/>
        <pc:sldMkLst>
          <pc:docMk/>
          <pc:sldMk cId="1053295457" sldId="466"/>
        </pc:sldMkLst>
      </pc:sldChg>
      <pc:sldChg chg="del">
        <pc:chgData name="David Drohan" userId="bd111efc-3a90-4169-a791-cb26685365d4" providerId="ADAL" clId="{ABB0003C-F09D-0249-834F-4A32380114E1}" dt="2019-09-26T18:10:32.475" v="79" actId="2696"/>
        <pc:sldMkLst>
          <pc:docMk/>
          <pc:sldMk cId="1321240832" sldId="466"/>
        </pc:sldMkLst>
      </pc:sldChg>
      <pc:sldChg chg="del">
        <pc:chgData name="David Drohan" userId="bd111efc-3a90-4169-a791-cb26685365d4" providerId="ADAL" clId="{ABB0003C-F09D-0249-834F-4A32380114E1}" dt="2019-09-26T18:10:33.260" v="80" actId="2696"/>
        <pc:sldMkLst>
          <pc:docMk/>
          <pc:sldMk cId="642198711" sldId="467"/>
        </pc:sldMkLst>
      </pc:sldChg>
      <pc:sldChg chg="addSp delSp modSp add ord modNotesTx">
        <pc:chgData name="David Drohan" userId="bd111efc-3a90-4169-a791-cb26685365d4" providerId="ADAL" clId="{ABB0003C-F09D-0249-834F-4A32380114E1}" dt="2019-09-27T06:44:01.386" v="839" actId="113"/>
        <pc:sldMkLst>
          <pc:docMk/>
          <pc:sldMk cId="1256041013" sldId="467"/>
        </pc:sldMkLst>
        <pc:spChg chg="del">
          <ac:chgData name="David Drohan" userId="bd111efc-3a90-4169-a791-cb26685365d4" providerId="ADAL" clId="{ABB0003C-F09D-0249-834F-4A32380114E1}" dt="2019-09-27T05:46:10.803" v="201" actId="478"/>
          <ac:spMkLst>
            <pc:docMk/>
            <pc:sldMk cId="1256041013" sldId="467"/>
            <ac:spMk id="2" creationId="{3ABEC8E0-004D-234E-883A-61A80C761D73}"/>
          </ac:spMkLst>
        </pc:spChg>
        <pc:spChg chg="mod">
          <ac:chgData name="David Drohan" userId="bd111efc-3a90-4169-a791-cb26685365d4" providerId="ADAL" clId="{ABB0003C-F09D-0249-834F-4A32380114E1}" dt="2019-09-27T06:44:01.386" v="839" actId="113"/>
          <ac:spMkLst>
            <pc:docMk/>
            <pc:sldMk cId="1256041013" sldId="467"/>
            <ac:spMk id="3" creationId="{77832334-BD64-E447-BD4F-3878B3750DE5}"/>
          </ac:spMkLst>
        </pc:spChg>
        <pc:spChg chg="add mod">
          <ac:chgData name="David Drohan" userId="bd111efc-3a90-4169-a791-cb26685365d4" providerId="ADAL" clId="{ABB0003C-F09D-0249-834F-4A32380114E1}" dt="2019-09-27T06:43:39.987" v="838"/>
          <ac:spMkLst>
            <pc:docMk/>
            <pc:sldMk cId="1256041013" sldId="467"/>
            <ac:spMk id="6" creationId="{EDE81B2E-9E51-5B4E-ACA2-AAB988CA35DA}"/>
          </ac:spMkLst>
        </pc:spChg>
      </pc:sldChg>
      <pc:sldChg chg="modSp add">
        <pc:chgData name="David Drohan" userId="bd111efc-3a90-4169-a791-cb26685365d4" providerId="ADAL" clId="{ABB0003C-F09D-0249-834F-4A32380114E1}" dt="2019-09-27T06:47:48.528" v="889" actId="113"/>
        <pc:sldMkLst>
          <pc:docMk/>
          <pc:sldMk cId="2657263805" sldId="468"/>
        </pc:sldMkLst>
        <pc:spChg chg="mod">
          <ac:chgData name="David Drohan" userId="bd111efc-3a90-4169-a791-cb26685365d4" providerId="ADAL" clId="{ABB0003C-F09D-0249-834F-4A32380114E1}" dt="2019-09-27T05:53:26.582" v="276" actId="20577"/>
          <ac:spMkLst>
            <pc:docMk/>
            <pc:sldMk cId="2657263805" sldId="468"/>
            <ac:spMk id="2" creationId="{5DCFB3F8-8422-914E-9B6C-B5691F4D9DE8}"/>
          </ac:spMkLst>
        </pc:spChg>
        <pc:spChg chg="mod">
          <ac:chgData name="David Drohan" userId="bd111efc-3a90-4169-a791-cb26685365d4" providerId="ADAL" clId="{ABB0003C-F09D-0249-834F-4A32380114E1}" dt="2019-09-27T06:47:48.528" v="889" actId="113"/>
          <ac:spMkLst>
            <pc:docMk/>
            <pc:sldMk cId="2657263805" sldId="468"/>
            <ac:spMk id="3" creationId="{C13CEFBF-DD6E-CB4E-B514-1F95948F06F0}"/>
          </ac:spMkLst>
        </pc:spChg>
      </pc:sldChg>
      <pc:sldChg chg="del">
        <pc:chgData name="David Drohan" userId="bd111efc-3a90-4169-a791-cb26685365d4" providerId="ADAL" clId="{ABB0003C-F09D-0249-834F-4A32380114E1}" dt="2019-09-26T18:10:33.864" v="81" actId="2696"/>
        <pc:sldMkLst>
          <pc:docMk/>
          <pc:sldMk cId="3635818033" sldId="468"/>
        </pc:sldMkLst>
      </pc:sldChg>
      <pc:sldChg chg="modSp add">
        <pc:chgData name="David Drohan" userId="bd111efc-3a90-4169-a791-cb26685365d4" providerId="ADAL" clId="{ABB0003C-F09D-0249-834F-4A32380114E1}" dt="2019-09-27T06:00:03.342" v="502" actId="20577"/>
        <pc:sldMkLst>
          <pc:docMk/>
          <pc:sldMk cId="1476661487" sldId="469"/>
        </pc:sldMkLst>
        <pc:spChg chg="mod">
          <ac:chgData name="David Drohan" userId="bd111efc-3a90-4169-a791-cb26685365d4" providerId="ADAL" clId="{ABB0003C-F09D-0249-834F-4A32380114E1}" dt="2019-09-27T05:58:17.137" v="433" actId="20577"/>
          <ac:spMkLst>
            <pc:docMk/>
            <pc:sldMk cId="1476661487" sldId="469"/>
            <ac:spMk id="2" creationId="{D654593E-F507-EC46-9270-2487E2828C5C}"/>
          </ac:spMkLst>
        </pc:spChg>
        <pc:spChg chg="mod">
          <ac:chgData name="David Drohan" userId="bd111efc-3a90-4169-a791-cb26685365d4" providerId="ADAL" clId="{ABB0003C-F09D-0249-834F-4A32380114E1}" dt="2019-09-27T06:00:03.342" v="502" actId="20577"/>
          <ac:spMkLst>
            <pc:docMk/>
            <pc:sldMk cId="1476661487" sldId="469"/>
            <ac:spMk id="3" creationId="{A613C191-599A-AB4B-BD67-99AA44E7CB51}"/>
          </ac:spMkLst>
        </pc:spChg>
      </pc:sldChg>
      <pc:sldChg chg="del">
        <pc:chgData name="David Drohan" userId="bd111efc-3a90-4169-a791-cb26685365d4" providerId="ADAL" clId="{ABB0003C-F09D-0249-834F-4A32380114E1}" dt="2019-09-26T18:10:35.822" v="82" actId="2696"/>
        <pc:sldMkLst>
          <pc:docMk/>
          <pc:sldMk cId="3150231673" sldId="469"/>
        </pc:sldMkLst>
      </pc:sldChg>
      <pc:sldChg chg="del">
        <pc:chgData name="David Drohan" userId="bd111efc-3a90-4169-a791-cb26685365d4" providerId="ADAL" clId="{ABB0003C-F09D-0249-834F-4A32380114E1}" dt="2019-09-26T18:10:36.593" v="83" actId="2696"/>
        <pc:sldMkLst>
          <pc:docMk/>
          <pc:sldMk cId="2873701857" sldId="470"/>
        </pc:sldMkLst>
      </pc:sldChg>
      <pc:sldChg chg="addSp delSp modSp add modNotesTx">
        <pc:chgData name="David Drohan" userId="bd111efc-3a90-4169-a791-cb26685365d4" providerId="ADAL" clId="{ABB0003C-F09D-0249-834F-4A32380114E1}" dt="2019-09-27T06:45:52.067" v="877" actId="1076"/>
        <pc:sldMkLst>
          <pc:docMk/>
          <pc:sldMk cId="3625951589" sldId="470"/>
        </pc:sldMkLst>
        <pc:spChg chg="del mod">
          <ac:chgData name="David Drohan" userId="bd111efc-3a90-4169-a791-cb26685365d4" providerId="ADAL" clId="{ABB0003C-F09D-0249-834F-4A32380114E1}" dt="2019-09-27T06:45:29.830" v="861" actId="478"/>
          <ac:spMkLst>
            <pc:docMk/>
            <pc:sldMk cId="3625951589" sldId="470"/>
            <ac:spMk id="2" creationId="{A3A0485E-1EF9-8F4D-890A-A0BB73DB0ED4}"/>
          </ac:spMkLst>
        </pc:spChg>
        <pc:spChg chg="mod">
          <ac:chgData name="David Drohan" userId="bd111efc-3a90-4169-a791-cb26685365d4" providerId="ADAL" clId="{ABB0003C-F09D-0249-834F-4A32380114E1}" dt="2019-09-27T06:45:52.067" v="877" actId="1076"/>
          <ac:spMkLst>
            <pc:docMk/>
            <pc:sldMk cId="3625951589" sldId="470"/>
            <ac:spMk id="3" creationId="{EA4CE976-FAA8-1248-B911-FAB002F8FCE6}"/>
          </ac:spMkLst>
        </pc:spChg>
        <pc:spChg chg="add del mod">
          <ac:chgData name="David Drohan" userId="bd111efc-3a90-4169-a791-cb26685365d4" providerId="ADAL" clId="{ABB0003C-F09D-0249-834F-4A32380114E1}" dt="2019-09-27T06:45:31.220" v="862" actId="478"/>
          <ac:spMkLst>
            <pc:docMk/>
            <pc:sldMk cId="3625951589" sldId="470"/>
            <ac:spMk id="7" creationId="{125BAD26-F6E2-CF4F-8F5E-1A4A61C40642}"/>
          </ac:spMkLst>
        </pc:spChg>
        <pc:spChg chg="add">
          <ac:chgData name="David Drohan" userId="bd111efc-3a90-4169-a791-cb26685365d4" providerId="ADAL" clId="{ABB0003C-F09D-0249-834F-4A32380114E1}" dt="2019-09-27T06:45:32.268" v="863"/>
          <ac:spMkLst>
            <pc:docMk/>
            <pc:sldMk cId="3625951589" sldId="470"/>
            <ac:spMk id="8" creationId="{5D40E65A-BB17-5A48-8522-B1A0B9987AEA}"/>
          </ac:spMkLst>
        </pc:spChg>
      </pc:sldChg>
      <pc:sldChg chg="del">
        <pc:chgData name="David Drohan" userId="bd111efc-3a90-4169-a791-cb26685365d4" providerId="ADAL" clId="{ABB0003C-F09D-0249-834F-4A32380114E1}" dt="2019-09-26T18:10:23.340" v="77" actId="2696"/>
        <pc:sldMkLst>
          <pc:docMk/>
          <pc:sldMk cId="2643584162" sldId="471"/>
        </pc:sldMkLst>
      </pc:sldChg>
      <pc:sldChg chg="addSp delSp modSp add modNotesTx">
        <pc:chgData name="David Drohan" userId="bd111efc-3a90-4169-a791-cb26685365d4" providerId="ADAL" clId="{ABB0003C-F09D-0249-834F-4A32380114E1}" dt="2019-09-27T06:36:35.360" v="769" actId="20577"/>
        <pc:sldMkLst>
          <pc:docMk/>
          <pc:sldMk cId="3902905220" sldId="471"/>
        </pc:sldMkLst>
        <pc:spChg chg="del">
          <ac:chgData name="David Drohan" userId="bd111efc-3a90-4169-a791-cb26685365d4" providerId="ADAL" clId="{ABB0003C-F09D-0249-834F-4A32380114E1}" dt="2019-09-27T06:34:04.908" v="734"/>
          <ac:spMkLst>
            <pc:docMk/>
            <pc:sldMk cId="3902905220" sldId="471"/>
            <ac:spMk id="2" creationId="{ECA5C967-A39A-DF4E-921A-2105D61C230B}"/>
          </ac:spMkLst>
        </pc:spChg>
        <pc:spChg chg="mod">
          <ac:chgData name="David Drohan" userId="bd111efc-3a90-4169-a791-cb26685365d4" providerId="ADAL" clId="{ABB0003C-F09D-0249-834F-4A32380114E1}" dt="2019-09-27T06:36:06.195" v="744" actId="20577"/>
          <ac:spMkLst>
            <pc:docMk/>
            <pc:sldMk cId="3902905220" sldId="471"/>
            <ac:spMk id="3" creationId="{3D19223E-4270-644C-A829-6321A57B1CDC}"/>
          </ac:spMkLst>
        </pc:spChg>
        <pc:spChg chg="add">
          <ac:chgData name="David Drohan" userId="bd111efc-3a90-4169-a791-cb26685365d4" providerId="ADAL" clId="{ABB0003C-F09D-0249-834F-4A32380114E1}" dt="2019-09-27T06:34:04.908" v="734"/>
          <ac:spMkLst>
            <pc:docMk/>
            <pc:sldMk cId="3902905220" sldId="471"/>
            <ac:spMk id="6" creationId="{E94129E9-9C68-8540-90F9-48905B6772D9}"/>
          </ac:spMkLst>
        </pc:spChg>
      </pc:sldChg>
      <pc:sldChg chg="del">
        <pc:chgData name="David Drohan" userId="bd111efc-3a90-4169-a791-cb26685365d4" providerId="ADAL" clId="{ABB0003C-F09D-0249-834F-4A32380114E1}" dt="2019-09-26T18:10:16.511" v="73" actId="2696"/>
        <pc:sldMkLst>
          <pc:docMk/>
          <pc:sldMk cId="2522726517" sldId="472"/>
        </pc:sldMkLst>
      </pc:sldChg>
      <pc:sldChg chg="modSp add">
        <pc:chgData name="David Drohan" userId="bd111efc-3a90-4169-a791-cb26685365d4" providerId="ADAL" clId="{ABB0003C-F09D-0249-834F-4A32380114E1}" dt="2019-09-27T06:45:02.470" v="860" actId="20577"/>
        <pc:sldMkLst>
          <pc:docMk/>
          <pc:sldMk cId="4035042080" sldId="472"/>
        </pc:sldMkLst>
        <pc:spChg chg="mod">
          <ac:chgData name="David Drohan" userId="bd111efc-3a90-4169-a791-cb26685365d4" providerId="ADAL" clId="{ABB0003C-F09D-0249-834F-4A32380114E1}" dt="2019-09-27T06:43:20.180" v="834" actId="20577"/>
          <ac:spMkLst>
            <pc:docMk/>
            <pc:sldMk cId="4035042080" sldId="472"/>
            <ac:spMk id="2" creationId="{E7B1B2AD-62AF-C941-94A6-B09075A0860A}"/>
          </ac:spMkLst>
        </pc:spChg>
        <pc:spChg chg="mod">
          <ac:chgData name="David Drohan" userId="bd111efc-3a90-4169-a791-cb26685365d4" providerId="ADAL" clId="{ABB0003C-F09D-0249-834F-4A32380114E1}" dt="2019-09-27T06:45:02.470" v="860" actId="20577"/>
          <ac:spMkLst>
            <pc:docMk/>
            <pc:sldMk cId="4035042080" sldId="472"/>
            <ac:spMk id="3" creationId="{EAABA7D2-6774-6946-B89B-C35EFD77F1ED}"/>
          </ac:spMkLst>
        </pc:spChg>
      </pc:sldChg>
      <pc:sldChg chg="del">
        <pc:chgData name="David Drohan" userId="bd111efc-3a90-4169-a791-cb26685365d4" providerId="ADAL" clId="{ABB0003C-F09D-0249-834F-4A32380114E1}" dt="2019-09-26T18:10:17.545" v="74" actId="2696"/>
        <pc:sldMkLst>
          <pc:docMk/>
          <pc:sldMk cId="3527906385" sldId="473"/>
        </pc:sldMkLst>
      </pc:sldChg>
      <pc:sldChg chg="del">
        <pc:chgData name="David Drohan" userId="bd111efc-3a90-4169-a791-cb26685365d4" providerId="ADAL" clId="{ABB0003C-F09D-0249-834F-4A32380114E1}" dt="2019-09-26T18:10:15.150" v="72" actId="2696"/>
        <pc:sldMkLst>
          <pc:docMk/>
          <pc:sldMk cId="2647653632" sldId="474"/>
        </pc:sldMkLst>
      </pc:sldChg>
      <pc:sldChg chg="del">
        <pc:chgData name="David Drohan" userId="bd111efc-3a90-4169-a791-cb26685365d4" providerId="ADAL" clId="{ABB0003C-F09D-0249-834F-4A32380114E1}" dt="2019-09-26T18:10:13.808" v="71" actId="2696"/>
        <pc:sldMkLst>
          <pc:docMk/>
          <pc:sldMk cId="4081422268" sldId="475"/>
        </pc:sldMkLst>
      </pc:sldChg>
      <pc:sldChg chg="del">
        <pc:chgData name="David Drohan" userId="bd111efc-3a90-4169-a791-cb26685365d4" providerId="ADAL" clId="{ABB0003C-F09D-0249-834F-4A32380114E1}" dt="2019-09-26T18:10:10.206" v="69" actId="2696"/>
        <pc:sldMkLst>
          <pc:docMk/>
          <pc:sldMk cId="1099292146" sldId="476"/>
        </pc:sldMkLst>
      </pc:sldChg>
    </pc:docChg>
  </pc:docChgLst>
  <pc:docChgLst>
    <pc:chgData name="David Drohan" userId="bd111efc-3a90-4169-a791-cb26685365d4" providerId="ADAL" clId="{9097D2AD-534B-C042-9885-DFEC329EF8A8}"/>
    <pc:docChg chg="undo custSel addSld delSld modSld">
      <pc:chgData name="David Drohan" userId="bd111efc-3a90-4169-a791-cb26685365d4" providerId="ADAL" clId="{9097D2AD-534B-C042-9885-DFEC329EF8A8}" dt="2019-09-26T10:22:05.520" v="969" actId="1076"/>
      <pc:docMkLst>
        <pc:docMk/>
      </pc:docMkLst>
      <pc:sldChg chg="addSp delSp modSp">
        <pc:chgData name="David Drohan" userId="bd111efc-3a90-4169-a791-cb26685365d4" providerId="ADAL" clId="{9097D2AD-534B-C042-9885-DFEC329EF8A8}" dt="2019-09-26T08:41:06.958" v="779" actId="1076"/>
        <pc:sldMkLst>
          <pc:docMk/>
          <pc:sldMk cId="0" sldId="257"/>
        </pc:sldMkLst>
        <pc:spChg chg="mod">
          <ac:chgData name="David Drohan" userId="bd111efc-3a90-4169-a791-cb26685365d4" providerId="ADAL" clId="{9097D2AD-534B-C042-9885-DFEC329EF8A8}" dt="2019-09-24T11:53:46.057" v="22" actId="20577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David Drohan" userId="bd111efc-3a90-4169-a791-cb26685365d4" providerId="ADAL" clId="{9097D2AD-534B-C042-9885-DFEC329EF8A8}" dt="2019-09-26T08:41:06.958" v="779" actId="1076"/>
          <ac:picMkLst>
            <pc:docMk/>
            <pc:sldMk cId="0" sldId="257"/>
            <ac:picMk id="4" creationId="{21B76AEB-787D-F24A-98B4-BEA5DEA2B6E2}"/>
          </ac:picMkLst>
        </pc:picChg>
        <pc:picChg chg="del mod">
          <ac:chgData name="David Drohan" userId="bd111efc-3a90-4169-a791-cb26685365d4" providerId="ADAL" clId="{9097D2AD-534B-C042-9885-DFEC329EF8A8}" dt="2019-09-26T08:39:29.875" v="774" actId="478"/>
          <ac:picMkLst>
            <pc:docMk/>
            <pc:sldMk cId="0" sldId="257"/>
            <ac:picMk id="7" creationId="{AC194F60-9F6A-5648-A7B1-3EC7B8CAF86F}"/>
          </ac:picMkLst>
        </pc:picChg>
      </pc:sldChg>
      <pc:sldChg chg="del">
        <pc:chgData name="David Drohan" userId="bd111efc-3a90-4169-a791-cb26685365d4" providerId="ADAL" clId="{9097D2AD-534B-C042-9885-DFEC329EF8A8}" dt="2019-09-26T10:04:49.531" v="858" actId="2696"/>
        <pc:sldMkLst>
          <pc:docMk/>
          <pc:sldMk cId="3129163159" sldId="413"/>
        </pc:sldMkLst>
      </pc:sldChg>
      <pc:sldChg chg="del">
        <pc:chgData name="David Drohan" userId="bd111efc-3a90-4169-a791-cb26685365d4" providerId="ADAL" clId="{9097D2AD-534B-C042-9885-DFEC329EF8A8}" dt="2019-09-26T10:04:31.888" v="857" actId="2696"/>
        <pc:sldMkLst>
          <pc:docMk/>
          <pc:sldMk cId="833861089" sldId="434"/>
        </pc:sldMkLst>
      </pc:sldChg>
      <pc:sldChg chg="delSp modSp">
        <pc:chgData name="David Drohan" userId="bd111efc-3a90-4169-a791-cb26685365d4" providerId="ADAL" clId="{9097D2AD-534B-C042-9885-DFEC329EF8A8}" dt="2019-09-26T09:56:18.266" v="845" actId="20577"/>
        <pc:sldMkLst>
          <pc:docMk/>
          <pc:sldMk cId="205058614" sldId="445"/>
        </pc:sldMkLst>
        <pc:spChg chg="mod">
          <ac:chgData name="David Drohan" userId="bd111efc-3a90-4169-a791-cb26685365d4" providerId="ADAL" clId="{9097D2AD-534B-C042-9885-DFEC329EF8A8}" dt="2019-09-24T12:41:42.434" v="143" actId="20577"/>
          <ac:spMkLst>
            <pc:docMk/>
            <pc:sldMk cId="205058614" sldId="445"/>
            <ac:spMk id="85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6T09:56:18.266" v="845" actId="20577"/>
          <ac:spMkLst>
            <pc:docMk/>
            <pc:sldMk cId="205058614" sldId="445"/>
            <ac:spMk id="86" creationId="{00000000-0000-0000-0000-000000000000}"/>
          </ac:spMkLst>
        </pc:spChg>
        <pc:picChg chg="del mod">
          <ac:chgData name="David Drohan" userId="bd111efc-3a90-4169-a791-cb26685365d4" providerId="ADAL" clId="{9097D2AD-534B-C042-9885-DFEC329EF8A8}" dt="2019-09-25T08:22:10.906" v="379" actId="478"/>
          <ac:picMkLst>
            <pc:docMk/>
            <pc:sldMk cId="205058614" sldId="445"/>
            <ac:picMk id="7" creationId="{EE10EB52-7C3C-1547-B142-3CC7EA6288B7}"/>
          </ac:picMkLst>
        </pc:picChg>
      </pc:sldChg>
      <pc:sldChg chg="modSp">
        <pc:chgData name="David Drohan" userId="bd111efc-3a90-4169-a791-cb26685365d4" providerId="ADAL" clId="{9097D2AD-534B-C042-9885-DFEC329EF8A8}" dt="2019-09-24T12:40:14.855" v="131" actId="20577"/>
        <pc:sldMkLst>
          <pc:docMk/>
          <pc:sldMk cId="986567806" sldId="447"/>
        </pc:sldMkLst>
        <pc:spChg chg="mod">
          <ac:chgData name="David Drohan" userId="bd111efc-3a90-4169-a791-cb26685365d4" providerId="ADAL" clId="{9097D2AD-534B-C042-9885-DFEC329EF8A8}" dt="2019-09-24T12:40:14.855" v="131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modSp del">
        <pc:chgData name="David Drohan" userId="bd111efc-3a90-4169-a791-cb26685365d4" providerId="ADAL" clId="{9097D2AD-534B-C042-9885-DFEC329EF8A8}" dt="2019-09-26T08:43:41.245" v="780" actId="2696"/>
        <pc:sldMkLst>
          <pc:docMk/>
          <pc:sldMk cId="2834560896" sldId="452"/>
        </pc:sldMkLst>
        <pc:spChg chg="mod">
          <ac:chgData name="David Drohan" userId="bd111efc-3a90-4169-a791-cb26685365d4" providerId="ADAL" clId="{9097D2AD-534B-C042-9885-DFEC329EF8A8}" dt="2019-09-24T19:10:41.343" v="200" actId="113"/>
          <ac:spMkLst>
            <pc:docMk/>
            <pc:sldMk cId="2834560896" sldId="452"/>
            <ac:spMk id="2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4T11:55:24.855" v="39" actId="20577"/>
          <ac:spMkLst>
            <pc:docMk/>
            <pc:sldMk cId="2834560896" sldId="452"/>
            <ac:spMk id="5" creationId="{00000000-0000-0000-0000-000000000000}"/>
          </ac:spMkLst>
        </pc:spChg>
      </pc:sldChg>
      <pc:sldChg chg="addSp delSp modSp add modNotesTx">
        <pc:chgData name="David Drohan" userId="bd111efc-3a90-4169-a791-cb26685365d4" providerId="ADAL" clId="{9097D2AD-534B-C042-9885-DFEC329EF8A8}" dt="2019-09-25T19:41:05.708" v="548" actId="20577"/>
        <pc:sldMkLst>
          <pc:docMk/>
          <pc:sldMk cId="3482506335" sldId="462"/>
        </pc:sldMkLst>
        <pc:spChg chg="add del mod">
          <ac:chgData name="David Drohan" userId="bd111efc-3a90-4169-a791-cb26685365d4" providerId="ADAL" clId="{9097D2AD-534B-C042-9885-DFEC329EF8A8}" dt="2019-09-25T19:41:05.708" v="548" actId="20577"/>
          <ac:spMkLst>
            <pc:docMk/>
            <pc:sldMk cId="3482506335" sldId="462"/>
            <ac:spMk id="2" creationId="{63AAFC49-FDAE-E541-B258-B0E0CB2655E5}"/>
          </ac:spMkLst>
        </pc:spChg>
        <pc:spChg chg="add del mod">
          <ac:chgData name="David Drohan" userId="bd111efc-3a90-4169-a791-cb26685365d4" providerId="ADAL" clId="{9097D2AD-534B-C042-9885-DFEC329EF8A8}" dt="2019-09-24T13:11:11.797" v="180" actId="115"/>
          <ac:spMkLst>
            <pc:docMk/>
            <pc:sldMk cId="3482506335" sldId="462"/>
            <ac:spMk id="3" creationId="{2CE4118F-9179-7B4B-B3E6-F70A81E39E62}"/>
          </ac:spMkLst>
        </pc:spChg>
        <pc:picChg chg="add del mod">
          <ac:chgData name="David Drohan" userId="bd111efc-3a90-4169-a791-cb26685365d4" providerId="ADAL" clId="{9097D2AD-534B-C042-9885-DFEC329EF8A8}" dt="2019-09-24T11:56:11.443" v="47" actId="931"/>
          <ac:picMkLst>
            <pc:docMk/>
            <pc:sldMk cId="3482506335" sldId="462"/>
            <ac:picMk id="7" creationId="{2C371A79-CBEA-604B-B040-39050CF88B87}"/>
          </ac:picMkLst>
        </pc:picChg>
        <pc:picChg chg="add mod">
          <ac:chgData name="David Drohan" userId="bd111efc-3a90-4169-a791-cb26685365d4" providerId="ADAL" clId="{9097D2AD-534B-C042-9885-DFEC329EF8A8}" dt="2019-09-24T11:56:48.107" v="89" actId="1036"/>
          <ac:picMkLst>
            <pc:docMk/>
            <pc:sldMk cId="3482506335" sldId="462"/>
            <ac:picMk id="9" creationId="{65FE8223-C82A-984E-A85A-B470F1E8A402}"/>
          </ac:picMkLst>
        </pc:picChg>
      </pc:sldChg>
      <pc:sldChg chg="modSp add modNotesTx">
        <pc:chgData name="David Drohan" userId="bd111efc-3a90-4169-a791-cb26685365d4" providerId="ADAL" clId="{9097D2AD-534B-C042-9885-DFEC329EF8A8}" dt="2019-09-26T10:19:10.889" v="953" actId="20577"/>
        <pc:sldMkLst>
          <pc:docMk/>
          <pc:sldMk cId="606272405" sldId="463"/>
        </pc:sldMkLst>
        <pc:spChg chg="mod">
          <ac:chgData name="David Drohan" userId="bd111efc-3a90-4169-a791-cb26685365d4" providerId="ADAL" clId="{9097D2AD-534B-C042-9885-DFEC329EF8A8}" dt="2019-09-26T10:15:03.382" v="914" actId="5793"/>
          <ac:spMkLst>
            <pc:docMk/>
            <pc:sldMk cId="606272405" sldId="463"/>
            <ac:spMk id="2" creationId="{7663055B-0D02-EE46-A8D3-E144E1161097}"/>
          </ac:spMkLst>
        </pc:spChg>
        <pc:spChg chg="mod">
          <ac:chgData name="David Drohan" userId="bd111efc-3a90-4169-a791-cb26685365d4" providerId="ADAL" clId="{9097D2AD-534B-C042-9885-DFEC329EF8A8}" dt="2019-09-26T10:17:27.025" v="949" actId="20577"/>
          <ac:spMkLst>
            <pc:docMk/>
            <pc:sldMk cId="606272405" sldId="463"/>
            <ac:spMk id="3" creationId="{9B0739DC-F3AD-A743-89B5-A25FF76E05BC}"/>
          </ac:spMkLst>
        </pc:spChg>
      </pc:sldChg>
      <pc:sldChg chg="modSp add">
        <pc:chgData name="David Drohan" userId="bd111efc-3a90-4169-a791-cb26685365d4" providerId="ADAL" clId="{9097D2AD-534B-C042-9885-DFEC329EF8A8}" dt="2019-09-25T19:45:36.457" v="629" actId="14100"/>
        <pc:sldMkLst>
          <pc:docMk/>
          <pc:sldMk cId="2871390541" sldId="464"/>
        </pc:sldMkLst>
        <pc:spChg chg="mod">
          <ac:chgData name="David Drohan" userId="bd111efc-3a90-4169-a791-cb26685365d4" providerId="ADAL" clId="{9097D2AD-534B-C042-9885-DFEC329EF8A8}" dt="2019-09-25T19:41:13.022" v="554" actId="20577"/>
          <ac:spMkLst>
            <pc:docMk/>
            <pc:sldMk cId="2871390541" sldId="464"/>
            <ac:spMk id="2" creationId="{8631C84B-8E68-DA4F-B77E-8A631A50516F}"/>
          </ac:spMkLst>
        </pc:spChg>
        <pc:spChg chg="mod">
          <ac:chgData name="David Drohan" userId="bd111efc-3a90-4169-a791-cb26685365d4" providerId="ADAL" clId="{9097D2AD-534B-C042-9885-DFEC329EF8A8}" dt="2019-09-25T19:45:36.457" v="629" actId="14100"/>
          <ac:spMkLst>
            <pc:docMk/>
            <pc:sldMk cId="2871390541" sldId="464"/>
            <ac:spMk id="3" creationId="{E4EFCB61-C894-DF4C-BFB7-5A3885C1FBF2}"/>
          </ac:spMkLst>
        </pc:spChg>
      </pc:sldChg>
      <pc:sldChg chg="modSp add">
        <pc:chgData name="David Drohan" userId="bd111efc-3a90-4169-a791-cb26685365d4" providerId="ADAL" clId="{9097D2AD-534B-C042-9885-DFEC329EF8A8}" dt="2019-09-26T09:56:38.461" v="849" actId="20577"/>
        <pc:sldMkLst>
          <pc:docMk/>
          <pc:sldMk cId="3150231673" sldId="469"/>
        </pc:sldMkLst>
        <pc:spChg chg="mod">
          <ac:chgData name="David Drohan" userId="bd111efc-3a90-4169-a791-cb26685365d4" providerId="ADAL" clId="{9097D2AD-534B-C042-9885-DFEC329EF8A8}" dt="2019-09-26T09:56:38.461" v="849" actId="20577"/>
          <ac:spMkLst>
            <pc:docMk/>
            <pc:sldMk cId="3150231673" sldId="469"/>
            <ac:spMk id="2" creationId="{012D01C4-DF58-0B40-AC7B-722CAD800AAB}"/>
          </ac:spMkLst>
        </pc:spChg>
        <pc:spChg chg="mod">
          <ac:chgData name="David Drohan" userId="bd111efc-3a90-4169-a791-cb26685365d4" providerId="ADAL" clId="{9097D2AD-534B-C042-9885-DFEC329EF8A8}" dt="2019-09-26T09:42:42.992" v="790" actId="113"/>
          <ac:spMkLst>
            <pc:docMk/>
            <pc:sldMk cId="3150231673" sldId="469"/>
            <ac:spMk id="3" creationId="{F1044F83-BBEB-3044-9D20-0B4B4A39D00D}"/>
          </ac:spMkLst>
        </pc:spChg>
      </pc:sldChg>
      <pc:sldChg chg="modSp add">
        <pc:chgData name="David Drohan" userId="bd111efc-3a90-4169-a791-cb26685365d4" providerId="ADAL" clId="{9097D2AD-534B-C042-9885-DFEC329EF8A8}" dt="2019-09-26T09:55:56.554" v="839" actId="20577"/>
        <pc:sldMkLst>
          <pc:docMk/>
          <pc:sldMk cId="2873701857" sldId="470"/>
        </pc:sldMkLst>
        <pc:spChg chg="mod">
          <ac:chgData name="David Drohan" userId="bd111efc-3a90-4169-a791-cb26685365d4" providerId="ADAL" clId="{9097D2AD-534B-C042-9885-DFEC329EF8A8}" dt="2019-09-26T09:55:56.554" v="839" actId="20577"/>
          <ac:spMkLst>
            <pc:docMk/>
            <pc:sldMk cId="2873701857" sldId="470"/>
            <ac:spMk id="2" creationId="{012D01C4-DF58-0B40-AC7B-722CAD800AAB}"/>
          </ac:spMkLst>
        </pc:spChg>
        <pc:spChg chg="mod">
          <ac:chgData name="David Drohan" userId="bd111efc-3a90-4169-a791-cb26685365d4" providerId="ADAL" clId="{9097D2AD-534B-C042-9885-DFEC329EF8A8}" dt="2019-09-26T09:46:43.858" v="805" actId="20577"/>
          <ac:spMkLst>
            <pc:docMk/>
            <pc:sldMk cId="2873701857" sldId="470"/>
            <ac:spMk id="3" creationId="{F1044F83-BBEB-3044-9D20-0B4B4A39D00D}"/>
          </ac:spMkLst>
        </pc:spChg>
      </pc:sldChg>
      <pc:sldChg chg="addSp delSp modSp add">
        <pc:chgData name="David Drohan" userId="bd111efc-3a90-4169-a791-cb26685365d4" providerId="ADAL" clId="{9097D2AD-534B-C042-9885-DFEC329EF8A8}" dt="2019-09-26T09:59:39.644" v="855" actId="20577"/>
        <pc:sldMkLst>
          <pc:docMk/>
          <pc:sldMk cId="2643584162" sldId="471"/>
        </pc:sldMkLst>
        <pc:spChg chg="mod">
          <ac:chgData name="David Drohan" userId="bd111efc-3a90-4169-a791-cb26685365d4" providerId="ADAL" clId="{9097D2AD-534B-C042-9885-DFEC329EF8A8}" dt="2019-09-26T09:59:39.644" v="855" actId="20577"/>
          <ac:spMkLst>
            <pc:docMk/>
            <pc:sldMk cId="2643584162" sldId="471"/>
            <ac:spMk id="2" creationId="{012D01C4-DF58-0B40-AC7B-722CAD800AAB}"/>
          </ac:spMkLst>
        </pc:spChg>
        <pc:spChg chg="del mod">
          <ac:chgData name="David Drohan" userId="bd111efc-3a90-4169-a791-cb26685365d4" providerId="ADAL" clId="{9097D2AD-534B-C042-9885-DFEC329EF8A8}" dt="2019-09-26T09:48:03.592" v="808" actId="478"/>
          <ac:spMkLst>
            <pc:docMk/>
            <pc:sldMk cId="2643584162" sldId="471"/>
            <ac:spMk id="3" creationId="{F1044F83-BBEB-3044-9D20-0B4B4A39D00D}"/>
          </ac:spMkLst>
        </pc:spChg>
        <pc:spChg chg="add del mod">
          <ac:chgData name="David Drohan" userId="bd111efc-3a90-4169-a791-cb26685365d4" providerId="ADAL" clId="{9097D2AD-534B-C042-9885-DFEC329EF8A8}" dt="2019-09-26T09:48:04.998" v="809" actId="478"/>
          <ac:spMkLst>
            <pc:docMk/>
            <pc:sldMk cId="2643584162" sldId="471"/>
            <ac:spMk id="7" creationId="{9BD47108-8AFE-4346-A688-00FE339308B3}"/>
          </ac:spMkLst>
        </pc:spChg>
        <pc:picChg chg="add mod">
          <ac:chgData name="David Drohan" userId="bd111efc-3a90-4169-a791-cb26685365d4" providerId="ADAL" clId="{9097D2AD-534B-C042-9885-DFEC329EF8A8}" dt="2019-09-26T09:48:29.382" v="814" actId="1076"/>
          <ac:picMkLst>
            <pc:docMk/>
            <pc:sldMk cId="2643584162" sldId="471"/>
            <ac:picMk id="9" creationId="{0D27C90C-CDD9-B543-A718-803E94919ACA}"/>
          </ac:picMkLst>
        </pc:picChg>
      </pc:sldChg>
      <pc:sldChg chg="modSp add del">
        <pc:chgData name="David Drohan" userId="bd111efc-3a90-4169-a791-cb26685365d4" providerId="ADAL" clId="{9097D2AD-534B-C042-9885-DFEC329EF8A8}" dt="2019-09-26T10:02:59.001" v="856" actId="2696"/>
        <pc:sldMkLst>
          <pc:docMk/>
          <pc:sldMk cId="819313562" sldId="472"/>
        </pc:sldMkLst>
        <pc:spChg chg="mod">
          <ac:chgData name="David Drohan" userId="bd111efc-3a90-4169-a791-cb26685365d4" providerId="ADAL" clId="{9097D2AD-534B-C042-9885-DFEC329EF8A8}" dt="2019-09-26T09:54:04.489" v="833" actId="113"/>
          <ac:spMkLst>
            <pc:docMk/>
            <pc:sldMk cId="819313562" sldId="472"/>
            <ac:spMk id="3" creationId="{F1044F83-BBEB-3044-9D20-0B4B4A39D00D}"/>
          </ac:spMkLst>
        </pc:spChg>
      </pc:sldChg>
      <pc:sldChg chg="modSp add">
        <pc:chgData name="David Drohan" userId="bd111efc-3a90-4169-a791-cb26685365d4" providerId="ADAL" clId="{9097D2AD-534B-C042-9885-DFEC329EF8A8}" dt="2019-09-26T10:07:26.465" v="867" actId="20577"/>
        <pc:sldMkLst>
          <pc:docMk/>
          <pc:sldMk cId="2522726517" sldId="472"/>
        </pc:sldMkLst>
        <pc:spChg chg="mod">
          <ac:chgData name="David Drohan" userId="bd111efc-3a90-4169-a791-cb26685365d4" providerId="ADAL" clId="{9097D2AD-534B-C042-9885-DFEC329EF8A8}" dt="2019-09-26T10:06:07.787" v="861" actId="20577"/>
          <ac:spMkLst>
            <pc:docMk/>
            <pc:sldMk cId="2522726517" sldId="472"/>
            <ac:spMk id="2" creationId="{311E8E90-7680-7441-A0D8-1412515C323F}"/>
          </ac:spMkLst>
        </pc:spChg>
        <pc:spChg chg="mod">
          <ac:chgData name="David Drohan" userId="bd111efc-3a90-4169-a791-cb26685365d4" providerId="ADAL" clId="{9097D2AD-534B-C042-9885-DFEC329EF8A8}" dt="2019-09-26T10:07:26.465" v="867" actId="20577"/>
          <ac:spMkLst>
            <pc:docMk/>
            <pc:sldMk cId="2522726517" sldId="472"/>
            <ac:spMk id="3" creationId="{3C051C59-113F-E04C-A455-FD1462337B74}"/>
          </ac:spMkLst>
        </pc:spChg>
      </pc:sldChg>
      <pc:sldChg chg="addSp delSp modSp add">
        <pc:chgData name="David Drohan" userId="bd111efc-3a90-4169-a791-cb26685365d4" providerId="ADAL" clId="{9097D2AD-534B-C042-9885-DFEC329EF8A8}" dt="2019-09-26T10:09:24.511" v="880" actId="1076"/>
        <pc:sldMkLst>
          <pc:docMk/>
          <pc:sldMk cId="3527906385" sldId="473"/>
        </pc:sldMkLst>
        <pc:spChg chg="del">
          <ac:chgData name="David Drohan" userId="bd111efc-3a90-4169-a791-cb26685365d4" providerId="ADAL" clId="{9097D2AD-534B-C042-9885-DFEC329EF8A8}" dt="2019-09-26T10:08:50.976" v="869" actId="478"/>
          <ac:spMkLst>
            <pc:docMk/>
            <pc:sldMk cId="3527906385" sldId="473"/>
            <ac:spMk id="3" creationId="{3C051C59-113F-E04C-A455-FD1462337B74}"/>
          </ac:spMkLst>
        </pc:spChg>
        <pc:spChg chg="add del mod">
          <ac:chgData name="David Drohan" userId="bd111efc-3a90-4169-a791-cb26685365d4" providerId="ADAL" clId="{9097D2AD-534B-C042-9885-DFEC329EF8A8}" dt="2019-09-26T10:08:51.929" v="870" actId="478"/>
          <ac:spMkLst>
            <pc:docMk/>
            <pc:sldMk cId="3527906385" sldId="473"/>
            <ac:spMk id="7" creationId="{9FE6DA2B-BFB5-6541-8B38-C58E115901E3}"/>
          </ac:spMkLst>
        </pc:spChg>
        <pc:picChg chg="add mod">
          <ac:chgData name="David Drohan" userId="bd111efc-3a90-4169-a791-cb26685365d4" providerId="ADAL" clId="{9097D2AD-534B-C042-9885-DFEC329EF8A8}" dt="2019-09-26T10:09:24.511" v="880" actId="1076"/>
          <ac:picMkLst>
            <pc:docMk/>
            <pc:sldMk cId="3527906385" sldId="473"/>
            <ac:picMk id="9" creationId="{19930C78-C0CB-F04F-A4EF-04AFEDBFA1FA}"/>
          </ac:picMkLst>
        </pc:picChg>
      </pc:sldChg>
      <pc:sldChg chg="addSp delSp modSp add">
        <pc:chgData name="David Drohan" userId="bd111efc-3a90-4169-a791-cb26685365d4" providerId="ADAL" clId="{9097D2AD-534B-C042-9885-DFEC329EF8A8}" dt="2019-09-26T10:22:05.520" v="969" actId="1076"/>
        <pc:sldMkLst>
          <pc:docMk/>
          <pc:sldMk cId="2647653632" sldId="474"/>
        </pc:sldMkLst>
        <pc:picChg chg="add mod">
          <ac:chgData name="David Drohan" userId="bd111efc-3a90-4169-a791-cb26685365d4" providerId="ADAL" clId="{9097D2AD-534B-C042-9885-DFEC329EF8A8}" dt="2019-09-26T10:22:05.520" v="969" actId="1076"/>
          <ac:picMkLst>
            <pc:docMk/>
            <pc:sldMk cId="2647653632" sldId="474"/>
            <ac:picMk id="6" creationId="{FA09E919-E940-CD45-92A1-BAA0F06894C6}"/>
          </ac:picMkLst>
        </pc:picChg>
        <pc:picChg chg="del">
          <ac:chgData name="David Drohan" userId="bd111efc-3a90-4169-a791-cb26685365d4" providerId="ADAL" clId="{9097D2AD-534B-C042-9885-DFEC329EF8A8}" dt="2019-09-26T10:10:09.973" v="882" actId="478"/>
          <ac:picMkLst>
            <pc:docMk/>
            <pc:sldMk cId="2647653632" sldId="474"/>
            <ac:picMk id="9" creationId="{19930C78-C0CB-F04F-A4EF-04AFEDBFA1FA}"/>
          </ac:picMkLst>
        </pc:picChg>
      </pc:sldChg>
      <pc:sldChg chg="addSp delSp modSp add">
        <pc:chgData name="David Drohan" userId="bd111efc-3a90-4169-a791-cb26685365d4" providerId="ADAL" clId="{9097D2AD-534B-C042-9885-DFEC329EF8A8}" dt="2019-09-26T10:14:37.738" v="897" actId="113"/>
        <pc:sldMkLst>
          <pc:docMk/>
          <pc:sldMk cId="4081422268" sldId="475"/>
        </pc:sldMkLst>
        <pc:spChg chg="del">
          <ac:chgData name="David Drohan" userId="bd111efc-3a90-4169-a791-cb26685365d4" providerId="ADAL" clId="{9097D2AD-534B-C042-9885-DFEC329EF8A8}" dt="2019-09-26T10:13:09.813" v="891" actId="478"/>
          <ac:spMkLst>
            <pc:docMk/>
            <pc:sldMk cId="4081422268" sldId="475"/>
            <ac:spMk id="2" creationId="{B8AB5C75-D48B-F740-ABE2-F266BC57FC19}"/>
          </ac:spMkLst>
        </pc:spChg>
        <pc:spChg chg="mod">
          <ac:chgData name="David Drohan" userId="bd111efc-3a90-4169-a791-cb26685365d4" providerId="ADAL" clId="{9097D2AD-534B-C042-9885-DFEC329EF8A8}" dt="2019-09-26T10:14:37.738" v="897" actId="113"/>
          <ac:spMkLst>
            <pc:docMk/>
            <pc:sldMk cId="4081422268" sldId="475"/>
            <ac:spMk id="3" creationId="{CE8AE2B7-0D50-BE4B-B353-12AE36D9530E}"/>
          </ac:spMkLst>
        </pc:spChg>
        <pc:spChg chg="add">
          <ac:chgData name="David Drohan" userId="bd111efc-3a90-4169-a791-cb26685365d4" providerId="ADAL" clId="{9097D2AD-534B-C042-9885-DFEC329EF8A8}" dt="2019-09-26T10:13:11.003" v="892"/>
          <ac:spMkLst>
            <pc:docMk/>
            <pc:sldMk cId="4081422268" sldId="475"/>
            <ac:spMk id="6" creationId="{A86E70D1-2FD6-3C42-B2D2-47F0BA0B7803}"/>
          </ac:spMkLst>
        </pc:spChg>
      </pc:sldChg>
      <pc:sldChg chg="addSp delSp modSp add">
        <pc:chgData name="David Drohan" userId="bd111efc-3a90-4169-a791-cb26685365d4" providerId="ADAL" clId="{9097D2AD-534B-C042-9885-DFEC329EF8A8}" dt="2019-09-26T10:19:47.562" v="958" actId="27614"/>
        <pc:sldMkLst>
          <pc:docMk/>
          <pc:sldMk cId="1099292146" sldId="476"/>
        </pc:sldMkLst>
        <pc:spChg chg="del">
          <ac:chgData name="David Drohan" userId="bd111efc-3a90-4169-a791-cb26685365d4" providerId="ADAL" clId="{9097D2AD-534B-C042-9885-DFEC329EF8A8}" dt="2019-09-26T10:19:34.589" v="955" actId="478"/>
          <ac:spMkLst>
            <pc:docMk/>
            <pc:sldMk cId="1099292146" sldId="476"/>
            <ac:spMk id="3" creationId="{9B0739DC-F3AD-A743-89B5-A25FF76E05BC}"/>
          </ac:spMkLst>
        </pc:spChg>
        <pc:spChg chg="add del mod">
          <ac:chgData name="David Drohan" userId="bd111efc-3a90-4169-a791-cb26685365d4" providerId="ADAL" clId="{9097D2AD-534B-C042-9885-DFEC329EF8A8}" dt="2019-09-26T10:19:37.194" v="956" actId="478"/>
          <ac:spMkLst>
            <pc:docMk/>
            <pc:sldMk cId="1099292146" sldId="476"/>
            <ac:spMk id="7" creationId="{943CA61B-CA3E-6341-B18D-CE0B03A24D03}"/>
          </ac:spMkLst>
        </pc:spChg>
        <pc:picChg chg="add mod">
          <ac:chgData name="David Drohan" userId="bd111efc-3a90-4169-a791-cb26685365d4" providerId="ADAL" clId="{9097D2AD-534B-C042-9885-DFEC329EF8A8}" dt="2019-09-26T10:19:47.562" v="958" actId="27614"/>
          <ac:picMkLst>
            <pc:docMk/>
            <pc:sldMk cId="1099292146" sldId="476"/>
            <ac:picMk id="9" creationId="{634F00D7-FAE0-3E42-84B3-0B1774123D7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return to parallelism later on</a:t>
            </a:r>
          </a:p>
        </p:txBody>
      </p:sp>
    </p:spTree>
    <p:extLst>
      <p:ext uri="{BB962C8B-B14F-4D97-AF65-F5344CB8AC3E}">
        <p14:creationId xmlns:p14="http://schemas.microsoft.com/office/powerpoint/2010/main" val="160790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is very relevant for us in the Android World and not blocking the main Ui Thread – don’t forget Callback Hell !!</a:t>
            </a:r>
          </a:p>
        </p:txBody>
      </p:sp>
    </p:spTree>
    <p:extLst>
      <p:ext uri="{BB962C8B-B14F-4D97-AF65-F5344CB8AC3E}">
        <p14:creationId xmlns:p14="http://schemas.microsoft.com/office/powerpoint/2010/main" val="134655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Leading to callback hell</a:t>
            </a:r>
          </a:p>
        </p:txBody>
      </p:sp>
    </p:spTree>
    <p:extLst>
      <p:ext uri="{BB962C8B-B14F-4D97-AF65-F5344CB8AC3E}">
        <p14:creationId xmlns:p14="http://schemas.microsoft.com/office/powerpoint/2010/main" val="337173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87012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write code </a:t>
            </a:r>
            <a:r>
              <a:rPr lang="en-US" b="1" dirty="0"/>
              <a:t>sequentially</a:t>
            </a:r>
            <a:r>
              <a:rPr lang="en-US" dirty="0"/>
              <a:t>, like you usually do, and then leave to the coroutines the hard work. </a:t>
            </a:r>
          </a:p>
        </p:txBody>
      </p:sp>
    </p:spTree>
    <p:extLst>
      <p:ext uri="{BB962C8B-B14F-4D97-AF65-F5344CB8AC3E}">
        <p14:creationId xmlns:p14="http://schemas.microsoft.com/office/powerpoint/2010/main" val="323048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look at in the next section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Coroutines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Coroutines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Coroutines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androiddev.com/kotlin-coroutines-channels-csp-android-db441400965f" TargetMode="External"/><Relationship Id="rId2" Type="http://schemas.openxmlformats.org/officeDocument/2006/relationships/hyperlink" Target="https://antonis.me/2018/12/12/an-introduction-to-kotlin-coroutin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codementor.io/jimmy_chuks/introduction-to-coroutines-xr674rfpo" TargetMode="External"/><Relationship Id="rId4" Type="http://schemas.openxmlformats.org/officeDocument/2006/relationships/hyperlink" Target="https://superkotlin.com/coroutin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B2AD-62AF-C941-94A6-B09075A0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How (high level overview)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A7D2-6774-6946-B89B-C35EFD77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198206" cy="4299943"/>
          </a:xfrm>
        </p:spPr>
        <p:txBody>
          <a:bodyPr/>
          <a:lstStyle/>
          <a:p>
            <a:r>
              <a:rPr lang="en-US" dirty="0"/>
              <a:t>Similar to threads, they take a block of code and have a lifecycle - it can be </a:t>
            </a:r>
            <a:r>
              <a:rPr lang="en-US" i="1" dirty="0"/>
              <a:t>created</a:t>
            </a:r>
            <a:r>
              <a:rPr lang="en-US" dirty="0"/>
              <a:t>, </a:t>
            </a:r>
            <a:r>
              <a:rPr lang="en-US" i="1" dirty="0"/>
              <a:t>started</a:t>
            </a:r>
            <a:r>
              <a:rPr lang="en-US" dirty="0"/>
              <a:t>, </a:t>
            </a:r>
            <a:r>
              <a:rPr lang="en-US" i="1" dirty="0"/>
              <a:t>suspended</a:t>
            </a:r>
            <a:r>
              <a:rPr lang="en-US" dirty="0"/>
              <a:t>, </a:t>
            </a:r>
            <a:r>
              <a:rPr lang="en-US" i="1" dirty="0"/>
              <a:t>resumed</a:t>
            </a:r>
            <a:r>
              <a:rPr lang="en-US" dirty="0"/>
              <a:t> and </a:t>
            </a:r>
            <a:r>
              <a:rPr lang="en-US" i="1" dirty="0"/>
              <a:t>terminated</a:t>
            </a:r>
            <a:r>
              <a:rPr lang="en-US" dirty="0"/>
              <a:t> (cancelled). </a:t>
            </a:r>
          </a:p>
          <a:p>
            <a:endParaRPr lang="en-US" dirty="0"/>
          </a:p>
          <a:p>
            <a:r>
              <a:rPr lang="en-US" dirty="0"/>
              <a:t>Coroutines are non-blocking and you can have many of them running on a single thread. </a:t>
            </a:r>
          </a:p>
          <a:p>
            <a:endParaRPr lang="en-US" dirty="0"/>
          </a:p>
          <a:p>
            <a:r>
              <a:rPr lang="en-US" dirty="0"/>
              <a:t>In the world of a coroutine, suspending and resuming work </a:t>
            </a:r>
            <a:r>
              <a:rPr lang="en-US" b="1" i="1" dirty="0"/>
              <a:t>replaces the need for callbacks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9E85-C96B-3247-94A9-91E3C55306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37E7-A1B0-0941-A653-FF275FE80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50420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E976-FAA8-1248-B911-FAB002F8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0442" y="2140676"/>
            <a:ext cx="3382587" cy="86214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How in Kotlin?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ECFE1-6D34-164E-AA0F-2D00F500FFA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7894-E19B-D64D-ABD3-928AB2E08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40E65A-BB17-5A48-8522-B1A0B998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Background - How (high level overview)</a:t>
            </a:r>
          </a:p>
        </p:txBody>
      </p:sp>
    </p:spTree>
    <p:extLst>
      <p:ext uri="{BB962C8B-B14F-4D97-AF65-F5344CB8AC3E}">
        <p14:creationId xmlns:p14="http://schemas.microsoft.com/office/powerpoint/2010/main" val="36259515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https://antonis.me/2018/12/12/an-introduction-to-kotlin-coroutines/</a:t>
            </a:r>
            <a:br>
              <a:rPr lang="en-IE" sz="1476" dirty="0"/>
            </a:br>
            <a:r>
              <a:rPr lang="en-IE" sz="1476" dirty="0">
                <a:hlinkClick r:id="rId3"/>
              </a:rPr>
              <a:t>https://proandroiddev.com/kotlin-coroutines-channels-csp-android-db441400965f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  <a:r>
              <a:rPr lang="en-IE" sz="1476" dirty="0">
                <a:hlinkClick r:id="rId4"/>
              </a:rPr>
              <a:t>https://superkotlin.com/coroutines/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  <a:r>
              <a:rPr lang="en-IE" sz="1476" dirty="0">
                <a:hlinkClick r:id="rId5"/>
              </a:rPr>
              <a:t>https://www.codementor.io/jimmy_chuks/introduction-to-coroutines-xr674rfpo</a:t>
            </a: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</a:t>
            </a:r>
            <a:br>
              <a:rPr lang="en-US" sz="3000" dirty="0"/>
            </a:br>
            <a:r>
              <a:rPr lang="en-US" sz="3000" dirty="0"/>
              <a:t>Coroutines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77DA3A-44D2-7F4E-A63F-B4187A45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55" y="696516"/>
            <a:ext cx="5677509" cy="28587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Context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Background (What, Why &amp; How)</a:t>
            </a:r>
          </a:p>
          <a:p>
            <a:pPr marL="0" indent="0">
              <a:spcBef>
                <a:spcPts val="633"/>
              </a:spcBef>
              <a:buNone/>
            </a:pPr>
            <a:endParaRPr lang="en-IE" sz="2600" dirty="0">
              <a:solidFill>
                <a:schemeClr val="tx1"/>
              </a:solidFill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Coroutines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B3F8-8422-914E-9B6C-B5691F4D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CEFBF-DD6E-CB4E-B514-1F95948F0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565584" cy="4299943"/>
          </a:xfrm>
        </p:spPr>
        <p:txBody>
          <a:bodyPr/>
          <a:lstStyle/>
          <a:p>
            <a:r>
              <a:rPr lang="en-US" dirty="0"/>
              <a:t>If you’re coming from Java, you probably associate asynchronous code with threads : </a:t>
            </a:r>
          </a:p>
          <a:p>
            <a:pPr lvl="1"/>
            <a:r>
              <a:rPr lang="en-US" sz="2000" dirty="0"/>
              <a:t>you’ve dealt with shared mutable state</a:t>
            </a:r>
          </a:p>
          <a:p>
            <a:pPr lvl="1"/>
            <a:r>
              <a:rPr lang="en-US" sz="2000" dirty="0"/>
              <a:t>you’ve spent countless hours chasing down </a:t>
            </a:r>
            <a:r>
              <a:rPr lang="en-US" sz="2000" b="1" dirty="0"/>
              <a:t>deadlocks</a:t>
            </a:r>
            <a:r>
              <a:rPr lang="en-US" sz="2000" dirty="0"/>
              <a:t> and </a:t>
            </a:r>
            <a:r>
              <a:rPr lang="en-US" sz="2000" b="1" dirty="0"/>
              <a:t>race conditions</a:t>
            </a:r>
          </a:p>
          <a:p>
            <a:pPr lvl="1"/>
            <a:r>
              <a:rPr lang="en-US" sz="2000" dirty="0"/>
              <a:t>you’ve taken care when modifying shared state using locking primitives like </a:t>
            </a:r>
            <a:r>
              <a:rPr lang="en-US" sz="2000" b="1" dirty="0"/>
              <a:t>synchronized</a:t>
            </a:r>
            <a:r>
              <a:rPr lang="en-US" sz="2000" dirty="0"/>
              <a:t>. </a:t>
            </a:r>
          </a:p>
          <a:p>
            <a:r>
              <a:rPr lang="en-US" dirty="0"/>
              <a:t>At this point you’ve realized that </a:t>
            </a:r>
            <a:r>
              <a:rPr lang="en-US" b="1" dirty="0"/>
              <a:t>concurrency</a:t>
            </a:r>
            <a:r>
              <a:rPr lang="en-US" dirty="0"/>
              <a:t> is hard. When you take a single threaded piece of code and make it concurrent, you inherently introduce a tremendous amount of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5590-A4AC-4B43-910C-E829EC350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DEBC-96BD-0145-9531-004097AC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72638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593E-F507-EC46-9270-2487E282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C191-599A-AB4B-BD67-99AA44E7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479290"/>
            <a:ext cx="7772401" cy="184739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The main purpose of </a:t>
            </a:r>
            <a:r>
              <a:rPr lang="en-US" sz="3200" b="1" dirty="0"/>
              <a:t>coroutines</a:t>
            </a:r>
            <a:r>
              <a:rPr lang="en-US" sz="3200" dirty="0"/>
              <a:t> is to take care of the complexities in working with asynchronous programming &amp; concurrency</a:t>
            </a:r>
          </a:p>
          <a:p>
            <a:pPr algn="ctr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69CB7-30B0-0947-A441-498A3A1EFC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7BA2-2221-8343-B0B0-1B82C4E41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66614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FC49-FDAE-E541-B258-B0E0CB26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118F-9179-7B4B-B3E6-F70A81E3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3942805"/>
            <a:ext cx="8469790" cy="777240"/>
          </a:xfrm>
        </p:spPr>
        <p:txBody>
          <a:bodyPr/>
          <a:lstStyle/>
          <a:p>
            <a:r>
              <a:rPr lang="en-US" sz="2000" dirty="0"/>
              <a:t>Coroutines provide a way to write asynchronous code sequentially making multithreaded programming more debuggable and maintainable.</a:t>
            </a:r>
            <a:endParaRPr lang="en-US" sz="2000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D18D7-9873-7346-BBDA-36BB1546C64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2626-39A6-0C4D-ABC6-6524FDD9B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0C150-7D5F-8F43-B675-A456035C3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829125"/>
            <a:ext cx="83566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6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C84B-8E68-DA4F-B77E-8A631A50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FCB61-C894-DF4C-BFB7-5A3885C1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512244" cy="4299943"/>
          </a:xfrm>
        </p:spPr>
        <p:txBody>
          <a:bodyPr/>
          <a:lstStyle/>
          <a:p>
            <a:r>
              <a:rPr lang="en-US" dirty="0"/>
              <a:t>The problem coroutines try to tackle is </a:t>
            </a:r>
            <a:r>
              <a:rPr lang="en-US" b="1" i="1" dirty="0"/>
              <a:t>how to prevent our applications from blocking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Asynchronous or non-blocking programming is the new reality both on the client side to provide a fluid experience and on the server side for a more scalable architecture. </a:t>
            </a:r>
          </a:p>
          <a:p>
            <a:endParaRPr lang="en-US" dirty="0"/>
          </a:p>
          <a:p>
            <a:r>
              <a:rPr lang="en-US" dirty="0"/>
              <a:t>There are several approaches to this problem including Threads, Callbacks, Futures/Promises and Reactive extensions (Rx).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BA4E-3C17-704D-999E-D100F47D79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EAF2-934E-734F-BAE0-5082BD7BD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13905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223E-4270-644C-A829-6321A57B1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73995" cy="4299943"/>
          </a:xfrm>
        </p:spPr>
        <p:txBody>
          <a:bodyPr/>
          <a:lstStyle/>
          <a:p>
            <a:r>
              <a:rPr lang="en-US" dirty="0"/>
              <a:t>If you’ve worked with Rx, then you know it takes a lot of effort to get to know it enough, to be able to use it safely </a:t>
            </a:r>
          </a:p>
          <a:p>
            <a:endParaRPr lang="en-US" dirty="0"/>
          </a:p>
          <a:p>
            <a:r>
              <a:rPr lang="en-US" dirty="0"/>
              <a:t>On the other hand, </a:t>
            </a:r>
            <a:r>
              <a:rPr lang="en-US" b="1" dirty="0" err="1"/>
              <a:t>AsyncTasks</a:t>
            </a:r>
            <a:r>
              <a:rPr lang="en-US" dirty="0"/>
              <a:t> and </a:t>
            </a:r>
            <a:r>
              <a:rPr lang="en-US" b="1" dirty="0"/>
              <a:t>Threads</a:t>
            </a:r>
            <a:r>
              <a:rPr lang="en-US" dirty="0"/>
              <a:t> can easily introduce leaks and memory overhead </a:t>
            </a:r>
          </a:p>
          <a:p>
            <a:endParaRPr lang="en-US" dirty="0"/>
          </a:p>
          <a:p>
            <a:r>
              <a:rPr lang="en-US" dirty="0"/>
              <a:t>Finally, relying on all these APIs, which use </a:t>
            </a:r>
            <a:r>
              <a:rPr lang="en-US" b="1" dirty="0"/>
              <a:t>callbacks</a:t>
            </a:r>
            <a:r>
              <a:rPr lang="en-US" dirty="0"/>
              <a:t>, can introduce a ton of code. Not only that, but the code can become unreadable, as you introduce more callbacks.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CB18C-E85B-D545-8334-1F4F695DEE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6D537-4A1F-C748-BA67-9ED732DDA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129E9-9C68-8540-90F9-48905B67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Why</a:t>
            </a:r>
          </a:p>
        </p:txBody>
      </p:sp>
    </p:spTree>
    <p:extLst>
      <p:ext uri="{BB962C8B-B14F-4D97-AF65-F5344CB8AC3E}">
        <p14:creationId xmlns:p14="http://schemas.microsoft.com/office/powerpoint/2010/main" val="3902905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2334-BD64-E447-BD4F-3878B3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426247" cy="4299943"/>
          </a:xfrm>
        </p:spPr>
        <p:txBody>
          <a:bodyPr/>
          <a:lstStyle/>
          <a:p>
            <a:r>
              <a:rPr lang="en-US" dirty="0"/>
              <a:t>Based on the concept of </a:t>
            </a:r>
            <a:r>
              <a:rPr lang="en-US" b="1" dirty="0"/>
              <a:t>suspending functions </a:t>
            </a:r>
            <a:r>
              <a:rPr lang="en-US" dirty="0"/>
              <a:t>coroutines approached the problem in a different way. </a:t>
            </a:r>
          </a:p>
          <a:p>
            <a:endParaRPr lang="en-US" dirty="0"/>
          </a:p>
          <a:p>
            <a:r>
              <a:rPr lang="en-US" dirty="0"/>
              <a:t>Main advantage over competitive approaches is that the </a:t>
            </a:r>
            <a:r>
              <a:rPr lang="en-US" b="1" dirty="0"/>
              <a:t>structure of the code is still sequential </a:t>
            </a:r>
            <a:r>
              <a:rPr lang="en-US" dirty="0"/>
              <a:t>and easier to write.</a:t>
            </a:r>
          </a:p>
          <a:p>
            <a:endParaRPr lang="en-US" dirty="0"/>
          </a:p>
          <a:p>
            <a:r>
              <a:rPr lang="en-US" b="1" dirty="0"/>
              <a:t>Kotlin</a:t>
            </a:r>
            <a:r>
              <a:rPr lang="en-US" dirty="0"/>
              <a:t> provides coroutine support at the language level but the functionality is delegated to libraries. </a:t>
            </a:r>
          </a:p>
          <a:p>
            <a:pPr lvl="1"/>
            <a:r>
              <a:rPr lang="en-US" sz="2000" dirty="0"/>
              <a:t>Only one keyword is added to the core language, the </a:t>
            </a:r>
            <a:r>
              <a:rPr lang="en-US" sz="2000" b="1" i="1" u="sng" dirty="0"/>
              <a:t>suspend</a:t>
            </a:r>
            <a:r>
              <a:rPr lang="en-US" sz="2000" dirty="0"/>
              <a:t> keyword.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5FC20-EE83-2540-8FFF-D7255A1512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2385-1CFE-7942-A0CB-5CC38C3D0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Coroutines</a:t>
            </a:r>
            <a:endParaRPr lang="en-I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E81B2E-9E51-5B4E-ACA2-AAB988CA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Background - How (high level overview)</a:t>
            </a:r>
          </a:p>
        </p:txBody>
      </p:sp>
    </p:spTree>
    <p:extLst>
      <p:ext uri="{BB962C8B-B14F-4D97-AF65-F5344CB8AC3E}">
        <p14:creationId xmlns:p14="http://schemas.microsoft.com/office/powerpoint/2010/main" val="125604101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16193</TotalTime>
  <Words>553</Words>
  <Application>Microsoft Macintosh PowerPoint</Application>
  <PresentationFormat>On-screen Show (16:9)</PresentationFormat>
  <Paragraphs>75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Coroutines</vt:lpstr>
      <vt:lpstr>Agenda</vt:lpstr>
      <vt:lpstr>Context</vt:lpstr>
      <vt:lpstr>Context</vt:lpstr>
      <vt:lpstr>Background - What</vt:lpstr>
      <vt:lpstr>Background - Why</vt:lpstr>
      <vt:lpstr>Background - Why</vt:lpstr>
      <vt:lpstr>Background - How (high level overview)</vt:lpstr>
      <vt:lpstr>Background - How (high level overview)</vt:lpstr>
      <vt:lpstr>Background - How (high level overview)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13</cp:revision>
  <dcterms:created xsi:type="dcterms:W3CDTF">2019-01-29T16:40:14Z</dcterms:created>
  <dcterms:modified xsi:type="dcterms:W3CDTF">2019-09-27T06:47:53Z</dcterms:modified>
</cp:coreProperties>
</file>