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8"/>
  </p:notesMasterIdLst>
  <p:handoutMasterIdLst>
    <p:handoutMasterId r:id="rId29"/>
  </p:handoutMasterIdLst>
  <p:sldIdLst>
    <p:sldId id="256" r:id="rId2"/>
    <p:sldId id="257" r:id="rId3"/>
    <p:sldId id="445" r:id="rId4"/>
    <p:sldId id="468" r:id="rId5"/>
    <p:sldId id="457" r:id="rId6"/>
    <p:sldId id="453" r:id="rId7"/>
    <p:sldId id="454" r:id="rId8"/>
    <p:sldId id="455" r:id="rId9"/>
    <p:sldId id="456" r:id="rId10"/>
    <p:sldId id="452" r:id="rId11"/>
    <p:sldId id="466" r:id="rId12"/>
    <p:sldId id="458" r:id="rId13"/>
    <p:sldId id="462" r:id="rId14"/>
    <p:sldId id="463" r:id="rId15"/>
    <p:sldId id="464" r:id="rId16"/>
    <p:sldId id="465" r:id="rId17"/>
    <p:sldId id="459" r:id="rId18"/>
    <p:sldId id="460" r:id="rId19"/>
    <p:sldId id="469" r:id="rId20"/>
    <p:sldId id="470" r:id="rId21"/>
    <p:sldId id="471" r:id="rId22"/>
    <p:sldId id="472" r:id="rId23"/>
    <p:sldId id="474" r:id="rId24"/>
    <p:sldId id="473" r:id="rId25"/>
    <p:sldId id="447" r:id="rId26"/>
    <p:sldId id="446" r:id="rId27"/>
  </p:sldIdLst>
  <p:sldSz cx="9144000" cy="5143500" type="screen16x9"/>
  <p:notesSz cx="6858000" cy="9144000"/>
  <p:defaultTextStyle>
    <a:lvl1pPr algn="ctr" defTabSz="366737">
      <a:defRPr sz="2250">
        <a:latin typeface="+mn-lt"/>
        <a:ea typeface="+mn-ea"/>
        <a:cs typeface="+mn-cs"/>
        <a:sym typeface="Helvetica Light"/>
      </a:defRPr>
    </a:lvl1pPr>
    <a:lvl2pPr indent="143505" algn="ctr" defTabSz="366737">
      <a:defRPr sz="2250">
        <a:latin typeface="+mn-lt"/>
        <a:ea typeface="+mn-ea"/>
        <a:cs typeface="+mn-cs"/>
        <a:sym typeface="Helvetica Light"/>
      </a:defRPr>
    </a:lvl2pPr>
    <a:lvl3pPr indent="287012" algn="ctr" defTabSz="366737">
      <a:defRPr sz="2250">
        <a:latin typeface="+mn-lt"/>
        <a:ea typeface="+mn-ea"/>
        <a:cs typeface="+mn-cs"/>
        <a:sym typeface="Helvetica Light"/>
      </a:defRPr>
    </a:lvl3pPr>
    <a:lvl4pPr indent="430517" algn="ctr" defTabSz="366737">
      <a:defRPr sz="2250">
        <a:latin typeface="+mn-lt"/>
        <a:ea typeface="+mn-ea"/>
        <a:cs typeface="+mn-cs"/>
        <a:sym typeface="Helvetica Light"/>
      </a:defRPr>
    </a:lvl4pPr>
    <a:lvl5pPr indent="574022" algn="ctr" defTabSz="366737">
      <a:defRPr sz="2250">
        <a:latin typeface="+mn-lt"/>
        <a:ea typeface="+mn-ea"/>
        <a:cs typeface="+mn-cs"/>
        <a:sym typeface="Helvetica Light"/>
      </a:defRPr>
    </a:lvl5pPr>
    <a:lvl6pPr indent="717528" algn="ctr" defTabSz="366737">
      <a:defRPr sz="2250">
        <a:latin typeface="+mn-lt"/>
        <a:ea typeface="+mn-ea"/>
        <a:cs typeface="+mn-cs"/>
        <a:sym typeface="Helvetica Light"/>
      </a:defRPr>
    </a:lvl6pPr>
    <a:lvl7pPr indent="861034" algn="ctr" defTabSz="366737">
      <a:defRPr sz="2250">
        <a:latin typeface="+mn-lt"/>
        <a:ea typeface="+mn-ea"/>
        <a:cs typeface="+mn-cs"/>
        <a:sym typeface="Helvetica Light"/>
      </a:defRPr>
    </a:lvl7pPr>
    <a:lvl8pPr indent="1004539" algn="ctr" defTabSz="366737">
      <a:defRPr sz="2250">
        <a:latin typeface="+mn-lt"/>
        <a:ea typeface="+mn-ea"/>
        <a:cs typeface="+mn-cs"/>
        <a:sym typeface="Helvetica Light"/>
      </a:defRPr>
    </a:lvl8pPr>
    <a:lvl9pPr indent="1148045" algn="ctr" defTabSz="366737">
      <a:defRPr sz="2250">
        <a:latin typeface="+mn-lt"/>
        <a:ea typeface="+mn-ea"/>
        <a:cs typeface="+mn-cs"/>
        <a:sym typeface="Helvetica Light"/>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a:srgbClr val="194699"/>
    <a:srgbClr val="0E9647"/>
    <a:srgbClr val="FDE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1EA3FB-653F-2B41-93A7-20BD13347022}" v="58" dt="2019-09-28T10:46:25.91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p:restoredTop sz="86122"/>
  </p:normalViewPr>
  <p:slideViewPr>
    <p:cSldViewPr snapToGrid="0" snapToObjects="1">
      <p:cViewPr varScale="1">
        <p:scale>
          <a:sx n="140" d="100"/>
          <a:sy n="140" d="100"/>
        </p:scale>
        <p:origin x="1328" y="1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Drohan" userId="bd111efc-3a90-4169-a791-cb26685365d4" providerId="ADAL" clId="{771EA3FB-653F-2B41-93A7-20BD13347022}"/>
    <pc:docChg chg="undo custSel addSld delSld modSld sldOrd">
      <pc:chgData name="David Drohan" userId="bd111efc-3a90-4169-a791-cb26685365d4" providerId="ADAL" clId="{771EA3FB-653F-2B41-93A7-20BD13347022}" dt="2019-09-28T10:46:30.866" v="1178" actId="20577"/>
      <pc:docMkLst>
        <pc:docMk/>
      </pc:docMkLst>
      <pc:sldChg chg="addSp delSp modSp">
        <pc:chgData name="David Drohan" userId="bd111efc-3a90-4169-a791-cb26685365d4" providerId="ADAL" clId="{771EA3FB-653F-2B41-93A7-20BD13347022}" dt="2019-09-27T10:27:58.797" v="60" actId="1035"/>
        <pc:sldMkLst>
          <pc:docMk/>
          <pc:sldMk cId="0" sldId="257"/>
        </pc:sldMkLst>
        <pc:spChg chg="mod">
          <ac:chgData name="David Drohan" userId="bd111efc-3a90-4169-a791-cb26685365d4" providerId="ADAL" clId="{771EA3FB-653F-2B41-93A7-20BD13347022}" dt="2019-09-27T10:25:28.642" v="21" actId="20577"/>
          <ac:spMkLst>
            <pc:docMk/>
            <pc:sldMk cId="0" sldId="257"/>
            <ac:spMk id="3" creationId="{00000000-0000-0000-0000-000000000000}"/>
          </ac:spMkLst>
        </pc:spChg>
        <pc:spChg chg="del">
          <ac:chgData name="David Drohan" userId="bd111efc-3a90-4169-a791-cb26685365d4" providerId="ADAL" clId="{771EA3FB-653F-2B41-93A7-20BD13347022}" dt="2019-09-27T10:25:50.044" v="22" actId="478"/>
          <ac:spMkLst>
            <pc:docMk/>
            <pc:sldMk cId="0" sldId="257"/>
            <ac:spMk id="79" creationId="{00000000-0000-0000-0000-000000000000}"/>
          </ac:spMkLst>
        </pc:spChg>
        <pc:picChg chg="add mod">
          <ac:chgData name="David Drohan" userId="bd111efc-3a90-4169-a791-cb26685365d4" providerId="ADAL" clId="{771EA3FB-653F-2B41-93A7-20BD13347022}" dt="2019-09-27T10:27:58.797" v="60" actId="1035"/>
          <ac:picMkLst>
            <pc:docMk/>
            <pc:sldMk cId="0" sldId="257"/>
            <ac:picMk id="4" creationId="{534DBBDA-8FB9-0F49-AE8A-FB65037B4D8A}"/>
          </ac:picMkLst>
        </pc:picChg>
        <pc:picChg chg="del">
          <ac:chgData name="David Drohan" userId="bd111efc-3a90-4169-a791-cb26685365d4" providerId="ADAL" clId="{771EA3FB-653F-2B41-93A7-20BD13347022}" dt="2019-09-27T10:25:52.530" v="23" actId="478"/>
          <ac:picMkLst>
            <pc:docMk/>
            <pc:sldMk cId="0" sldId="257"/>
            <ac:picMk id="7" creationId="{AC194F60-9F6A-5648-A7B1-3EC7B8CAF86F}"/>
          </ac:picMkLst>
        </pc:picChg>
      </pc:sldChg>
      <pc:sldChg chg="delSp modSp">
        <pc:chgData name="David Drohan" userId="bd111efc-3a90-4169-a791-cb26685365d4" providerId="ADAL" clId="{771EA3FB-653F-2B41-93A7-20BD13347022}" dt="2019-09-28T01:14:52.413" v="430" actId="20577"/>
        <pc:sldMkLst>
          <pc:docMk/>
          <pc:sldMk cId="205058614" sldId="445"/>
        </pc:sldMkLst>
        <pc:spChg chg="mod">
          <ac:chgData name="David Drohan" userId="bd111efc-3a90-4169-a791-cb26685365d4" providerId="ADAL" clId="{771EA3FB-653F-2B41-93A7-20BD13347022}" dt="2019-09-27T11:29:56.664" v="81" actId="20577"/>
          <ac:spMkLst>
            <pc:docMk/>
            <pc:sldMk cId="205058614" sldId="445"/>
            <ac:spMk id="85" creationId="{00000000-0000-0000-0000-000000000000}"/>
          </ac:spMkLst>
        </pc:spChg>
        <pc:spChg chg="mod">
          <ac:chgData name="David Drohan" userId="bd111efc-3a90-4169-a791-cb26685365d4" providerId="ADAL" clId="{771EA3FB-653F-2B41-93A7-20BD13347022}" dt="2019-09-28T01:14:52.413" v="430" actId="20577"/>
          <ac:spMkLst>
            <pc:docMk/>
            <pc:sldMk cId="205058614" sldId="445"/>
            <ac:spMk id="86" creationId="{00000000-0000-0000-0000-000000000000}"/>
          </ac:spMkLst>
        </pc:spChg>
        <pc:picChg chg="del mod">
          <ac:chgData name="David Drohan" userId="bd111efc-3a90-4169-a791-cb26685365d4" providerId="ADAL" clId="{771EA3FB-653F-2B41-93A7-20BD13347022}" dt="2019-09-27T11:32:56.262" v="160" actId="478"/>
          <ac:picMkLst>
            <pc:docMk/>
            <pc:sldMk cId="205058614" sldId="445"/>
            <ac:picMk id="7" creationId="{EE10EB52-7C3C-1547-B142-3CC7EA6288B7}"/>
          </ac:picMkLst>
        </pc:picChg>
      </pc:sldChg>
      <pc:sldChg chg="del">
        <pc:chgData name="David Drohan" userId="bd111efc-3a90-4169-a791-cb26685365d4" providerId="ADAL" clId="{771EA3FB-653F-2B41-93A7-20BD13347022}" dt="2019-09-27T10:25:04.956" v="0" actId="2696"/>
        <pc:sldMkLst>
          <pc:docMk/>
          <pc:sldMk cId="986567806" sldId="447"/>
        </pc:sldMkLst>
      </pc:sldChg>
      <pc:sldChg chg="modSp add">
        <pc:chgData name="David Drohan" userId="bd111efc-3a90-4169-a791-cb26685365d4" providerId="ADAL" clId="{771EA3FB-653F-2B41-93A7-20BD13347022}" dt="2019-09-27T12:24:03.232" v="340" actId="20577"/>
        <pc:sldMkLst>
          <pc:docMk/>
          <pc:sldMk cId="2853823037" sldId="447"/>
        </pc:sldMkLst>
        <pc:spChg chg="mod">
          <ac:chgData name="David Drohan" userId="bd111efc-3a90-4169-a791-cb26685365d4" providerId="ADAL" clId="{771EA3FB-653F-2B41-93A7-20BD13347022}" dt="2019-09-27T12:24:03.232" v="340" actId="20577"/>
          <ac:spMkLst>
            <pc:docMk/>
            <pc:sldMk cId="2853823037" sldId="447"/>
            <ac:spMk id="161" creationId="{00000000-0000-0000-0000-000000000000}"/>
          </ac:spMkLst>
        </pc:spChg>
      </pc:sldChg>
      <pc:sldChg chg="addSp delSp modSp">
        <pc:chgData name="David Drohan" userId="bd111efc-3a90-4169-a791-cb26685365d4" providerId="ADAL" clId="{771EA3FB-653F-2B41-93A7-20BD13347022}" dt="2019-09-28T01:10:07.729" v="426" actId="20577"/>
        <pc:sldMkLst>
          <pc:docMk/>
          <pc:sldMk cId="2834560896" sldId="452"/>
        </pc:sldMkLst>
        <pc:spChg chg="del">
          <ac:chgData name="David Drohan" userId="bd111efc-3a90-4169-a791-cb26685365d4" providerId="ADAL" clId="{771EA3FB-653F-2B41-93A7-20BD13347022}" dt="2019-09-28T01:09:55.618" v="398" actId="478"/>
          <ac:spMkLst>
            <pc:docMk/>
            <pc:sldMk cId="2834560896" sldId="452"/>
            <ac:spMk id="2" creationId="{00000000-0000-0000-0000-000000000000}"/>
          </ac:spMkLst>
        </pc:spChg>
        <pc:spChg chg="mod">
          <ac:chgData name="David Drohan" userId="bd111efc-3a90-4169-a791-cb26685365d4" providerId="ADAL" clId="{771EA3FB-653F-2B41-93A7-20BD13347022}" dt="2019-09-28T01:10:07.729" v="426" actId="20577"/>
          <ac:spMkLst>
            <pc:docMk/>
            <pc:sldMk cId="2834560896" sldId="452"/>
            <ac:spMk id="5" creationId="{00000000-0000-0000-0000-000000000000}"/>
          </ac:spMkLst>
        </pc:spChg>
        <pc:spChg chg="add del mod">
          <ac:chgData name="David Drohan" userId="bd111efc-3a90-4169-a791-cb26685365d4" providerId="ADAL" clId="{771EA3FB-653F-2B41-93A7-20BD13347022}" dt="2019-09-28T01:09:57.021" v="399" actId="478"/>
          <ac:spMkLst>
            <pc:docMk/>
            <pc:sldMk cId="2834560896" sldId="452"/>
            <ac:spMk id="6" creationId="{04E6470A-BBB9-CB4F-A6C8-A09B5705F09D}"/>
          </ac:spMkLst>
        </pc:spChg>
      </pc:sldChg>
      <pc:sldChg chg="modSp add">
        <pc:chgData name="David Drohan" userId="bd111efc-3a90-4169-a791-cb26685365d4" providerId="ADAL" clId="{771EA3FB-653F-2B41-93A7-20BD13347022}" dt="2019-09-28T01:15:20.520" v="434" actId="20577"/>
        <pc:sldMkLst>
          <pc:docMk/>
          <pc:sldMk cId="1462936780" sldId="453"/>
        </pc:sldMkLst>
        <pc:spChg chg="mod">
          <ac:chgData name="David Drohan" userId="bd111efc-3a90-4169-a791-cb26685365d4" providerId="ADAL" clId="{771EA3FB-653F-2B41-93A7-20BD13347022}" dt="2019-09-28T01:15:20.520" v="434" actId="20577"/>
          <ac:spMkLst>
            <pc:docMk/>
            <pc:sldMk cId="1462936780" sldId="453"/>
            <ac:spMk id="2" creationId="{C1DDCAAC-A742-B44A-AA52-2C660CE387B1}"/>
          </ac:spMkLst>
        </pc:spChg>
        <pc:spChg chg="mod">
          <ac:chgData name="David Drohan" userId="bd111efc-3a90-4169-a791-cb26685365d4" providerId="ADAL" clId="{771EA3FB-653F-2B41-93A7-20BD13347022}" dt="2019-09-27T11:40:13.611" v="227" actId="20577"/>
          <ac:spMkLst>
            <pc:docMk/>
            <pc:sldMk cId="1462936780" sldId="453"/>
            <ac:spMk id="3" creationId="{29E142FC-87D4-C449-A48A-863C09D2B333}"/>
          </ac:spMkLst>
        </pc:spChg>
      </pc:sldChg>
      <pc:sldChg chg="modSp add">
        <pc:chgData name="David Drohan" userId="bd111efc-3a90-4169-a791-cb26685365d4" providerId="ADAL" clId="{771EA3FB-653F-2B41-93A7-20BD13347022}" dt="2019-09-28T01:15:25.319" v="435" actId="20577"/>
        <pc:sldMkLst>
          <pc:docMk/>
          <pc:sldMk cId="3737528846" sldId="454"/>
        </pc:sldMkLst>
        <pc:spChg chg="mod">
          <ac:chgData name="David Drohan" userId="bd111efc-3a90-4169-a791-cb26685365d4" providerId="ADAL" clId="{771EA3FB-653F-2B41-93A7-20BD13347022}" dt="2019-09-28T01:15:25.319" v="435" actId="20577"/>
          <ac:spMkLst>
            <pc:docMk/>
            <pc:sldMk cId="3737528846" sldId="454"/>
            <ac:spMk id="2" creationId="{5D826292-A47D-3F41-A79F-C7F17DDFCCFF}"/>
          </ac:spMkLst>
        </pc:spChg>
        <pc:spChg chg="mod">
          <ac:chgData name="David Drohan" userId="bd111efc-3a90-4169-a791-cb26685365d4" providerId="ADAL" clId="{771EA3FB-653F-2B41-93A7-20BD13347022}" dt="2019-09-27T11:41:21.136" v="232" actId="20577"/>
          <ac:spMkLst>
            <pc:docMk/>
            <pc:sldMk cId="3737528846" sldId="454"/>
            <ac:spMk id="3" creationId="{7169FF34-E55B-6D44-9912-64BA34A153AC}"/>
          </ac:spMkLst>
        </pc:spChg>
      </pc:sldChg>
      <pc:sldChg chg="modSp add">
        <pc:chgData name="David Drohan" userId="bd111efc-3a90-4169-a791-cb26685365d4" providerId="ADAL" clId="{771EA3FB-653F-2B41-93A7-20BD13347022}" dt="2019-09-28T01:15:29.674" v="436" actId="20577"/>
        <pc:sldMkLst>
          <pc:docMk/>
          <pc:sldMk cId="3517454943" sldId="455"/>
        </pc:sldMkLst>
        <pc:spChg chg="mod">
          <ac:chgData name="David Drohan" userId="bd111efc-3a90-4169-a791-cb26685365d4" providerId="ADAL" clId="{771EA3FB-653F-2B41-93A7-20BD13347022}" dt="2019-09-28T01:15:29.674" v="436" actId="20577"/>
          <ac:spMkLst>
            <pc:docMk/>
            <pc:sldMk cId="3517454943" sldId="455"/>
            <ac:spMk id="2" creationId="{D5B8015C-9D9B-374B-A0E7-4BF1106D85D4}"/>
          </ac:spMkLst>
        </pc:spChg>
        <pc:spChg chg="mod">
          <ac:chgData name="David Drohan" userId="bd111efc-3a90-4169-a791-cb26685365d4" providerId="ADAL" clId="{771EA3FB-653F-2B41-93A7-20BD13347022}" dt="2019-09-27T11:42:49.622" v="271" actId="20577"/>
          <ac:spMkLst>
            <pc:docMk/>
            <pc:sldMk cId="3517454943" sldId="455"/>
            <ac:spMk id="3" creationId="{411CF11F-74AC-8149-BE73-1BCBC0BFF22C}"/>
          </ac:spMkLst>
        </pc:spChg>
      </pc:sldChg>
      <pc:sldChg chg="modSp add">
        <pc:chgData name="David Drohan" userId="bd111efc-3a90-4169-a791-cb26685365d4" providerId="ADAL" clId="{771EA3FB-653F-2B41-93A7-20BD13347022}" dt="2019-09-27T22:11:18.540" v="366" actId="20577"/>
        <pc:sldMkLst>
          <pc:docMk/>
          <pc:sldMk cId="3287338524" sldId="456"/>
        </pc:sldMkLst>
        <pc:spChg chg="mod">
          <ac:chgData name="David Drohan" userId="bd111efc-3a90-4169-a791-cb26685365d4" providerId="ADAL" clId="{771EA3FB-653F-2B41-93A7-20BD13347022}" dt="2019-09-27T11:48:52.804" v="306" actId="20577"/>
          <ac:spMkLst>
            <pc:docMk/>
            <pc:sldMk cId="3287338524" sldId="456"/>
            <ac:spMk id="2" creationId="{67BB21D3-2D81-F445-AE69-011FEB38D626}"/>
          </ac:spMkLst>
        </pc:spChg>
        <pc:spChg chg="mod">
          <ac:chgData name="David Drohan" userId="bd111efc-3a90-4169-a791-cb26685365d4" providerId="ADAL" clId="{771EA3FB-653F-2B41-93A7-20BD13347022}" dt="2019-09-27T22:11:18.540" v="366" actId="20577"/>
          <ac:spMkLst>
            <pc:docMk/>
            <pc:sldMk cId="3287338524" sldId="456"/>
            <ac:spMk id="3" creationId="{3687E401-1F9D-B74F-A3CC-F2F1472D0381}"/>
          </ac:spMkLst>
        </pc:spChg>
      </pc:sldChg>
      <pc:sldChg chg="addSp delSp modSp add">
        <pc:chgData name="David Drohan" userId="bd111efc-3a90-4169-a791-cb26685365d4" providerId="ADAL" clId="{771EA3FB-653F-2B41-93A7-20BD13347022}" dt="2019-09-28T01:15:13.479" v="431" actId="20577"/>
        <pc:sldMkLst>
          <pc:docMk/>
          <pc:sldMk cId="1164928024" sldId="457"/>
        </pc:sldMkLst>
        <pc:spChg chg="del">
          <ac:chgData name="David Drohan" userId="bd111efc-3a90-4169-a791-cb26685365d4" providerId="ADAL" clId="{771EA3FB-653F-2B41-93A7-20BD13347022}" dt="2019-09-28T01:09:18.915" v="396" actId="478"/>
          <ac:spMkLst>
            <pc:docMk/>
            <pc:sldMk cId="1164928024" sldId="457"/>
            <ac:spMk id="2" creationId="{00000000-0000-0000-0000-000000000000}"/>
          </ac:spMkLst>
        </pc:spChg>
        <pc:spChg chg="mod">
          <ac:chgData name="David Drohan" userId="bd111efc-3a90-4169-a791-cb26685365d4" providerId="ADAL" clId="{771EA3FB-653F-2B41-93A7-20BD13347022}" dt="2019-09-28T01:15:13.479" v="431" actId="20577"/>
          <ac:spMkLst>
            <pc:docMk/>
            <pc:sldMk cId="1164928024" sldId="457"/>
            <ac:spMk id="5" creationId="{00000000-0000-0000-0000-000000000000}"/>
          </ac:spMkLst>
        </pc:spChg>
        <pc:spChg chg="add del mod">
          <ac:chgData name="David Drohan" userId="bd111efc-3a90-4169-a791-cb26685365d4" providerId="ADAL" clId="{771EA3FB-653F-2B41-93A7-20BD13347022}" dt="2019-09-28T01:09:20.052" v="397" actId="478"/>
          <ac:spMkLst>
            <pc:docMk/>
            <pc:sldMk cId="1164928024" sldId="457"/>
            <ac:spMk id="6" creationId="{5038EAD7-9C85-2A4E-A72D-FADF91A87742}"/>
          </ac:spMkLst>
        </pc:spChg>
      </pc:sldChg>
      <pc:sldChg chg="modSp add modNotesTx">
        <pc:chgData name="David Drohan" userId="bd111efc-3a90-4169-a791-cb26685365d4" providerId="ADAL" clId="{771EA3FB-653F-2B41-93A7-20BD13347022}" dt="2019-09-28T10:08:07.635" v="558" actId="20577"/>
        <pc:sldMkLst>
          <pc:docMk/>
          <pc:sldMk cId="222920659" sldId="458"/>
        </pc:sldMkLst>
        <pc:spChg chg="mod">
          <ac:chgData name="David Drohan" userId="bd111efc-3a90-4169-a791-cb26685365d4" providerId="ADAL" clId="{771EA3FB-653F-2B41-93A7-20BD13347022}" dt="2019-09-28T01:16:11.647" v="449" actId="20577"/>
          <ac:spMkLst>
            <pc:docMk/>
            <pc:sldMk cId="222920659" sldId="458"/>
            <ac:spMk id="2" creationId="{0AA8FEFF-01FA-F942-9F3E-C82959DE5B5C}"/>
          </ac:spMkLst>
        </pc:spChg>
        <pc:spChg chg="mod">
          <ac:chgData name="David Drohan" userId="bd111efc-3a90-4169-a791-cb26685365d4" providerId="ADAL" clId="{771EA3FB-653F-2B41-93A7-20BD13347022}" dt="2019-09-28T10:04:28.255" v="543" actId="20577"/>
          <ac:spMkLst>
            <pc:docMk/>
            <pc:sldMk cId="222920659" sldId="458"/>
            <ac:spMk id="3" creationId="{0DCF6D21-57B6-4146-B5B2-DCEBFD8D1549}"/>
          </ac:spMkLst>
        </pc:spChg>
      </pc:sldChg>
      <pc:sldChg chg="modSp add ord">
        <pc:chgData name="David Drohan" userId="bd111efc-3a90-4169-a791-cb26685365d4" providerId="ADAL" clId="{771EA3FB-653F-2B41-93A7-20BD13347022}" dt="2019-09-28T01:19:21.278" v="476"/>
        <pc:sldMkLst>
          <pc:docMk/>
          <pc:sldMk cId="3249072350" sldId="459"/>
        </pc:sldMkLst>
        <pc:spChg chg="mod">
          <ac:chgData name="David Drohan" userId="bd111efc-3a90-4169-a791-cb26685365d4" providerId="ADAL" clId="{771EA3FB-653F-2B41-93A7-20BD13347022}" dt="2019-09-28T01:19:13.832" v="475" actId="20577"/>
          <ac:spMkLst>
            <pc:docMk/>
            <pc:sldMk cId="3249072350" sldId="459"/>
            <ac:spMk id="5" creationId="{00000000-0000-0000-0000-000000000000}"/>
          </ac:spMkLst>
        </pc:spChg>
      </pc:sldChg>
      <pc:sldChg chg="modSp add">
        <pc:chgData name="David Drohan" userId="bd111efc-3a90-4169-a791-cb26685365d4" providerId="ADAL" clId="{771EA3FB-653F-2B41-93A7-20BD13347022}" dt="2019-09-28T01:19:56.217" v="479"/>
        <pc:sldMkLst>
          <pc:docMk/>
          <pc:sldMk cId="3063764682" sldId="460"/>
        </pc:sldMkLst>
        <pc:spChg chg="mod">
          <ac:chgData name="David Drohan" userId="bd111efc-3a90-4169-a791-cb26685365d4" providerId="ADAL" clId="{771EA3FB-653F-2B41-93A7-20BD13347022}" dt="2019-09-28T01:19:56.217" v="479"/>
          <ac:spMkLst>
            <pc:docMk/>
            <pc:sldMk cId="3063764682" sldId="460"/>
            <ac:spMk id="2" creationId="{A752FBC3-1160-0945-BD0E-7FDEBB58E449}"/>
          </ac:spMkLst>
        </pc:spChg>
      </pc:sldChg>
      <pc:sldChg chg="modSp add">
        <pc:chgData name="David Drohan" userId="bd111efc-3a90-4169-a791-cb26685365d4" providerId="ADAL" clId="{771EA3FB-653F-2B41-93A7-20BD13347022}" dt="2019-09-28T01:20:19.652" v="491" actId="20577"/>
        <pc:sldMkLst>
          <pc:docMk/>
          <pc:sldMk cId="152555836" sldId="461"/>
        </pc:sldMkLst>
        <pc:spChg chg="mod">
          <ac:chgData name="David Drohan" userId="bd111efc-3a90-4169-a791-cb26685365d4" providerId="ADAL" clId="{771EA3FB-653F-2B41-93A7-20BD13347022}" dt="2019-09-28T01:20:19.652" v="491" actId="20577"/>
          <ac:spMkLst>
            <pc:docMk/>
            <pc:sldMk cId="152555836" sldId="461"/>
            <ac:spMk id="5" creationId="{00000000-0000-0000-0000-000000000000}"/>
          </ac:spMkLst>
        </pc:spChg>
      </pc:sldChg>
      <pc:sldChg chg="del">
        <pc:chgData name="David Drohan" userId="bd111efc-3a90-4169-a791-cb26685365d4" providerId="ADAL" clId="{771EA3FB-653F-2B41-93A7-20BD13347022}" dt="2019-09-27T11:31:57.599" v="135" actId="2696"/>
        <pc:sldMkLst>
          <pc:docMk/>
          <pc:sldMk cId="3340241533" sldId="461"/>
        </pc:sldMkLst>
      </pc:sldChg>
      <pc:sldChg chg="modSp add modNotesTx">
        <pc:chgData name="David Drohan" userId="bd111efc-3a90-4169-a791-cb26685365d4" providerId="ADAL" clId="{771EA3FB-653F-2B41-93A7-20BD13347022}" dt="2019-09-28T10:30:32.804" v="912" actId="20577"/>
        <pc:sldMkLst>
          <pc:docMk/>
          <pc:sldMk cId="1351472521" sldId="462"/>
        </pc:sldMkLst>
        <pc:spChg chg="mod">
          <ac:chgData name="David Drohan" userId="bd111efc-3a90-4169-a791-cb26685365d4" providerId="ADAL" clId="{771EA3FB-653F-2B41-93A7-20BD13347022}" dt="2019-09-28T10:09:05.627" v="586" actId="20577"/>
          <ac:spMkLst>
            <pc:docMk/>
            <pc:sldMk cId="1351472521" sldId="462"/>
            <ac:spMk id="2" creationId="{0AA8FEFF-01FA-F942-9F3E-C82959DE5B5C}"/>
          </ac:spMkLst>
        </pc:spChg>
        <pc:spChg chg="mod">
          <ac:chgData name="David Drohan" userId="bd111efc-3a90-4169-a791-cb26685365d4" providerId="ADAL" clId="{771EA3FB-653F-2B41-93A7-20BD13347022}" dt="2019-09-28T10:30:32.804" v="912" actId="20577"/>
          <ac:spMkLst>
            <pc:docMk/>
            <pc:sldMk cId="1351472521" sldId="462"/>
            <ac:spMk id="3" creationId="{0DCF6D21-57B6-4146-B5B2-DCEBFD8D1549}"/>
          </ac:spMkLst>
        </pc:spChg>
      </pc:sldChg>
      <pc:sldChg chg="addSp delSp modSp add ord">
        <pc:chgData name="David Drohan" userId="bd111efc-3a90-4169-a791-cb26685365d4" providerId="ADAL" clId="{771EA3FB-653F-2B41-93A7-20BD13347022}" dt="2019-09-28T10:15:14.381" v="634"/>
        <pc:sldMkLst>
          <pc:docMk/>
          <pc:sldMk cId="1639990715" sldId="463"/>
        </pc:sldMkLst>
        <pc:spChg chg="del">
          <ac:chgData name="David Drohan" userId="bd111efc-3a90-4169-a791-cb26685365d4" providerId="ADAL" clId="{771EA3FB-653F-2B41-93A7-20BD13347022}" dt="2019-09-28T10:10:21.176" v="626" actId="478"/>
          <ac:spMkLst>
            <pc:docMk/>
            <pc:sldMk cId="1639990715" sldId="463"/>
            <ac:spMk id="3" creationId="{0DCF6D21-57B6-4146-B5B2-DCEBFD8D1549}"/>
          </ac:spMkLst>
        </pc:spChg>
        <pc:spChg chg="add del mod">
          <ac:chgData name="David Drohan" userId="bd111efc-3a90-4169-a791-cb26685365d4" providerId="ADAL" clId="{771EA3FB-653F-2B41-93A7-20BD13347022}" dt="2019-09-28T10:10:23.888" v="627" actId="478"/>
          <ac:spMkLst>
            <pc:docMk/>
            <pc:sldMk cId="1639990715" sldId="463"/>
            <ac:spMk id="7" creationId="{B269F68D-097E-E545-B22B-6450892DE2BF}"/>
          </ac:spMkLst>
        </pc:spChg>
        <pc:picChg chg="add mod">
          <ac:chgData name="David Drohan" userId="bd111efc-3a90-4169-a791-cb26685365d4" providerId="ADAL" clId="{771EA3FB-653F-2B41-93A7-20BD13347022}" dt="2019-09-28T10:14:54.982" v="632" actId="1076"/>
          <ac:picMkLst>
            <pc:docMk/>
            <pc:sldMk cId="1639990715" sldId="463"/>
            <ac:picMk id="9" creationId="{3821094D-1B84-584F-84B2-AAB2D9CBD40D}"/>
          </ac:picMkLst>
        </pc:picChg>
      </pc:sldChg>
      <pc:sldChg chg="modSp add modNotesTx">
        <pc:chgData name="David Drohan" userId="bd111efc-3a90-4169-a791-cb26685365d4" providerId="ADAL" clId="{771EA3FB-653F-2B41-93A7-20BD13347022}" dt="2019-09-28T10:31:54.157" v="933" actId="20577"/>
        <pc:sldMkLst>
          <pc:docMk/>
          <pc:sldMk cId="4104743916" sldId="464"/>
        </pc:sldMkLst>
        <pc:spChg chg="mod">
          <ac:chgData name="David Drohan" userId="bd111efc-3a90-4169-a791-cb26685365d4" providerId="ADAL" clId="{771EA3FB-653F-2B41-93A7-20BD13347022}" dt="2019-09-28T10:31:54.157" v="933" actId="20577"/>
          <ac:spMkLst>
            <pc:docMk/>
            <pc:sldMk cId="4104743916" sldId="464"/>
            <ac:spMk id="3" creationId="{0DCF6D21-57B6-4146-B5B2-DCEBFD8D1549}"/>
          </ac:spMkLst>
        </pc:spChg>
      </pc:sldChg>
      <pc:sldChg chg="addSp delSp modSp add modNotesTx">
        <pc:chgData name="David Drohan" userId="bd111efc-3a90-4169-a791-cb26685365d4" providerId="ADAL" clId="{771EA3FB-653F-2B41-93A7-20BD13347022}" dt="2019-09-28T10:33:26.123" v="1064" actId="20577"/>
        <pc:sldMkLst>
          <pc:docMk/>
          <pc:sldMk cId="1546143109" sldId="465"/>
        </pc:sldMkLst>
        <pc:picChg chg="add mod">
          <ac:chgData name="David Drohan" userId="bd111efc-3a90-4169-a791-cb26685365d4" providerId="ADAL" clId="{771EA3FB-653F-2B41-93A7-20BD13347022}" dt="2019-09-28T10:23:46.461" v="682" actId="1076"/>
          <ac:picMkLst>
            <pc:docMk/>
            <pc:sldMk cId="1546143109" sldId="465"/>
            <ac:picMk id="6" creationId="{2966FBED-E0F4-0B4B-9325-B071E3B983D1}"/>
          </ac:picMkLst>
        </pc:picChg>
        <pc:picChg chg="del">
          <ac:chgData name="David Drohan" userId="bd111efc-3a90-4169-a791-cb26685365d4" providerId="ADAL" clId="{771EA3FB-653F-2B41-93A7-20BD13347022}" dt="2019-09-28T10:23:02.564" v="677" actId="478"/>
          <ac:picMkLst>
            <pc:docMk/>
            <pc:sldMk cId="1546143109" sldId="465"/>
            <ac:picMk id="9" creationId="{3821094D-1B84-584F-84B2-AAB2D9CBD40D}"/>
          </ac:picMkLst>
        </pc:picChg>
      </pc:sldChg>
      <pc:sldChg chg="modSp add modNotesTx">
        <pc:chgData name="David Drohan" userId="bd111efc-3a90-4169-a791-cb26685365d4" providerId="ADAL" clId="{771EA3FB-653F-2B41-93A7-20BD13347022}" dt="2019-09-28T10:36:52.628" v="1161" actId="20577"/>
        <pc:sldMkLst>
          <pc:docMk/>
          <pc:sldMk cId="3795162120" sldId="466"/>
        </pc:sldMkLst>
        <pc:spChg chg="mod">
          <ac:chgData name="David Drohan" userId="bd111efc-3a90-4169-a791-cb26685365d4" providerId="ADAL" clId="{771EA3FB-653F-2B41-93A7-20BD13347022}" dt="2019-09-28T10:35:35.755" v="1077" actId="20577"/>
          <ac:spMkLst>
            <pc:docMk/>
            <pc:sldMk cId="3795162120" sldId="466"/>
            <ac:spMk id="2" creationId="{64464D2D-5E1B-0449-8C0B-0ADA4D9562FB}"/>
          </ac:spMkLst>
        </pc:spChg>
        <pc:spChg chg="mod">
          <ac:chgData name="David Drohan" userId="bd111efc-3a90-4169-a791-cb26685365d4" providerId="ADAL" clId="{771EA3FB-653F-2B41-93A7-20BD13347022}" dt="2019-09-28T10:36:14.321" v="1082" actId="15"/>
          <ac:spMkLst>
            <pc:docMk/>
            <pc:sldMk cId="3795162120" sldId="466"/>
            <ac:spMk id="3" creationId="{AD3E49A9-D05D-094A-A6BD-DB6865B46150}"/>
          </ac:spMkLst>
        </pc:spChg>
      </pc:sldChg>
      <pc:sldChg chg="modSp add">
        <pc:chgData name="David Drohan" userId="bd111efc-3a90-4169-a791-cb26685365d4" providerId="ADAL" clId="{771EA3FB-653F-2B41-93A7-20BD13347022}" dt="2019-09-28T10:46:30.866" v="1178" actId="20577"/>
        <pc:sldMkLst>
          <pc:docMk/>
          <pc:sldMk cId="999364703" sldId="467"/>
        </pc:sldMkLst>
        <pc:spChg chg="mod">
          <ac:chgData name="David Drohan" userId="bd111efc-3a90-4169-a791-cb26685365d4" providerId="ADAL" clId="{771EA3FB-653F-2B41-93A7-20BD13347022}" dt="2019-09-28T10:46:30.866" v="1178" actId="20577"/>
          <ac:spMkLst>
            <pc:docMk/>
            <pc:sldMk cId="999364703" sldId="467"/>
            <ac:spMk id="2" creationId="{55D36470-AC96-154A-B1FC-597B90FC821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149E08-5597-3E45-8582-EEB58189C482}" type="datetimeFigureOut">
              <a:rPr lang="en-US" smtClean="0"/>
              <a:t>9/28/19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A69502-A57F-A84E-93AF-100B756C6324}" type="slidenum">
              <a:rPr lang="en-US" smtClean="0"/>
              <a:t>‹#›</a:t>
            </a:fld>
            <a:endParaRPr lang="en-US"/>
          </a:p>
        </p:txBody>
      </p:sp>
    </p:spTree>
    <p:extLst>
      <p:ext uri="{BB962C8B-B14F-4D97-AF65-F5344CB8AC3E}">
        <p14:creationId xmlns:p14="http://schemas.microsoft.com/office/powerpoint/2010/main" val="14987028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73" name="Shape 7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51493904"/>
      </p:ext>
    </p:extLst>
  </p:cSld>
  <p:clrMap bg1="lt1" tx1="dk1" bg2="lt2" tx2="dk2" accent1="accent1" accent2="accent2" accent3="accent3" accent4="accent4" accent5="accent5" accent6="accent6" hlink="hlink" folHlink="folHlink"/>
  <p:hf hdr="0" ftr="0" dt="0"/>
  <p:notesStyle>
    <a:lvl1pPr defTabSz="287012">
      <a:lnSpc>
        <a:spcPct val="125000"/>
      </a:lnSpc>
      <a:defRPr sz="1500">
        <a:latin typeface="Avenir Roman"/>
        <a:ea typeface="Avenir Roman"/>
        <a:cs typeface="Avenir Roman"/>
        <a:sym typeface="Avenir Roman"/>
      </a:defRPr>
    </a:lvl1pPr>
    <a:lvl2pPr indent="143505" defTabSz="287012">
      <a:lnSpc>
        <a:spcPct val="125000"/>
      </a:lnSpc>
      <a:defRPr sz="1500">
        <a:latin typeface="Avenir Roman"/>
        <a:ea typeface="Avenir Roman"/>
        <a:cs typeface="Avenir Roman"/>
        <a:sym typeface="Avenir Roman"/>
      </a:defRPr>
    </a:lvl2pPr>
    <a:lvl3pPr indent="287012" defTabSz="287012">
      <a:lnSpc>
        <a:spcPct val="125000"/>
      </a:lnSpc>
      <a:defRPr sz="1500">
        <a:latin typeface="Avenir Roman"/>
        <a:ea typeface="Avenir Roman"/>
        <a:cs typeface="Avenir Roman"/>
        <a:sym typeface="Avenir Roman"/>
      </a:defRPr>
    </a:lvl3pPr>
    <a:lvl4pPr indent="430517" defTabSz="287012">
      <a:lnSpc>
        <a:spcPct val="125000"/>
      </a:lnSpc>
      <a:defRPr sz="1500">
        <a:latin typeface="Avenir Roman"/>
        <a:ea typeface="Avenir Roman"/>
        <a:cs typeface="Avenir Roman"/>
        <a:sym typeface="Avenir Roman"/>
      </a:defRPr>
    </a:lvl4pPr>
    <a:lvl5pPr indent="574022" defTabSz="287012">
      <a:lnSpc>
        <a:spcPct val="125000"/>
      </a:lnSpc>
      <a:defRPr sz="1500">
        <a:latin typeface="Avenir Roman"/>
        <a:ea typeface="Avenir Roman"/>
        <a:cs typeface="Avenir Roman"/>
        <a:sym typeface="Avenir Roman"/>
      </a:defRPr>
    </a:lvl5pPr>
    <a:lvl6pPr indent="717528" defTabSz="287012">
      <a:lnSpc>
        <a:spcPct val="125000"/>
      </a:lnSpc>
      <a:defRPr sz="1500">
        <a:latin typeface="Avenir Roman"/>
        <a:ea typeface="Avenir Roman"/>
        <a:cs typeface="Avenir Roman"/>
        <a:sym typeface="Avenir Roman"/>
      </a:defRPr>
    </a:lvl6pPr>
    <a:lvl7pPr indent="861034" defTabSz="287012">
      <a:lnSpc>
        <a:spcPct val="125000"/>
      </a:lnSpc>
      <a:defRPr sz="1500">
        <a:latin typeface="Avenir Roman"/>
        <a:ea typeface="Avenir Roman"/>
        <a:cs typeface="Avenir Roman"/>
        <a:sym typeface="Avenir Roman"/>
      </a:defRPr>
    </a:lvl7pPr>
    <a:lvl8pPr indent="1004539" defTabSz="287012">
      <a:lnSpc>
        <a:spcPct val="125000"/>
      </a:lnSpc>
      <a:defRPr sz="1500">
        <a:latin typeface="Avenir Roman"/>
        <a:ea typeface="Avenir Roman"/>
        <a:cs typeface="Avenir Roman"/>
        <a:sym typeface="Avenir Roman"/>
      </a:defRPr>
    </a:lvl8pPr>
    <a:lvl9pPr indent="1148045" defTabSz="287012">
      <a:lnSpc>
        <a:spcPct val="125000"/>
      </a:lnSpc>
      <a:defRPr sz="15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experimental for a while but now it’s out of beta and available in Kotlin 1.3+ (I think?)</a:t>
            </a:r>
          </a:p>
        </p:txBody>
      </p:sp>
    </p:spTree>
    <p:extLst>
      <p:ext uri="{BB962C8B-B14F-4D97-AF65-F5344CB8AC3E}">
        <p14:creationId xmlns:p14="http://schemas.microsoft.com/office/powerpoint/2010/main" val="374995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we’ll look at a lot more code examples in the final section.</a:t>
            </a:r>
          </a:p>
        </p:txBody>
      </p:sp>
    </p:spTree>
    <p:extLst>
      <p:ext uri="{BB962C8B-B14F-4D97-AF65-F5344CB8AC3E}">
        <p14:creationId xmlns:p14="http://schemas.microsoft.com/office/powerpoint/2010/main" val="1479877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have a look at how Kotlin deals with Coroutines</a:t>
            </a:r>
          </a:p>
        </p:txBody>
      </p:sp>
    </p:spTree>
    <p:extLst>
      <p:ext uri="{BB962C8B-B14F-4D97-AF65-F5344CB8AC3E}">
        <p14:creationId xmlns:p14="http://schemas.microsoft.com/office/powerpoint/2010/main" val="1895373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we’ll focus on the blocking the main thread (the UI thread) for the moment</a:t>
            </a:r>
          </a:p>
        </p:txBody>
      </p:sp>
    </p:spTree>
    <p:extLst>
      <p:ext uri="{BB962C8B-B14F-4D97-AF65-F5344CB8AC3E}">
        <p14:creationId xmlns:p14="http://schemas.microsoft.com/office/powerpoint/2010/main" val="1799591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500" b="0" i="0" u="none" strike="noStrike" dirty="0">
                <a:effectLst/>
                <a:latin typeface="Avenir Roman"/>
                <a:ea typeface="Avenir Roman"/>
                <a:cs typeface="Avenir Roman"/>
                <a:sym typeface="Avenir Roman"/>
              </a:rPr>
              <a:t>This means you can have a long-running task, which you can execute yourself little-by-little. You can pause it any number of times, and resume it when you’re ready to go again.</a:t>
            </a:r>
          </a:p>
          <a:p>
            <a:endParaRPr lang="en-IE" sz="1500" b="0" i="0" u="none" strike="noStrike" dirty="0">
              <a:effectLst/>
              <a:latin typeface="Avenir Roman"/>
              <a:ea typeface="Avenir Roman"/>
              <a:cs typeface="Avenir Roman"/>
              <a:sym typeface="Avenir Roman"/>
            </a:endParaRPr>
          </a:p>
          <a:p>
            <a:r>
              <a:rPr lang="en-US" dirty="0"/>
              <a:t>You just suspend some of them until the thread pool frees up.</a:t>
            </a:r>
            <a:br>
              <a:rPr lang="en-IE" sz="1500" b="0" i="0" u="none" strike="noStrike" dirty="0">
                <a:effectLst/>
                <a:latin typeface="Avenir Roman"/>
                <a:ea typeface="Avenir Roman"/>
                <a:cs typeface="Avenir Roman"/>
                <a:sym typeface="Avenir Roman"/>
              </a:rPr>
            </a:br>
            <a:endParaRPr lang="en-IE" sz="1500" b="0" i="0" u="none" strike="noStrike" dirty="0">
              <a:effectLst/>
              <a:latin typeface="Avenir Roman"/>
              <a:ea typeface="Avenir Roman"/>
              <a:cs typeface="Avenir Roman"/>
              <a:sym typeface="Avenir Roman"/>
            </a:endParaRPr>
          </a:p>
          <a:p>
            <a:r>
              <a:rPr lang="en-IE" sz="1500" b="0" i="0" u="none" strike="noStrike" dirty="0">
                <a:effectLst/>
                <a:latin typeface="Avenir Roman"/>
                <a:ea typeface="Avenir Roman"/>
                <a:cs typeface="Avenir Roman"/>
                <a:sym typeface="Avenir Roman"/>
              </a:rPr>
              <a:t>So what does </a:t>
            </a:r>
            <a:r>
              <a:rPr lang="en-IE" sz="1500" b="0" i="1" u="none" strike="noStrike" dirty="0">
                <a:effectLst/>
                <a:latin typeface="Avenir Roman"/>
                <a:ea typeface="Avenir Roman"/>
                <a:cs typeface="Avenir Roman"/>
                <a:sym typeface="Avenir Roman"/>
              </a:rPr>
              <a:t>suspended at certain points</a:t>
            </a:r>
            <a:r>
              <a:rPr lang="en-IE" sz="1500" b="0" i="0" u="none" strike="noStrike" dirty="0">
                <a:effectLst/>
                <a:latin typeface="Avenir Roman"/>
                <a:ea typeface="Avenir Roman"/>
                <a:cs typeface="Avenir Roman"/>
                <a:sym typeface="Avenir Roman"/>
              </a:rPr>
              <a:t> mean and how is it different from blocking the thread?</a:t>
            </a:r>
            <a:endParaRPr lang="en-US" dirty="0"/>
          </a:p>
        </p:txBody>
      </p:sp>
    </p:spTree>
    <p:extLst>
      <p:ext uri="{BB962C8B-B14F-4D97-AF65-F5344CB8AC3E}">
        <p14:creationId xmlns:p14="http://schemas.microsoft.com/office/powerpoint/2010/main" val="4200337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8078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2540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you have to do is launch your coroutine in a worker thread. This way you’ll effectively call something from the main thread, switch to the background, and switch back once the data is ready.</a:t>
            </a:r>
          </a:p>
          <a:p>
            <a:r>
              <a:rPr lang="en-US" dirty="0"/>
              <a:t>If the suspending function has to suspend, it will simply pause its execution. This way you free up its thread for other work. Once it’s done suspending, it will resume again to finish its work.</a:t>
            </a:r>
          </a:p>
          <a:p>
            <a:endParaRPr lang="en-US" dirty="0"/>
          </a:p>
        </p:txBody>
      </p:sp>
    </p:spTree>
    <p:extLst>
      <p:ext uri="{BB962C8B-B14F-4D97-AF65-F5344CB8AC3E}">
        <p14:creationId xmlns:p14="http://schemas.microsoft.com/office/powerpoint/2010/main" val="4076124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all this has huge implications for the UX in the Android World, anything that could block the main UI Thread we can stick in a </a:t>
            </a:r>
            <a:r>
              <a:rPr lang="en-US" dirty="0" err="1"/>
              <a:t>couroutine</a:t>
            </a:r>
            <a:r>
              <a:rPr lang="en-US" dirty="0"/>
              <a:t> and get back results whenever  they’re ready</a:t>
            </a:r>
          </a:p>
          <a:p>
            <a:endParaRPr lang="en-US" dirty="0"/>
          </a:p>
          <a:p>
            <a:r>
              <a:rPr lang="en-US" dirty="0"/>
              <a:t>So now that we have an idea of the purpose of coroutines in Kotlin and Android, let’s have a look at some of the terminology</a:t>
            </a:r>
          </a:p>
        </p:txBody>
      </p:sp>
    </p:spTree>
    <p:extLst>
      <p:ext uri="{BB962C8B-B14F-4D97-AF65-F5344CB8AC3E}">
        <p14:creationId xmlns:p14="http://schemas.microsoft.com/office/powerpoint/2010/main" val="4161254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31715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wit.ie" TargetMode="External"/><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33" name="Shape 33"/>
          <p:cNvSpPr/>
          <p:nvPr/>
        </p:nvSpPr>
        <p:spPr>
          <a:xfrm flipV="1">
            <a:off x="638641" y="2302808"/>
            <a:ext cx="7889578" cy="1"/>
          </a:xfrm>
          <a:prstGeom prst="line">
            <a:avLst/>
          </a:prstGeom>
          <a:ln w="3175">
            <a:solidFill>
              <a:srgbClr val="919191"/>
            </a:solidFill>
            <a:miter lim="400000"/>
          </a:ln>
        </p:spPr>
        <p:txBody>
          <a:bodyPr lIns="0" tIns="0" rIns="0" bIns="0" anchor="ctr"/>
          <a:lstStyle/>
          <a:p>
            <a:pPr lvl="0" algn="l" defTabSz="286973">
              <a:defRPr sz="1100">
                <a:latin typeface="Helvetica"/>
                <a:ea typeface="Helvetica"/>
                <a:cs typeface="Helvetica"/>
                <a:sym typeface="Helvetica"/>
              </a:defRPr>
            </a:pPr>
            <a:endParaRPr sz="825"/>
          </a:p>
        </p:txBody>
      </p:sp>
      <p:sp>
        <p:nvSpPr>
          <p:cNvPr id="34" name="Shape 34"/>
          <p:cNvSpPr/>
          <p:nvPr/>
        </p:nvSpPr>
        <p:spPr>
          <a:xfrm>
            <a:off x="960162" y="2437733"/>
            <a:ext cx="1397819" cy="683264"/>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lgn="r">
              <a:lnSpc>
                <a:spcPct val="80000"/>
              </a:lnSpc>
              <a:defRPr sz="1800"/>
            </a:pPr>
            <a:r>
              <a:rPr sz="2775" dirty="0">
                <a:solidFill>
                  <a:srgbClr val="AAAAAA"/>
                </a:solidFill>
                <a:latin typeface="Helvetica Neue UltraLight"/>
                <a:ea typeface="Helvetica Neue UltraLight"/>
                <a:cs typeface="Helvetica Neue UltraLight"/>
                <a:sym typeface="Helvetica Neue UltraLight"/>
              </a:rPr>
              <a:t>Produced</a:t>
            </a:r>
          </a:p>
          <a:p>
            <a:pPr lvl="0" algn="r">
              <a:lnSpc>
                <a:spcPct val="80000"/>
              </a:lnSpc>
              <a:defRPr sz="1800"/>
            </a:pPr>
            <a:r>
              <a:rPr sz="2775" dirty="0">
                <a:solidFill>
                  <a:srgbClr val="AAAAAA"/>
                </a:solidFill>
                <a:latin typeface="Helvetica Neue UltraLight"/>
                <a:ea typeface="Helvetica Neue UltraLight"/>
                <a:cs typeface="Helvetica Neue UltraLight"/>
                <a:sym typeface="Helvetica Neue UltraLight"/>
              </a:rPr>
              <a:t>by</a:t>
            </a:r>
          </a:p>
        </p:txBody>
      </p:sp>
      <p:grpSp>
        <p:nvGrpSpPr>
          <p:cNvPr id="38" name="Group 38"/>
          <p:cNvGrpSpPr/>
          <p:nvPr/>
        </p:nvGrpSpPr>
        <p:grpSpPr>
          <a:xfrm>
            <a:off x="2606508" y="3489276"/>
            <a:ext cx="3241478" cy="557188"/>
            <a:chOff x="0" y="0"/>
            <a:chExt cx="4610101" cy="1056592"/>
          </a:xfrm>
        </p:grpSpPr>
        <p:sp>
          <p:nvSpPr>
            <p:cNvPr id="35" name="Shape 35"/>
            <p:cNvSpPr/>
            <p:nvPr/>
          </p:nvSpPr>
          <p:spPr>
            <a:xfrm>
              <a:off x="0" y="0"/>
              <a:ext cx="4610101" cy="7350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l">
                <a:lnSpc>
                  <a:spcPct val="120000"/>
                </a:lnSpc>
                <a:defRPr sz="1800"/>
              </a:pPr>
              <a:r>
                <a:rPr sz="975">
                  <a:solidFill>
                    <a:srgbClr val="133455"/>
                  </a:solidFill>
                  <a:latin typeface="Helvetica Neue"/>
                  <a:ea typeface="Helvetica Neue"/>
                  <a:cs typeface="Helvetica Neue"/>
                  <a:sym typeface="Helvetica Neue"/>
                </a:rPr>
                <a:t>Department of Computing &amp; Mathematics</a:t>
              </a:r>
            </a:p>
            <a:p>
              <a:pPr lvl="0" algn="l">
                <a:lnSpc>
                  <a:spcPct val="120000"/>
                </a:lnSpc>
                <a:defRPr sz="1800"/>
              </a:pPr>
              <a:r>
                <a:rPr sz="975">
                  <a:solidFill>
                    <a:srgbClr val="133455"/>
                  </a:solidFill>
                  <a:latin typeface="Helvetica Neue"/>
                  <a:ea typeface="Helvetica Neue"/>
                  <a:cs typeface="Helvetica Neue"/>
                  <a:sym typeface="Helvetica Neue"/>
                </a:rPr>
                <a:t>Waterford Institute of Technology</a:t>
              </a:r>
            </a:p>
          </p:txBody>
        </p:sp>
        <p:sp>
          <p:nvSpPr>
            <p:cNvPr id="36" name="Shape 36"/>
            <p:cNvSpPr/>
            <p:nvPr/>
          </p:nvSpPr>
          <p:spPr>
            <a:xfrm>
              <a:off x="0" y="754707"/>
              <a:ext cx="1361922" cy="3018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gn="l">
                <a:defRPr sz="1200">
                  <a:solidFill>
                    <a:srgbClr val="006699"/>
                  </a:solidFill>
                  <a:uFill>
                    <a:solidFill>
                      <a:srgbClr val="006699"/>
                    </a:solidFill>
                  </a:uFill>
                  <a:latin typeface="Helvetica Neue"/>
                  <a:ea typeface="Helvetica Neue"/>
                  <a:cs typeface="Helvetica Neue"/>
                  <a:sym typeface="Helvetica Neue"/>
                  <a:hlinkClick r:id="rId2"/>
                </a:defRPr>
              </a:lvl1pPr>
            </a:lstStyle>
            <a:p>
              <a:pPr lvl="0">
                <a:defRPr sz="1800">
                  <a:solidFill>
                    <a:srgbClr val="000000"/>
                  </a:solidFill>
                  <a:uFillTx/>
                </a:defRPr>
              </a:pPr>
              <a:r>
                <a:rPr sz="750">
                  <a:solidFill>
                    <a:srgbClr val="006699"/>
                  </a:solidFill>
                  <a:uFill>
                    <a:solidFill>
                      <a:srgbClr val="006699"/>
                    </a:solidFill>
                  </a:uFill>
                  <a:hlinkClick r:id="rId2"/>
                </a:rPr>
                <a:t>http://www.wit.ie</a:t>
              </a:r>
            </a:p>
          </p:txBody>
        </p:sp>
      </p:grpSp>
      <p:sp>
        <p:nvSpPr>
          <p:cNvPr id="39" name="Shape 39"/>
          <p:cNvSpPr>
            <a:spLocks noGrp="1"/>
          </p:cNvSpPr>
          <p:nvPr>
            <p:ph type="title"/>
          </p:nvPr>
        </p:nvSpPr>
        <p:spPr>
          <a:xfrm>
            <a:off x="625078" y="1249041"/>
            <a:ext cx="7893844" cy="542479"/>
          </a:xfrm>
          <a:prstGeom prst="rect">
            <a:avLst/>
          </a:prstGeom>
        </p:spPr>
        <p:txBody>
          <a:bodyPr lIns="0" tIns="0" rIns="0" bIns="0" anchor="ctr"/>
          <a:lstStyle>
            <a:lvl1pPr defTabSz="366688">
              <a:defRPr>
                <a:latin typeface="Helvetica Neue"/>
                <a:ea typeface="Helvetica Neue"/>
                <a:cs typeface="Helvetica Neue"/>
                <a:sym typeface="Helvetica Neue"/>
              </a:defRPr>
            </a:lvl1pPr>
          </a:lstStyle>
          <a:p>
            <a:pPr lvl="0">
              <a:defRPr sz="1800"/>
            </a:pPr>
            <a:r>
              <a:rPr sz="2775"/>
              <a:t>Title Text</a:t>
            </a:r>
          </a:p>
        </p:txBody>
      </p:sp>
      <p:sp>
        <p:nvSpPr>
          <p:cNvPr id="40" name="Shape 40"/>
          <p:cNvSpPr>
            <a:spLocks noGrp="1"/>
          </p:cNvSpPr>
          <p:nvPr>
            <p:ph type="body" idx="1"/>
          </p:nvPr>
        </p:nvSpPr>
        <p:spPr>
          <a:xfrm>
            <a:off x="2620863" y="2498081"/>
            <a:ext cx="4063008" cy="1044773"/>
          </a:xfrm>
          <a:prstGeom prst="rect">
            <a:avLst/>
          </a:prstGeom>
        </p:spPr>
        <p:txBody>
          <a:bodyPr lIns="0" tIns="0" rIns="0" bIns="0"/>
          <a:lstStyle>
            <a:lvl1pPr marL="0" indent="0" defTabSz="366688">
              <a:lnSpc>
                <a:spcPct val="120000"/>
              </a:lnSpc>
              <a:spcBef>
                <a:spcPts val="0"/>
              </a:spcBef>
              <a:buClrTx/>
              <a:buSzTx/>
              <a:buFontTx/>
              <a:buNone/>
              <a:defRPr sz="1125">
                <a:latin typeface="Helvetica Neue"/>
                <a:ea typeface="Helvetica Neue"/>
                <a:cs typeface="Helvetica Neue"/>
                <a:sym typeface="Helvetica Neue"/>
              </a:defRPr>
            </a:lvl1pPr>
            <a:lvl2pPr marL="0" indent="0" defTabSz="366688">
              <a:lnSpc>
                <a:spcPct val="120000"/>
              </a:lnSpc>
              <a:spcBef>
                <a:spcPts val="0"/>
              </a:spcBef>
              <a:buClrTx/>
              <a:buSzTx/>
              <a:buFontTx/>
              <a:buNone/>
              <a:defRPr sz="1125">
                <a:latin typeface="Helvetica Neue"/>
                <a:ea typeface="Helvetica Neue"/>
                <a:cs typeface="Helvetica Neue"/>
                <a:sym typeface="Helvetica Neue"/>
              </a:defRPr>
            </a:lvl2pPr>
            <a:lvl3pPr marL="0" indent="0" defTabSz="366688">
              <a:lnSpc>
                <a:spcPct val="120000"/>
              </a:lnSpc>
              <a:spcBef>
                <a:spcPts val="0"/>
              </a:spcBef>
              <a:buClrTx/>
              <a:buSzTx/>
              <a:buFontTx/>
              <a:buNone/>
              <a:defRPr sz="1125">
                <a:latin typeface="Helvetica Neue"/>
                <a:ea typeface="Helvetica Neue"/>
                <a:cs typeface="Helvetica Neue"/>
                <a:sym typeface="Helvetica Neue"/>
              </a:defRPr>
            </a:lvl3pPr>
            <a:lvl4pPr marL="0" indent="0" defTabSz="366688">
              <a:lnSpc>
                <a:spcPct val="120000"/>
              </a:lnSpc>
              <a:spcBef>
                <a:spcPts val="0"/>
              </a:spcBef>
              <a:buClrTx/>
              <a:buSzTx/>
              <a:buFontTx/>
              <a:buNone/>
              <a:defRPr sz="1125">
                <a:latin typeface="Helvetica Neue"/>
                <a:ea typeface="Helvetica Neue"/>
                <a:cs typeface="Helvetica Neue"/>
                <a:sym typeface="Helvetica Neue"/>
              </a:defRPr>
            </a:lvl4pPr>
            <a:lvl5pPr marL="0" indent="0" defTabSz="366688">
              <a:lnSpc>
                <a:spcPct val="120000"/>
              </a:lnSpc>
              <a:spcBef>
                <a:spcPts val="0"/>
              </a:spcBef>
              <a:buClrTx/>
              <a:buSzTx/>
              <a:buFontTx/>
              <a:buNone/>
              <a:defRPr sz="1125">
                <a:latin typeface="Helvetica Neue"/>
                <a:ea typeface="Helvetica Neue"/>
                <a:cs typeface="Helvetica Neue"/>
                <a:sym typeface="Helvetica Neue"/>
              </a:defRPr>
            </a:lvl5pPr>
          </a:lstStyle>
          <a:p>
            <a:pPr lvl="0"/>
            <a:r>
              <a:t>Body Level One</a:t>
            </a:r>
          </a:p>
          <a:p>
            <a:pPr lvl="1"/>
            <a:r>
              <a:t>Body Level Two</a:t>
            </a:r>
          </a:p>
          <a:p>
            <a:pPr lvl="2"/>
            <a:r>
              <a:t>Body Level Three</a:t>
            </a:r>
          </a:p>
          <a:p>
            <a:pPr lvl="3"/>
            <a:r>
              <a:t>Body Level Four</a:t>
            </a:r>
          </a:p>
          <a:p>
            <a:pPr lvl="4"/>
            <a:r>
              <a:t>Body Level Five</a:t>
            </a:r>
          </a:p>
        </p:txBody>
      </p:sp>
      <p:pic>
        <p:nvPicPr>
          <p:cNvPr id="11" name="Picture 3">
            <a:extLst>
              <a:ext uri="{FF2B5EF4-FFF2-40B4-BE49-F238E27FC236}">
                <a16:creationId xmlns:a16="http://schemas.microsoft.com/office/drawing/2014/main" id="{42F35009-F845-1B4A-861B-AA2F12F000D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5078" y="4332786"/>
            <a:ext cx="3250575" cy="73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A close up of a toy&#13;&#10;&#13;&#10;Description automatically generated">
            <a:extLst>
              <a:ext uri="{FF2B5EF4-FFF2-40B4-BE49-F238E27FC236}">
                <a16:creationId xmlns:a16="http://schemas.microsoft.com/office/drawing/2014/main" id="{86E5BA18-895F-6845-8431-5E9D0FB6082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9971" y="4300772"/>
            <a:ext cx="628034" cy="772482"/>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44" name="Shape 44"/>
          <p:cNvSpPr/>
          <p:nvPr/>
        </p:nvSpPr>
        <p:spPr>
          <a:xfrm>
            <a:off x="401836" y="2504778"/>
            <a:ext cx="8344755" cy="68"/>
          </a:xfrm>
          <a:prstGeom prst="rect">
            <a:avLst/>
          </a:prstGeom>
          <a:ln w="3175">
            <a:solidFill>
              <a:srgbClr val="9A9A9A"/>
            </a:solidFill>
            <a:miter lim="400000"/>
          </a:ln>
        </p:spPr>
        <p:txBody>
          <a:bodyPr lIns="0" tIns="0" rIns="0" bIns="0" anchor="ctr"/>
          <a:lstStyle/>
          <a:p>
            <a:pPr lvl="0" algn="l" defTabSz="286973">
              <a:defRPr sz="1100">
                <a:latin typeface="Helvetica"/>
                <a:ea typeface="Helvetica"/>
                <a:cs typeface="Helvetica"/>
                <a:sym typeface="Helvetica"/>
              </a:defRPr>
            </a:pPr>
            <a:endParaRPr sz="825"/>
          </a:p>
        </p:txBody>
      </p:sp>
      <p:sp>
        <p:nvSpPr>
          <p:cNvPr id="45" name="Shape 45"/>
          <p:cNvSpPr>
            <a:spLocks noGrp="1"/>
          </p:cNvSpPr>
          <p:nvPr>
            <p:ph type="title"/>
          </p:nvPr>
        </p:nvSpPr>
        <p:spPr>
          <a:xfrm>
            <a:off x="401836" y="696516"/>
            <a:ext cx="8340328" cy="1674317"/>
          </a:xfrm>
          <a:prstGeom prst="rect">
            <a:avLst/>
          </a:prstGeom>
        </p:spPr>
        <p:txBody>
          <a:bodyPr lIns="0" tIns="0" rIns="0" bIns="0">
            <a:normAutofit/>
          </a:bodyPr>
          <a:lstStyle>
            <a:lvl1pPr defTabSz="366688">
              <a:defRPr sz="2400"/>
            </a:lvl1pPr>
          </a:lstStyle>
          <a:p>
            <a:pPr lvl="0">
              <a:defRPr sz="1800"/>
            </a:pPr>
            <a:r>
              <a:rPr sz="2400"/>
              <a:t>Title Text</a:t>
            </a:r>
          </a:p>
        </p:txBody>
      </p:sp>
      <p:sp>
        <p:nvSpPr>
          <p:cNvPr id="46" name="Shape 46"/>
          <p:cNvSpPr>
            <a:spLocks noGrp="1"/>
          </p:cNvSpPr>
          <p:nvPr>
            <p:ph type="body" idx="1"/>
          </p:nvPr>
        </p:nvSpPr>
        <p:spPr>
          <a:xfrm>
            <a:off x="401836" y="2645421"/>
            <a:ext cx="8340328" cy="535781"/>
          </a:xfrm>
          <a:prstGeom prst="rect">
            <a:avLst/>
          </a:prstGeom>
        </p:spPr>
        <p:txBody>
          <a:bodyPr lIns="0" tIns="0" rIns="0" bIns="0">
            <a:normAutofit/>
          </a:bodyPr>
          <a:lstStyle>
            <a:lvl1pPr marL="0" indent="0" defTabSz="366688">
              <a:spcBef>
                <a:spcPts val="0"/>
              </a:spcBef>
              <a:buClrTx/>
              <a:buSzTx/>
              <a:buFontTx/>
              <a:buNone/>
              <a:defRPr sz="1500">
                <a:solidFill>
                  <a:srgbClr val="747474"/>
                </a:solidFill>
                <a:latin typeface="Helvetica Neue"/>
                <a:ea typeface="Helvetica Neue"/>
                <a:cs typeface="Helvetica Neue"/>
                <a:sym typeface="Helvetica Neue"/>
              </a:defRPr>
            </a:lvl1pPr>
            <a:lvl2pPr marL="0" indent="143486" defTabSz="366688">
              <a:spcBef>
                <a:spcPts val="0"/>
              </a:spcBef>
              <a:buClrTx/>
              <a:buSzTx/>
              <a:buFontTx/>
              <a:buNone/>
              <a:defRPr sz="1500">
                <a:solidFill>
                  <a:srgbClr val="747474"/>
                </a:solidFill>
                <a:latin typeface="Helvetica Neue"/>
                <a:ea typeface="Helvetica Neue"/>
                <a:cs typeface="Helvetica Neue"/>
                <a:sym typeface="Helvetica Neue"/>
              </a:defRPr>
            </a:lvl2pPr>
            <a:lvl3pPr marL="0" indent="286973" defTabSz="366688">
              <a:spcBef>
                <a:spcPts val="0"/>
              </a:spcBef>
              <a:buClrTx/>
              <a:buSzTx/>
              <a:buFontTx/>
              <a:buNone/>
              <a:defRPr sz="1500">
                <a:solidFill>
                  <a:srgbClr val="747474"/>
                </a:solidFill>
                <a:latin typeface="Helvetica Neue"/>
                <a:ea typeface="Helvetica Neue"/>
                <a:cs typeface="Helvetica Neue"/>
                <a:sym typeface="Helvetica Neue"/>
              </a:defRPr>
            </a:lvl3pPr>
            <a:lvl4pPr marL="0" indent="430460" defTabSz="366688">
              <a:spcBef>
                <a:spcPts val="0"/>
              </a:spcBef>
              <a:buClrTx/>
              <a:buSzTx/>
              <a:buFontTx/>
              <a:buNone/>
              <a:defRPr sz="1500">
                <a:solidFill>
                  <a:srgbClr val="747474"/>
                </a:solidFill>
                <a:latin typeface="Helvetica Neue"/>
                <a:ea typeface="Helvetica Neue"/>
                <a:cs typeface="Helvetica Neue"/>
                <a:sym typeface="Helvetica Neue"/>
              </a:defRPr>
            </a:lvl4pPr>
            <a:lvl5pPr marL="0" indent="573946" defTabSz="366688">
              <a:spcBef>
                <a:spcPts val="0"/>
              </a:spcBef>
              <a:buClrTx/>
              <a:buSzTx/>
              <a:buFontTx/>
              <a:buNone/>
              <a:defRPr sz="1500">
                <a:solidFill>
                  <a:srgbClr val="747474"/>
                </a:solidFill>
                <a:latin typeface="Helvetica Neue"/>
                <a:ea typeface="Helvetica Neue"/>
                <a:cs typeface="Helvetica Neue"/>
                <a:sym typeface="Helvetica Neue"/>
              </a:defRPr>
            </a:lvl5pPr>
          </a:lstStyle>
          <a:p>
            <a:pPr lvl="0">
              <a:defRPr sz="1800">
                <a:solidFill>
                  <a:srgbClr val="000000"/>
                </a:solidFill>
              </a:defRPr>
            </a:pPr>
            <a:r>
              <a:rPr sz="1500">
                <a:solidFill>
                  <a:srgbClr val="747474"/>
                </a:solidFill>
              </a:rPr>
              <a:t>Body Level One</a:t>
            </a:r>
          </a:p>
          <a:p>
            <a:pPr lvl="1">
              <a:defRPr sz="1800">
                <a:solidFill>
                  <a:srgbClr val="000000"/>
                </a:solidFill>
              </a:defRPr>
            </a:pPr>
            <a:r>
              <a:rPr sz="1500">
                <a:solidFill>
                  <a:srgbClr val="747474"/>
                </a:solidFill>
              </a:rPr>
              <a:t>Body Level Two</a:t>
            </a:r>
          </a:p>
          <a:p>
            <a:pPr lvl="2">
              <a:defRPr sz="1800">
                <a:solidFill>
                  <a:srgbClr val="000000"/>
                </a:solidFill>
              </a:defRPr>
            </a:pPr>
            <a:r>
              <a:rPr sz="1500">
                <a:solidFill>
                  <a:srgbClr val="747474"/>
                </a:solidFill>
              </a:rPr>
              <a:t>Body Level Three</a:t>
            </a:r>
          </a:p>
          <a:p>
            <a:pPr lvl="3">
              <a:defRPr sz="1800">
                <a:solidFill>
                  <a:srgbClr val="000000"/>
                </a:solidFill>
              </a:defRPr>
            </a:pPr>
            <a:r>
              <a:rPr sz="1500">
                <a:solidFill>
                  <a:srgbClr val="747474"/>
                </a:solidFill>
              </a:rPr>
              <a:t>Body Level Four</a:t>
            </a:r>
          </a:p>
          <a:p>
            <a:pPr lvl="4">
              <a:defRPr sz="1800">
                <a:solidFill>
                  <a:srgbClr val="000000"/>
                </a:solidFill>
              </a:defRPr>
            </a:pPr>
            <a:r>
              <a:rPr sz="1500">
                <a:solidFill>
                  <a:srgbClr val="747474"/>
                </a:solidFill>
              </a:rPr>
              <a:t>Body Level Five</a:t>
            </a:r>
          </a:p>
        </p:txBody>
      </p:sp>
      <p:sp>
        <p:nvSpPr>
          <p:cNvPr id="5" name="Rectangle 4"/>
          <p:cNvSpPr/>
          <p:nvPr userDrawn="1"/>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pPr lvl="0">
              <a:defRPr sz="1800"/>
            </a:pPr>
            <a:r>
              <a:rPr sz="2775"/>
              <a:t>Title Text</a:t>
            </a:r>
          </a:p>
        </p:txBody>
      </p:sp>
      <p:sp>
        <p:nvSpPr>
          <p:cNvPr id="49" name="Shape 49"/>
          <p:cNvSpPr>
            <a:spLocks noGrp="1"/>
          </p:cNvSpPr>
          <p:nvPr>
            <p:ph type="body" idx="1"/>
          </p:nvPr>
        </p:nvSpPr>
        <p:spPr>
          <a:prstGeom prst="rect">
            <a:avLst/>
          </a:prstGeom>
        </p:spPr>
        <p:txBody>
          <a:body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50" name="Shape 50"/>
          <p:cNvSpPr>
            <a:spLocks noGrp="1"/>
          </p:cNvSpPr>
          <p:nvPr>
            <p:ph type="sldNum" sz="quarter" idx="2"/>
          </p:nvPr>
        </p:nvSpPr>
        <p:spPr>
          <a:xfrm>
            <a:off x="6553201" y="4875912"/>
            <a:ext cx="1905000" cy="283023"/>
          </a:xfrm>
          <a:prstGeom prst="rect">
            <a:avLst/>
          </a:prstGeom>
        </p:spPr>
        <p:txBody>
          <a:bodyPr/>
          <a:lstStyle/>
          <a:p>
            <a:pPr lvl="0"/>
            <a:fld id="{86CB4B4D-7CA3-9044-876B-883B54F8677D}" type="slidenum">
              <a:t>‹#›</a:t>
            </a:fld>
            <a:endParaRPr dirty="0"/>
          </a:p>
        </p:txBody>
      </p:sp>
      <p:sp>
        <p:nvSpPr>
          <p:cNvPr id="5" name="Rectangle 66"/>
          <p:cNvSpPr>
            <a:spLocks noGrp="1" noChangeArrowheads="1"/>
          </p:cNvSpPr>
          <p:nvPr>
            <p:ph type="ftr" sz="quarter" idx="3"/>
          </p:nvPr>
        </p:nvSpPr>
        <p:spPr bwMode="auto">
          <a:xfrm>
            <a:off x="3214688" y="4895886"/>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latin typeface="Helvetica Neue Light"/>
                <a:cs typeface="Helvetica Neue Light"/>
              </a:defRPr>
            </a:lvl1pPr>
          </a:lstStyle>
          <a:p>
            <a:r>
              <a:rPr lang="en-IE"/>
              <a:t>Kotlin Coroutines</a:t>
            </a:r>
            <a:endParaRPr lang="en-IE"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a:spLocks noGrp="1"/>
          </p:cNvSpPr>
          <p:nvPr>
            <p:ph type="title"/>
          </p:nvPr>
        </p:nvSpPr>
        <p:spPr>
          <a:prstGeom prst="rect">
            <a:avLst/>
          </a:prstGeom>
        </p:spPr>
        <p:txBody>
          <a:bodyPr/>
          <a:lstStyle/>
          <a:p>
            <a:r>
              <a:t>Title Text</a:t>
            </a:r>
          </a:p>
        </p:txBody>
      </p:sp>
      <p:sp>
        <p:nvSpPr>
          <p:cNvPr id="53" name="Slide Number"/>
          <p:cNvSpPr>
            <a:spLocks noGrp="1"/>
          </p:cNvSpPr>
          <p:nvPr>
            <p:ph type="sldNum" sz="quarter" idx="2"/>
          </p:nvPr>
        </p:nvSpPr>
        <p:spPr>
          <a:xfrm>
            <a:off x="6553201" y="4870113"/>
            <a:ext cx="1905000" cy="283023"/>
          </a:xfrm>
          <a:prstGeom prst="rect">
            <a:avLst/>
          </a:prstGeom>
        </p:spPr>
        <p:txBody>
          <a:bodyPr/>
          <a:lstStyle/>
          <a:p>
            <a:fld id="{86CB4B4D-7CA3-9044-876B-883B54F8677D}" type="slidenum">
              <a:t>‹#›</a:t>
            </a:fld>
            <a:endParaRPr/>
          </a:p>
        </p:txBody>
      </p:sp>
      <p:sp>
        <p:nvSpPr>
          <p:cNvPr id="4" name="Rectangle 66">
            <a:extLst>
              <a:ext uri="{FF2B5EF4-FFF2-40B4-BE49-F238E27FC236}">
                <a16:creationId xmlns:a16="http://schemas.microsoft.com/office/drawing/2014/main" id="{167ADE1B-F2C8-8644-B1BC-045EE9E74822}"/>
              </a:ext>
            </a:extLst>
          </p:cNvPr>
          <p:cNvSpPr>
            <a:spLocks noGrp="1" noChangeArrowheads="1"/>
          </p:cNvSpPr>
          <p:nvPr>
            <p:ph type="ftr" sz="quarter" idx="3"/>
          </p:nvPr>
        </p:nvSpPr>
        <p:spPr bwMode="auto">
          <a:xfrm>
            <a:off x="3214688" y="4895886"/>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latin typeface="Helvetica Neue Light"/>
                <a:cs typeface="Helvetica Neue Light"/>
              </a:defRPr>
            </a:lvl1pPr>
          </a:lstStyle>
          <a:p>
            <a:r>
              <a:rPr lang="en-IE"/>
              <a:t>Kotlin Coroutines</a:t>
            </a:r>
            <a:endParaRPr lang="en-IE" dirty="0"/>
          </a:p>
        </p:txBody>
      </p:sp>
    </p:spTree>
    <p:extLst>
      <p:ext uri="{BB962C8B-B14F-4D97-AF65-F5344CB8AC3E}">
        <p14:creationId xmlns:p14="http://schemas.microsoft.com/office/powerpoint/2010/main" val="109530725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5924686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a:spLocks noGrp="1"/>
          </p:cNvSpPr>
          <p:nvPr>
            <p:ph type="body" idx="1"/>
          </p:nvPr>
        </p:nvSpPr>
        <p:spPr>
          <a:xfrm>
            <a:off x="625078" y="468808"/>
            <a:ext cx="7884914" cy="41991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1"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217239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p:nvPr userDrawn="1"/>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hape 2"/>
          <p:cNvSpPr>
            <a:spLocks noGrp="1"/>
          </p:cNvSpPr>
          <p:nvPr>
            <p:ph type="title"/>
          </p:nvPr>
        </p:nvSpPr>
        <p:spPr>
          <a:xfrm>
            <a:off x="395536" y="0"/>
            <a:ext cx="7772401" cy="761815"/>
          </a:xfrm>
          <a:prstGeom prst="rect">
            <a:avLst/>
          </a:prstGeom>
          <a:ln w="12700">
            <a:miter lim="400000"/>
          </a:ln>
          <a:extLst>
            <a:ext uri="{C572A759-6A51-4108-AA02-DFA0A04FC94B}">
              <ma14:wrappingTextBoxFlag xmlns="" xmlns:ma14="http://schemas.microsoft.com/office/mac/drawingml/2011/main" val="1"/>
            </a:ext>
          </a:extLst>
        </p:spPr>
        <p:txBody>
          <a:bodyPr lIns="54418" tIns="54418" rIns="54418" bIns="54418" anchor="b"/>
          <a:lstStyle/>
          <a:p>
            <a:pPr lvl="0">
              <a:defRPr sz="1800"/>
            </a:pPr>
            <a:r>
              <a:rPr sz="2775"/>
              <a:t>Title Text</a:t>
            </a:r>
          </a:p>
        </p:txBody>
      </p:sp>
      <p:sp>
        <p:nvSpPr>
          <p:cNvPr id="3" name="Shape 3"/>
          <p:cNvSpPr>
            <a:spLocks noGrp="1"/>
          </p:cNvSpPr>
          <p:nvPr>
            <p:ph type="body" idx="1"/>
          </p:nvPr>
        </p:nvSpPr>
        <p:spPr>
          <a:xfrm>
            <a:off x="395536" y="843558"/>
            <a:ext cx="7772401" cy="4299943"/>
          </a:xfrm>
          <a:prstGeom prst="rect">
            <a:avLst/>
          </a:prstGeom>
          <a:ln w="12700">
            <a:miter lim="400000"/>
          </a:ln>
          <a:extLst>
            <a:ext uri="{C572A759-6A51-4108-AA02-DFA0A04FC94B}">
              <ma14:wrappingTextBoxFlag xmlns="" xmlns:ma14="http://schemas.microsoft.com/office/mac/drawingml/2011/main" val="1"/>
            </a:ext>
          </a:extLst>
        </p:spPr>
        <p:txBody>
          <a:bodyPr lIns="54418" tIns="54418" rIns="54418" bIns="54418"/>
          <a:lstStyle/>
          <a:p>
            <a:pPr lvl="0">
              <a:defRPr sz="1800"/>
            </a:pPr>
            <a:r>
              <a:rPr sz="2400" dirty="0"/>
              <a:t>Body Level One</a:t>
            </a:r>
          </a:p>
          <a:p>
            <a:pPr lvl="1">
              <a:defRPr sz="1800"/>
            </a:pPr>
            <a:r>
              <a:rPr sz="2400" dirty="0"/>
              <a:t>Body Level Two</a:t>
            </a:r>
          </a:p>
          <a:p>
            <a:pPr lvl="2">
              <a:defRPr sz="1800"/>
            </a:pPr>
            <a:r>
              <a:rPr sz="2400" dirty="0"/>
              <a:t>Body Level Three</a:t>
            </a:r>
          </a:p>
          <a:p>
            <a:pPr lvl="3">
              <a:defRPr sz="1800"/>
            </a:pPr>
            <a:r>
              <a:rPr sz="2400" dirty="0"/>
              <a:t>Body Level Four</a:t>
            </a:r>
          </a:p>
          <a:p>
            <a:pPr lvl="4">
              <a:defRPr sz="1800"/>
            </a:pPr>
            <a:r>
              <a:rPr sz="2400" dirty="0"/>
              <a:t>Body Level Five</a:t>
            </a:r>
          </a:p>
        </p:txBody>
      </p:sp>
      <p:sp>
        <p:nvSpPr>
          <p:cNvPr id="4" name="Shape 4"/>
          <p:cNvSpPr>
            <a:spLocks noGrp="1"/>
          </p:cNvSpPr>
          <p:nvPr>
            <p:ph type="sldNum" sz="quarter" idx="2"/>
          </p:nvPr>
        </p:nvSpPr>
        <p:spPr>
          <a:xfrm>
            <a:off x="6553201" y="4870113"/>
            <a:ext cx="1905000" cy="283023"/>
          </a:xfrm>
          <a:prstGeom prst="rect">
            <a:avLst/>
          </a:prstGeom>
          <a:ln w="12700">
            <a:miter lim="400000"/>
          </a:ln>
        </p:spPr>
        <p:txBody>
          <a:bodyPr lIns="54418" tIns="54418" rIns="54418" bIns="54418" anchor="b">
            <a:spAutoFit/>
          </a:bodyPr>
          <a:lstStyle>
            <a:lvl1pPr algn="r" defTabSz="573946">
              <a:defRPr sz="1125">
                <a:solidFill>
                  <a:srgbClr val="FFFFFF"/>
                </a:solidFill>
                <a:latin typeface="+mn-lt"/>
                <a:ea typeface="Tahoma"/>
                <a:cs typeface="Tahoma"/>
                <a:sym typeface="Tahoma"/>
              </a:defRPr>
            </a:lvl1pPr>
          </a:lstStyle>
          <a:p>
            <a:fld id="{86CB4B4D-7CA3-9044-876B-883B54F8677D}" type="slidenum">
              <a:rPr lang="en-US" smtClean="0"/>
              <a:pPr/>
              <a:t>‹#›</a:t>
            </a:fld>
            <a:endParaRPr lang="en-US" dirty="0"/>
          </a:p>
        </p:txBody>
      </p:sp>
      <p:sp>
        <p:nvSpPr>
          <p:cNvPr id="5" name="Shape 5"/>
          <p:cNvSpPr/>
          <p:nvPr/>
        </p:nvSpPr>
        <p:spPr>
          <a:xfrm>
            <a:off x="467545" y="789552"/>
            <a:ext cx="7128792" cy="1"/>
          </a:xfrm>
          <a:prstGeom prst="line">
            <a:avLst/>
          </a:prstGeom>
          <a:ln w="12700">
            <a:solidFill>
              <a:srgbClr val="94BBE7"/>
            </a:solidFill>
          </a:ln>
          <a:effectLst>
            <a:outerShdw blurRad="101600" dist="12700" dir="2700000" rotWithShape="0">
              <a:srgbClr val="003D62">
                <a:alpha val="20000"/>
              </a:srgbClr>
            </a:outerShdw>
          </a:effectLst>
        </p:spPr>
        <p:txBody>
          <a:bodyPr lIns="40814" tIns="40814" rIns="40814" bIns="40814"/>
          <a:lstStyle/>
          <a:p>
            <a:pPr lvl="0" algn="l" defTabSz="286973">
              <a:defRPr sz="1600">
                <a:latin typeface="Helvetica"/>
                <a:ea typeface="Helvetica"/>
                <a:cs typeface="Helvetica"/>
                <a:sym typeface="Helvetica"/>
              </a:defRPr>
            </a:pPr>
            <a:endParaRPr sz="1200"/>
          </a:p>
        </p:txBody>
      </p:sp>
      <p:sp>
        <p:nvSpPr>
          <p:cNvPr id="10" name="Rectangle 66"/>
          <p:cNvSpPr>
            <a:spLocks noGrp="1" noChangeArrowheads="1"/>
          </p:cNvSpPr>
          <p:nvPr>
            <p:ph type="ftr" sz="quarter" idx="3"/>
          </p:nvPr>
        </p:nvSpPr>
        <p:spPr bwMode="auto">
          <a:xfrm>
            <a:off x="3214688" y="4888982"/>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solidFill>
                  <a:schemeClr val="bg1"/>
                </a:solidFill>
                <a:latin typeface="Helvetica Neue Light"/>
                <a:cs typeface="Helvetica Neue Light"/>
              </a:defRPr>
            </a:lvl1pPr>
          </a:lstStyle>
          <a:p>
            <a:r>
              <a:rPr lang="en-IE"/>
              <a:t>Kotlin Coroutines</a:t>
            </a:r>
            <a:endParaRPr lang="en-IE" dirty="0"/>
          </a:p>
        </p:txBody>
      </p:sp>
      <p:pic>
        <p:nvPicPr>
          <p:cNvPr id="12" name="Picture 11">
            <a:extLst>
              <a:ext uri="{FF2B5EF4-FFF2-40B4-BE49-F238E27FC236}">
                <a16:creationId xmlns:a16="http://schemas.microsoft.com/office/drawing/2014/main" id="{243B9B00-B977-E94D-8CAA-76ABE98D04EE}"/>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525435" y="12527"/>
            <a:ext cx="618564" cy="70466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Lst>
  <p:transition spd="med"/>
  <p:hf hdr="0" dt="0"/>
  <p:txStyles>
    <p:title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p:titleStyle>
    <p:bodyStyle>
      <a:lvl1pPr marL="292097" indent="-292097">
        <a:spcBef>
          <a:spcPts val="377"/>
        </a:spcBef>
        <a:buClr>
          <a:schemeClr val="accent2"/>
        </a:buClr>
        <a:buSzPct val="100000"/>
        <a:buFont typeface="Wingdings" pitchFamily="2" charset="2"/>
        <a:buChar char="q"/>
        <a:defRPr sz="2400">
          <a:latin typeface="Helvetica Neue Light"/>
          <a:ea typeface="Helvetica Neue Light"/>
          <a:cs typeface="Helvetica Neue Light"/>
          <a:sym typeface="Helvetica Neue Light"/>
        </a:defRPr>
      </a:lvl1pPr>
      <a:lvl2pPr marL="570956" indent="-283984">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2pPr>
      <a:lvl3pPr marL="846570" indent="-272624">
        <a:spcBef>
          <a:spcPts val="377"/>
        </a:spcBef>
        <a:buClr>
          <a:srgbClr val="008000"/>
        </a:buClr>
        <a:buSzPct val="95000"/>
        <a:buFont typeface="Wingdings"/>
        <a:buChar char="⬥"/>
        <a:defRPr sz="2400">
          <a:latin typeface="Helvetica Neue Light"/>
          <a:ea typeface="Helvetica Neue Light"/>
          <a:cs typeface="Helvetica Neue Light"/>
          <a:sym typeface="Helvetica Neue Light"/>
        </a:defRPr>
      </a:lvl3pPr>
      <a:lvl4pPr marL="1163835" indent="-302916">
        <a:spcBef>
          <a:spcPts val="377"/>
        </a:spcBef>
        <a:buClr>
          <a:srgbClr val="008000"/>
        </a:buClr>
        <a:buSzPct val="65000"/>
        <a:buFont typeface="Wingdings"/>
        <a:buChar char="■"/>
        <a:defRPr sz="2400">
          <a:latin typeface="Helvetica Neue Light"/>
          <a:ea typeface="Helvetica Neue Light"/>
          <a:cs typeface="Helvetica Neue Light"/>
          <a:sym typeface="Helvetica Neue Light"/>
        </a:defRPr>
      </a:lvl4pPr>
      <a:lvl5pPr marL="1450808" indent="-302916">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5pPr>
      <a:lvl6pPr marL="1737781"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6pPr>
      <a:lvl7pPr marL="2024754"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7pPr>
      <a:lvl8pPr marL="2311727"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8pPr>
      <a:lvl9pPr marL="2598700"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9pPr>
    </p:bodyStyle>
    <p:otherStyle>
      <a:lvl1pPr algn="r">
        <a:defRPr>
          <a:solidFill>
            <a:schemeClr val="tx1"/>
          </a:solidFill>
          <a:latin typeface="+mn-lt"/>
          <a:ea typeface="+mn-ea"/>
          <a:cs typeface="+mn-cs"/>
          <a:sym typeface="Tahoma"/>
        </a:defRPr>
      </a:lvl1pPr>
      <a:lvl2pPr indent="286973" algn="r">
        <a:defRPr>
          <a:solidFill>
            <a:schemeClr val="tx1"/>
          </a:solidFill>
          <a:latin typeface="+mn-lt"/>
          <a:ea typeface="+mn-ea"/>
          <a:cs typeface="+mn-cs"/>
          <a:sym typeface="Tahoma"/>
        </a:defRPr>
      </a:lvl2pPr>
      <a:lvl3pPr indent="573946" algn="r">
        <a:defRPr>
          <a:solidFill>
            <a:schemeClr val="tx1"/>
          </a:solidFill>
          <a:latin typeface="+mn-lt"/>
          <a:ea typeface="+mn-ea"/>
          <a:cs typeface="+mn-cs"/>
          <a:sym typeface="Tahoma"/>
        </a:defRPr>
      </a:lvl3pPr>
      <a:lvl4pPr indent="860919" algn="r">
        <a:defRPr>
          <a:solidFill>
            <a:schemeClr val="tx1"/>
          </a:solidFill>
          <a:latin typeface="+mn-lt"/>
          <a:ea typeface="+mn-ea"/>
          <a:cs typeface="+mn-cs"/>
          <a:sym typeface="Tahoma"/>
        </a:defRPr>
      </a:lvl4pPr>
      <a:lvl5pPr indent="1147892" algn="r">
        <a:defRPr>
          <a:solidFill>
            <a:schemeClr val="tx1"/>
          </a:solidFill>
          <a:latin typeface="+mn-lt"/>
          <a:ea typeface="+mn-ea"/>
          <a:cs typeface="+mn-cs"/>
          <a:sym typeface="Tahoma"/>
        </a:defRPr>
      </a:lvl5pPr>
      <a:lvl6pPr indent="1434865" algn="r">
        <a:defRPr>
          <a:solidFill>
            <a:schemeClr val="tx1"/>
          </a:solidFill>
          <a:latin typeface="+mn-lt"/>
          <a:ea typeface="+mn-ea"/>
          <a:cs typeface="+mn-cs"/>
          <a:sym typeface="Tahoma"/>
        </a:defRPr>
      </a:lvl6pPr>
      <a:lvl7pPr indent="1721838" algn="r">
        <a:defRPr>
          <a:solidFill>
            <a:schemeClr val="tx1"/>
          </a:solidFill>
          <a:latin typeface="+mn-lt"/>
          <a:ea typeface="+mn-ea"/>
          <a:cs typeface="+mn-cs"/>
          <a:sym typeface="Tahoma"/>
        </a:defRPr>
      </a:lvl7pPr>
      <a:lvl8pPr indent="2008811" algn="r">
        <a:defRPr>
          <a:solidFill>
            <a:schemeClr val="tx1"/>
          </a:solidFill>
          <a:latin typeface="+mn-lt"/>
          <a:ea typeface="+mn-ea"/>
          <a:cs typeface="+mn-cs"/>
          <a:sym typeface="Tahoma"/>
        </a:defRPr>
      </a:lvl8pPr>
      <a:lvl9pPr indent="2295784" algn="r">
        <a:defRPr>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drohan@wit.i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proandroiddev.com/kotlin-coroutines-channels-csp-android-db441400965f" TargetMode="External"/><Relationship Id="rId7" Type="http://schemas.openxmlformats.org/officeDocument/2006/relationships/hyperlink" Target="https://android.jlelse.eu/kotlin-coroutines-threads-concurrency-and-parallelism-101-78a56e09d373" TargetMode="External"/><Relationship Id="rId2" Type="http://schemas.openxmlformats.org/officeDocument/2006/relationships/hyperlink" Target="https://antonis.me/2018/12/12/an-introduction-to-kotlin-coroutines/" TargetMode="External"/><Relationship Id="rId1" Type="http://schemas.openxmlformats.org/officeDocument/2006/relationships/slideLayout" Target="../slideLayouts/slideLayout2.xml"/><Relationship Id="rId6" Type="http://schemas.openxmlformats.org/officeDocument/2006/relationships/hyperlink" Target="https://www.raywenderlich.com/1423941-kotlin-coroutines-tutorial-for-android-getting-started" TargetMode="External"/><Relationship Id="rId5" Type="http://schemas.openxmlformats.org/officeDocument/2006/relationships/hyperlink" Target="https://www.codementor.io/jimmy_chuks/introduction-to-coroutines-xr674rfpo" TargetMode="External"/><Relationship Id="rId4" Type="http://schemas.openxmlformats.org/officeDocument/2006/relationships/hyperlink" Target="https://superkotlin.com/coroutine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p:nvPr>
        </p:nvSpPr>
        <p:spPr>
          <a:xfrm>
            <a:off x="626106" y="1645425"/>
            <a:ext cx="7891789" cy="542479"/>
          </a:xfrm>
          <a:prstGeom prst="rect">
            <a:avLst/>
          </a:prstGeom>
        </p:spPr>
        <p:txBody>
          <a:bodyPr/>
          <a:lstStyle>
            <a:lvl1pPr defTabSz="830862">
              <a:defRPr sz="3800">
                <a:latin typeface="Helvetica Neue Light"/>
                <a:ea typeface="Helvetica Neue Light"/>
                <a:cs typeface="Helvetica Neue Light"/>
                <a:sym typeface="Helvetica Neue Light"/>
              </a:defRPr>
            </a:lvl1pPr>
          </a:lstStyle>
          <a:p>
            <a:pPr lvl="0">
              <a:defRPr sz="1800"/>
            </a:pPr>
            <a:r>
              <a:rPr lang="ga-IE" sz="2400" dirty="0"/>
              <a:t>Mobile Application </a:t>
            </a:r>
            <a:r>
              <a:rPr sz="2400" dirty="0"/>
              <a:t>Development</a:t>
            </a:r>
          </a:p>
        </p:txBody>
      </p:sp>
      <p:sp>
        <p:nvSpPr>
          <p:cNvPr id="76" name="Shape 76"/>
          <p:cNvSpPr>
            <a:spLocks noGrp="1"/>
          </p:cNvSpPr>
          <p:nvPr>
            <p:ph type="body" idx="1"/>
          </p:nvPr>
        </p:nvSpPr>
        <p:spPr>
          <a:xfrm>
            <a:off x="2621372" y="2531567"/>
            <a:ext cx="4061950" cy="1044773"/>
          </a:xfrm>
          <a:prstGeom prst="rect">
            <a:avLst/>
          </a:prstGeom>
        </p:spPr>
        <p:txBody>
          <a:bodyPr/>
          <a:lstStyle/>
          <a:p>
            <a:pPr defTabSz="521511"/>
            <a:r>
              <a:rPr dirty="0"/>
              <a:t>David Drohan (</a:t>
            </a:r>
            <a:r>
              <a:rPr dirty="0">
                <a:solidFill>
                  <a:srgbClr val="006699"/>
                </a:solidFill>
                <a:uFill>
                  <a:solidFill>
                    <a:srgbClr val="006699"/>
                  </a:solidFill>
                </a:uFill>
                <a:hlinkClick r:id="rId2"/>
              </a:rPr>
              <a:t>ddrohan@wit.ie</a:t>
            </a:r>
            <a:r>
              <a:rPr dirty="0"/>
              <a:t>)</a:t>
            </a:r>
            <a:endParaRPr lang="en-IE" dirty="0"/>
          </a:p>
          <a:p>
            <a:pPr defTabSz="521511"/>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E" sz="3000" dirty="0"/>
              <a:t>Coroutines in Kotlin</a:t>
            </a:r>
          </a:p>
        </p:txBody>
      </p:sp>
      <p:pic>
        <p:nvPicPr>
          <p:cNvPr id="4" name="Picture 3">
            <a:extLst>
              <a:ext uri="{FF2B5EF4-FFF2-40B4-BE49-F238E27FC236}">
                <a16:creationId xmlns:a16="http://schemas.microsoft.com/office/drawing/2014/main" id="{9C7BEF1C-3BDD-6C4D-B916-C8E96A182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512" y="724512"/>
            <a:ext cx="2890326" cy="3292642"/>
          </a:xfrm>
          <a:prstGeom prst="rect">
            <a:avLst/>
          </a:prstGeom>
        </p:spPr>
      </p:pic>
    </p:spTree>
    <p:extLst>
      <p:ext uri="{BB962C8B-B14F-4D97-AF65-F5344CB8AC3E}">
        <p14:creationId xmlns:p14="http://schemas.microsoft.com/office/powerpoint/2010/main" val="2834560896"/>
      </p:ext>
    </p:extLst>
  </p:cSld>
  <p:clrMapOvr>
    <a:masterClrMapping/>
  </p:clrMapOvr>
  <p:transition spd="med" advTm="528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64D2D-5E1B-0449-8C0B-0ADA4D9562FB}"/>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AD3E49A9-D05D-094A-A6BD-DB6865B46150}"/>
              </a:ext>
            </a:extLst>
          </p:cNvPr>
          <p:cNvSpPr>
            <a:spLocks noGrp="1"/>
          </p:cNvSpPr>
          <p:nvPr>
            <p:ph type="body" idx="1"/>
          </p:nvPr>
        </p:nvSpPr>
        <p:spPr/>
        <p:txBody>
          <a:bodyPr/>
          <a:lstStyle/>
          <a:p>
            <a:r>
              <a:rPr lang="en-US" dirty="0"/>
              <a:t>In Android, coroutines are used mainly to solve two frequently faced problems, namely</a:t>
            </a:r>
          </a:p>
          <a:p>
            <a:endParaRPr lang="en-US" dirty="0"/>
          </a:p>
          <a:p>
            <a:pPr lvl="1"/>
            <a:r>
              <a:rPr lang="en-US" dirty="0"/>
              <a:t>Long-running tasks that could </a:t>
            </a:r>
            <a:r>
              <a:rPr lang="en-US" b="1" dirty="0"/>
              <a:t>block</a:t>
            </a:r>
            <a:r>
              <a:rPr lang="en-US" dirty="0"/>
              <a:t> the main thread</a:t>
            </a:r>
          </a:p>
          <a:p>
            <a:pPr lvl="1"/>
            <a:endParaRPr lang="en-US" dirty="0"/>
          </a:p>
          <a:p>
            <a:pPr lvl="1"/>
            <a:r>
              <a:rPr lang="en-US" dirty="0"/>
              <a:t>Disk operations from the main thread.</a:t>
            </a:r>
          </a:p>
        </p:txBody>
      </p:sp>
      <p:sp>
        <p:nvSpPr>
          <p:cNvPr id="4" name="Slide Number Placeholder 3">
            <a:extLst>
              <a:ext uri="{FF2B5EF4-FFF2-40B4-BE49-F238E27FC236}">
                <a16:creationId xmlns:a16="http://schemas.microsoft.com/office/drawing/2014/main" id="{4C6AB350-88CF-F947-BA71-38B1008A7035}"/>
              </a:ext>
            </a:extLst>
          </p:cNvPr>
          <p:cNvSpPr>
            <a:spLocks noGrp="1"/>
          </p:cNvSpPr>
          <p:nvPr>
            <p:ph type="sldNum" sz="quarter" idx="2"/>
          </p:nvPr>
        </p:nvSpPr>
        <p:spPr/>
        <p:txBody>
          <a:bodyPr/>
          <a:lstStyle/>
          <a:p>
            <a:pPr lvl="0"/>
            <a:fld id="{86CB4B4D-7CA3-9044-876B-883B54F8677D}" type="slidenum">
              <a:rPr lang="en-IE" smtClean="0"/>
              <a:t>11</a:t>
            </a:fld>
            <a:endParaRPr lang="en-IE" dirty="0"/>
          </a:p>
        </p:txBody>
      </p:sp>
      <p:sp>
        <p:nvSpPr>
          <p:cNvPr id="5" name="Footer Placeholder 4">
            <a:extLst>
              <a:ext uri="{FF2B5EF4-FFF2-40B4-BE49-F238E27FC236}">
                <a16:creationId xmlns:a16="http://schemas.microsoft.com/office/drawing/2014/main" id="{C69A3A5F-9593-A444-ADC5-E9DC5E988953}"/>
              </a:ext>
            </a:extLst>
          </p:cNvPr>
          <p:cNvSpPr>
            <a:spLocks noGrp="1"/>
          </p:cNvSpPr>
          <p:nvPr>
            <p:ph type="ftr" sz="quarter" idx="3"/>
          </p:nvPr>
        </p:nvSpPr>
        <p:spPr/>
        <p:txBody>
          <a:bodyPr/>
          <a:lstStyle/>
          <a:p>
            <a:r>
              <a:rPr lang="en-IE"/>
              <a:t>Kotlin Coroutines</a:t>
            </a:r>
            <a:endParaRPr lang="en-IE" dirty="0"/>
          </a:p>
        </p:txBody>
      </p:sp>
    </p:spTree>
    <p:extLst>
      <p:ext uri="{BB962C8B-B14F-4D97-AF65-F5344CB8AC3E}">
        <p14:creationId xmlns:p14="http://schemas.microsoft.com/office/powerpoint/2010/main" val="37951621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FEFF-01FA-F942-9F3E-C82959DE5B5C}"/>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0DCF6D21-57B6-4146-B5B2-DCEBFD8D1549}"/>
              </a:ext>
            </a:extLst>
          </p:cNvPr>
          <p:cNvSpPr>
            <a:spLocks noGrp="1"/>
          </p:cNvSpPr>
          <p:nvPr>
            <p:ph type="body" idx="1"/>
          </p:nvPr>
        </p:nvSpPr>
        <p:spPr>
          <a:xfrm>
            <a:off x="395536" y="843558"/>
            <a:ext cx="8501576" cy="4299943"/>
          </a:xfrm>
        </p:spPr>
        <p:txBody>
          <a:bodyPr/>
          <a:lstStyle/>
          <a:p>
            <a:r>
              <a:rPr lang="en-US" dirty="0"/>
              <a:t>The documentation says Kotlin Coroutines are like lightweight threads. They are lightweight because creating coroutines doesn’t allocate new threads. </a:t>
            </a:r>
          </a:p>
          <a:p>
            <a:r>
              <a:rPr lang="en-US" dirty="0"/>
              <a:t>Instead, they use predefined thread pools, and smart scheduling (the process of determining which piece of work you will execute next)</a:t>
            </a:r>
          </a:p>
          <a:p>
            <a:r>
              <a:rPr lang="en-US" dirty="0"/>
              <a:t>Additionally, coroutines can be </a:t>
            </a:r>
            <a:r>
              <a:rPr lang="en-US" b="1" i="1" dirty="0"/>
              <a:t>suspended</a:t>
            </a:r>
            <a:r>
              <a:rPr lang="en-US" dirty="0"/>
              <a:t> and </a:t>
            </a:r>
            <a:r>
              <a:rPr lang="en-US" b="1" i="1" dirty="0"/>
              <a:t>resumed</a:t>
            </a:r>
            <a:r>
              <a:rPr lang="en-US" dirty="0"/>
              <a:t> mid-execution</a:t>
            </a:r>
          </a:p>
          <a:p>
            <a:r>
              <a:rPr lang="en-US" dirty="0"/>
              <a:t>Creating a large number of Kotlin Coroutines won’t bring unnecessary memory overhead to your program</a:t>
            </a:r>
          </a:p>
        </p:txBody>
      </p:sp>
      <p:sp>
        <p:nvSpPr>
          <p:cNvPr id="4" name="Slide Number Placeholder 3">
            <a:extLst>
              <a:ext uri="{FF2B5EF4-FFF2-40B4-BE49-F238E27FC236}">
                <a16:creationId xmlns:a16="http://schemas.microsoft.com/office/drawing/2014/main" id="{D57E60B5-B50D-8749-8578-C1201A3DC7E1}"/>
              </a:ext>
            </a:extLst>
          </p:cNvPr>
          <p:cNvSpPr>
            <a:spLocks noGrp="1"/>
          </p:cNvSpPr>
          <p:nvPr>
            <p:ph type="sldNum" sz="quarter" idx="2"/>
          </p:nvPr>
        </p:nvSpPr>
        <p:spPr/>
        <p:txBody>
          <a:bodyPr/>
          <a:lstStyle/>
          <a:p>
            <a:pPr lvl="0"/>
            <a:fld id="{86CB4B4D-7CA3-9044-876B-883B54F8677D}" type="slidenum">
              <a:rPr lang="en-IE" smtClean="0"/>
              <a:t>12</a:t>
            </a:fld>
            <a:endParaRPr lang="en-IE" dirty="0"/>
          </a:p>
        </p:txBody>
      </p:sp>
      <p:sp>
        <p:nvSpPr>
          <p:cNvPr id="5" name="Footer Placeholder 4">
            <a:extLst>
              <a:ext uri="{FF2B5EF4-FFF2-40B4-BE49-F238E27FC236}">
                <a16:creationId xmlns:a16="http://schemas.microsoft.com/office/drawing/2014/main" id="{BD89A9FA-316B-FA42-9B3C-8B1CD5B7623B}"/>
              </a:ext>
            </a:extLst>
          </p:cNvPr>
          <p:cNvSpPr>
            <a:spLocks noGrp="1"/>
          </p:cNvSpPr>
          <p:nvPr>
            <p:ph type="ftr" sz="quarter" idx="3"/>
          </p:nvPr>
        </p:nvSpPr>
        <p:spPr/>
        <p:txBody>
          <a:bodyPr/>
          <a:lstStyle/>
          <a:p>
            <a:r>
              <a:rPr lang="en-IE"/>
              <a:t>Kotlin Coroutines</a:t>
            </a:r>
            <a:endParaRPr lang="en-IE" dirty="0"/>
          </a:p>
        </p:txBody>
      </p:sp>
    </p:spTree>
    <p:extLst>
      <p:ext uri="{BB962C8B-B14F-4D97-AF65-F5344CB8AC3E}">
        <p14:creationId xmlns:p14="http://schemas.microsoft.com/office/powerpoint/2010/main" val="22292065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FEFF-01FA-F942-9F3E-C82959DE5B5C}"/>
              </a:ext>
            </a:extLst>
          </p:cNvPr>
          <p:cNvSpPr>
            <a:spLocks noGrp="1"/>
          </p:cNvSpPr>
          <p:nvPr>
            <p:ph type="title"/>
          </p:nvPr>
        </p:nvSpPr>
        <p:spPr/>
        <p:txBody>
          <a:bodyPr/>
          <a:lstStyle/>
          <a:p>
            <a:r>
              <a:rPr lang="en-US" dirty="0"/>
              <a:t>Introduction – Suspending Vs Blocking</a:t>
            </a:r>
          </a:p>
        </p:txBody>
      </p:sp>
      <p:sp>
        <p:nvSpPr>
          <p:cNvPr id="3" name="Text Placeholder 2">
            <a:extLst>
              <a:ext uri="{FF2B5EF4-FFF2-40B4-BE49-F238E27FC236}">
                <a16:creationId xmlns:a16="http://schemas.microsoft.com/office/drawing/2014/main" id="{0DCF6D21-57B6-4146-B5B2-DCEBFD8D1549}"/>
              </a:ext>
            </a:extLst>
          </p:cNvPr>
          <p:cNvSpPr>
            <a:spLocks noGrp="1"/>
          </p:cNvSpPr>
          <p:nvPr>
            <p:ph type="body" idx="1"/>
          </p:nvPr>
        </p:nvSpPr>
        <p:spPr>
          <a:xfrm>
            <a:off x="395536" y="843558"/>
            <a:ext cx="8501576" cy="4299943"/>
          </a:xfrm>
        </p:spPr>
        <p:txBody>
          <a:bodyPr/>
          <a:lstStyle/>
          <a:p>
            <a:r>
              <a:rPr lang="en-US" dirty="0"/>
              <a:t>Suspension and blocking sound similar, but they’re actually very different. </a:t>
            </a:r>
          </a:p>
          <a:p>
            <a:r>
              <a:rPr lang="en-US" dirty="0"/>
              <a:t>A </a:t>
            </a:r>
            <a:r>
              <a:rPr lang="en-US" b="1" dirty="0"/>
              <a:t>blocking</a:t>
            </a:r>
            <a:r>
              <a:rPr lang="en-US" dirty="0"/>
              <a:t> call to a function means that a call to any other function, from the same thread, will </a:t>
            </a:r>
            <a:r>
              <a:rPr lang="en-US" b="1" dirty="0"/>
              <a:t>halt the parent’s execution</a:t>
            </a:r>
            <a:r>
              <a:rPr lang="en-US" dirty="0"/>
              <a:t>. </a:t>
            </a:r>
          </a:p>
          <a:p>
            <a:r>
              <a:rPr lang="en-US" dirty="0"/>
              <a:t>So if you make a blocking call on the main thread’s execution, you effectively freeze the UI. Until that blocking calls finishes, the user will see a static screen, which is not a good thing to say the least!</a:t>
            </a:r>
          </a:p>
          <a:p>
            <a:r>
              <a:rPr lang="en-US" dirty="0"/>
              <a:t>You can visualize it like this:</a:t>
            </a:r>
          </a:p>
        </p:txBody>
      </p:sp>
      <p:sp>
        <p:nvSpPr>
          <p:cNvPr id="4" name="Slide Number Placeholder 3">
            <a:extLst>
              <a:ext uri="{FF2B5EF4-FFF2-40B4-BE49-F238E27FC236}">
                <a16:creationId xmlns:a16="http://schemas.microsoft.com/office/drawing/2014/main" id="{D57E60B5-B50D-8749-8578-C1201A3DC7E1}"/>
              </a:ext>
            </a:extLst>
          </p:cNvPr>
          <p:cNvSpPr>
            <a:spLocks noGrp="1"/>
          </p:cNvSpPr>
          <p:nvPr>
            <p:ph type="sldNum" sz="quarter" idx="2"/>
          </p:nvPr>
        </p:nvSpPr>
        <p:spPr/>
        <p:txBody>
          <a:bodyPr/>
          <a:lstStyle/>
          <a:p>
            <a:pPr lvl="0"/>
            <a:fld id="{86CB4B4D-7CA3-9044-876B-883B54F8677D}" type="slidenum">
              <a:rPr lang="en-IE" smtClean="0"/>
              <a:t>13</a:t>
            </a:fld>
            <a:endParaRPr lang="en-IE" dirty="0"/>
          </a:p>
        </p:txBody>
      </p:sp>
      <p:sp>
        <p:nvSpPr>
          <p:cNvPr id="5" name="Footer Placeholder 4">
            <a:extLst>
              <a:ext uri="{FF2B5EF4-FFF2-40B4-BE49-F238E27FC236}">
                <a16:creationId xmlns:a16="http://schemas.microsoft.com/office/drawing/2014/main" id="{BD89A9FA-316B-FA42-9B3C-8B1CD5B7623B}"/>
              </a:ext>
            </a:extLst>
          </p:cNvPr>
          <p:cNvSpPr>
            <a:spLocks noGrp="1"/>
          </p:cNvSpPr>
          <p:nvPr>
            <p:ph type="ftr" sz="quarter" idx="3"/>
          </p:nvPr>
        </p:nvSpPr>
        <p:spPr/>
        <p:txBody>
          <a:bodyPr/>
          <a:lstStyle/>
          <a:p>
            <a:r>
              <a:rPr lang="en-IE"/>
              <a:t>Kotlin Coroutines</a:t>
            </a:r>
            <a:endParaRPr lang="en-IE" dirty="0"/>
          </a:p>
        </p:txBody>
      </p:sp>
    </p:spTree>
    <p:extLst>
      <p:ext uri="{BB962C8B-B14F-4D97-AF65-F5344CB8AC3E}">
        <p14:creationId xmlns:p14="http://schemas.microsoft.com/office/powerpoint/2010/main" val="135147252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FEFF-01FA-F942-9F3E-C82959DE5B5C}"/>
              </a:ext>
            </a:extLst>
          </p:cNvPr>
          <p:cNvSpPr>
            <a:spLocks noGrp="1"/>
          </p:cNvSpPr>
          <p:nvPr>
            <p:ph type="title"/>
          </p:nvPr>
        </p:nvSpPr>
        <p:spPr/>
        <p:txBody>
          <a:bodyPr/>
          <a:lstStyle/>
          <a:p>
            <a:r>
              <a:rPr lang="en-US" dirty="0"/>
              <a:t>Introduction – Suspending Vs Blocking</a:t>
            </a:r>
          </a:p>
        </p:txBody>
      </p:sp>
      <p:sp>
        <p:nvSpPr>
          <p:cNvPr id="4" name="Slide Number Placeholder 3">
            <a:extLst>
              <a:ext uri="{FF2B5EF4-FFF2-40B4-BE49-F238E27FC236}">
                <a16:creationId xmlns:a16="http://schemas.microsoft.com/office/drawing/2014/main" id="{D57E60B5-B50D-8749-8578-C1201A3DC7E1}"/>
              </a:ext>
            </a:extLst>
          </p:cNvPr>
          <p:cNvSpPr>
            <a:spLocks noGrp="1"/>
          </p:cNvSpPr>
          <p:nvPr>
            <p:ph type="sldNum" sz="quarter" idx="2"/>
          </p:nvPr>
        </p:nvSpPr>
        <p:spPr/>
        <p:txBody>
          <a:bodyPr/>
          <a:lstStyle/>
          <a:p>
            <a:pPr lvl="0"/>
            <a:fld id="{86CB4B4D-7CA3-9044-876B-883B54F8677D}" type="slidenum">
              <a:rPr lang="en-IE" smtClean="0"/>
              <a:t>14</a:t>
            </a:fld>
            <a:endParaRPr lang="en-IE" dirty="0"/>
          </a:p>
        </p:txBody>
      </p:sp>
      <p:sp>
        <p:nvSpPr>
          <p:cNvPr id="5" name="Footer Placeholder 4">
            <a:extLst>
              <a:ext uri="{FF2B5EF4-FFF2-40B4-BE49-F238E27FC236}">
                <a16:creationId xmlns:a16="http://schemas.microsoft.com/office/drawing/2014/main" id="{BD89A9FA-316B-FA42-9B3C-8B1CD5B7623B}"/>
              </a:ext>
            </a:extLst>
          </p:cNvPr>
          <p:cNvSpPr>
            <a:spLocks noGrp="1"/>
          </p:cNvSpPr>
          <p:nvPr>
            <p:ph type="ftr" sz="quarter" idx="3"/>
          </p:nvPr>
        </p:nvSpPr>
        <p:spPr/>
        <p:txBody>
          <a:bodyPr/>
          <a:lstStyle/>
          <a:p>
            <a:r>
              <a:rPr lang="en-IE"/>
              <a:t>Kotlin Coroutines</a:t>
            </a:r>
            <a:endParaRPr lang="en-IE" dirty="0"/>
          </a:p>
        </p:txBody>
      </p:sp>
      <p:pic>
        <p:nvPicPr>
          <p:cNvPr id="9" name="Picture 8" descr="A screenshot of a cell phone&#10;&#10;Description automatically generated">
            <a:extLst>
              <a:ext uri="{FF2B5EF4-FFF2-40B4-BE49-F238E27FC236}">
                <a16:creationId xmlns:a16="http://schemas.microsoft.com/office/drawing/2014/main" id="{3821094D-1B84-584F-84B2-AAB2D9CBD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84" y="978793"/>
            <a:ext cx="8485632" cy="3691801"/>
          </a:xfrm>
          <a:prstGeom prst="rect">
            <a:avLst/>
          </a:prstGeom>
        </p:spPr>
      </p:pic>
    </p:spTree>
    <p:extLst>
      <p:ext uri="{BB962C8B-B14F-4D97-AF65-F5344CB8AC3E}">
        <p14:creationId xmlns:p14="http://schemas.microsoft.com/office/powerpoint/2010/main" val="163999071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FEFF-01FA-F942-9F3E-C82959DE5B5C}"/>
              </a:ext>
            </a:extLst>
          </p:cNvPr>
          <p:cNvSpPr>
            <a:spLocks noGrp="1"/>
          </p:cNvSpPr>
          <p:nvPr>
            <p:ph type="title"/>
          </p:nvPr>
        </p:nvSpPr>
        <p:spPr/>
        <p:txBody>
          <a:bodyPr/>
          <a:lstStyle/>
          <a:p>
            <a:r>
              <a:rPr lang="en-US" dirty="0"/>
              <a:t>Introduction – Suspending Vs Blocking</a:t>
            </a:r>
          </a:p>
        </p:txBody>
      </p:sp>
      <p:sp>
        <p:nvSpPr>
          <p:cNvPr id="3" name="Text Placeholder 2">
            <a:extLst>
              <a:ext uri="{FF2B5EF4-FFF2-40B4-BE49-F238E27FC236}">
                <a16:creationId xmlns:a16="http://schemas.microsoft.com/office/drawing/2014/main" id="{0DCF6D21-57B6-4146-B5B2-DCEBFD8D1549}"/>
              </a:ext>
            </a:extLst>
          </p:cNvPr>
          <p:cNvSpPr>
            <a:spLocks noGrp="1"/>
          </p:cNvSpPr>
          <p:nvPr>
            <p:ph type="body" idx="1"/>
          </p:nvPr>
        </p:nvSpPr>
        <p:spPr>
          <a:xfrm>
            <a:off x="395536" y="843558"/>
            <a:ext cx="8501576" cy="4299943"/>
          </a:xfrm>
        </p:spPr>
        <p:txBody>
          <a:bodyPr/>
          <a:lstStyle/>
          <a:p>
            <a:r>
              <a:rPr lang="en-US" dirty="0"/>
              <a:t>On the other hand, </a:t>
            </a:r>
            <a:r>
              <a:rPr lang="en-US" b="1" dirty="0"/>
              <a:t>suspending</a:t>
            </a:r>
            <a:r>
              <a:rPr lang="en-US" dirty="0"/>
              <a:t> doesn’t necessarily block your parent function’s execution. </a:t>
            </a:r>
          </a:p>
          <a:p>
            <a:r>
              <a:rPr lang="en-US" dirty="0"/>
              <a:t>If you call a </a:t>
            </a:r>
            <a:r>
              <a:rPr lang="en-US" b="1" dirty="0"/>
              <a:t>suspending</a:t>
            </a:r>
            <a:r>
              <a:rPr lang="en-US" dirty="0"/>
              <a:t> function in some thread, you can easily push that function to a different thread. If it’s a heavy operation, it won’t block the main thread. </a:t>
            </a:r>
          </a:p>
          <a:p>
            <a:r>
              <a:rPr lang="en-US" dirty="0"/>
              <a:t>If you require a result from the function, you can bridge back to the main thread, without a lot of code. That way you can fetch data in a coroutine, from the main thread. </a:t>
            </a:r>
          </a:p>
          <a:p>
            <a:endParaRPr lang="en-US" dirty="0"/>
          </a:p>
          <a:p>
            <a:r>
              <a:rPr lang="en-US" dirty="0"/>
              <a:t>You can visualize that like this:</a:t>
            </a:r>
          </a:p>
          <a:p>
            <a:pPr marL="0" indent="0">
              <a:buNone/>
            </a:pPr>
            <a:endParaRPr lang="en-US" dirty="0"/>
          </a:p>
        </p:txBody>
      </p:sp>
      <p:sp>
        <p:nvSpPr>
          <p:cNvPr id="4" name="Slide Number Placeholder 3">
            <a:extLst>
              <a:ext uri="{FF2B5EF4-FFF2-40B4-BE49-F238E27FC236}">
                <a16:creationId xmlns:a16="http://schemas.microsoft.com/office/drawing/2014/main" id="{D57E60B5-B50D-8749-8578-C1201A3DC7E1}"/>
              </a:ext>
            </a:extLst>
          </p:cNvPr>
          <p:cNvSpPr>
            <a:spLocks noGrp="1"/>
          </p:cNvSpPr>
          <p:nvPr>
            <p:ph type="sldNum" sz="quarter" idx="2"/>
          </p:nvPr>
        </p:nvSpPr>
        <p:spPr/>
        <p:txBody>
          <a:bodyPr/>
          <a:lstStyle/>
          <a:p>
            <a:pPr lvl="0"/>
            <a:fld id="{86CB4B4D-7CA3-9044-876B-883B54F8677D}" type="slidenum">
              <a:rPr lang="en-IE" smtClean="0"/>
              <a:t>15</a:t>
            </a:fld>
            <a:endParaRPr lang="en-IE" dirty="0"/>
          </a:p>
        </p:txBody>
      </p:sp>
      <p:sp>
        <p:nvSpPr>
          <p:cNvPr id="5" name="Footer Placeholder 4">
            <a:extLst>
              <a:ext uri="{FF2B5EF4-FFF2-40B4-BE49-F238E27FC236}">
                <a16:creationId xmlns:a16="http://schemas.microsoft.com/office/drawing/2014/main" id="{BD89A9FA-316B-FA42-9B3C-8B1CD5B7623B}"/>
              </a:ext>
            </a:extLst>
          </p:cNvPr>
          <p:cNvSpPr>
            <a:spLocks noGrp="1"/>
          </p:cNvSpPr>
          <p:nvPr>
            <p:ph type="ftr" sz="quarter" idx="3"/>
          </p:nvPr>
        </p:nvSpPr>
        <p:spPr/>
        <p:txBody>
          <a:bodyPr/>
          <a:lstStyle/>
          <a:p>
            <a:r>
              <a:rPr lang="en-IE"/>
              <a:t>Kotlin Coroutines</a:t>
            </a:r>
            <a:endParaRPr lang="en-IE" dirty="0"/>
          </a:p>
        </p:txBody>
      </p:sp>
    </p:spTree>
    <p:extLst>
      <p:ext uri="{BB962C8B-B14F-4D97-AF65-F5344CB8AC3E}">
        <p14:creationId xmlns:p14="http://schemas.microsoft.com/office/powerpoint/2010/main" val="410474391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FEFF-01FA-F942-9F3E-C82959DE5B5C}"/>
              </a:ext>
            </a:extLst>
          </p:cNvPr>
          <p:cNvSpPr>
            <a:spLocks noGrp="1"/>
          </p:cNvSpPr>
          <p:nvPr>
            <p:ph type="title"/>
          </p:nvPr>
        </p:nvSpPr>
        <p:spPr/>
        <p:txBody>
          <a:bodyPr/>
          <a:lstStyle/>
          <a:p>
            <a:r>
              <a:rPr lang="en-US" dirty="0"/>
              <a:t>Introduction – Suspending Vs Blocking</a:t>
            </a:r>
          </a:p>
        </p:txBody>
      </p:sp>
      <p:sp>
        <p:nvSpPr>
          <p:cNvPr id="4" name="Slide Number Placeholder 3">
            <a:extLst>
              <a:ext uri="{FF2B5EF4-FFF2-40B4-BE49-F238E27FC236}">
                <a16:creationId xmlns:a16="http://schemas.microsoft.com/office/drawing/2014/main" id="{D57E60B5-B50D-8749-8578-C1201A3DC7E1}"/>
              </a:ext>
            </a:extLst>
          </p:cNvPr>
          <p:cNvSpPr>
            <a:spLocks noGrp="1"/>
          </p:cNvSpPr>
          <p:nvPr>
            <p:ph type="sldNum" sz="quarter" idx="2"/>
          </p:nvPr>
        </p:nvSpPr>
        <p:spPr/>
        <p:txBody>
          <a:bodyPr/>
          <a:lstStyle/>
          <a:p>
            <a:pPr lvl="0"/>
            <a:fld id="{86CB4B4D-7CA3-9044-876B-883B54F8677D}" type="slidenum">
              <a:rPr lang="en-IE" smtClean="0"/>
              <a:t>16</a:t>
            </a:fld>
            <a:endParaRPr lang="en-IE" dirty="0"/>
          </a:p>
        </p:txBody>
      </p:sp>
      <p:sp>
        <p:nvSpPr>
          <p:cNvPr id="5" name="Footer Placeholder 4">
            <a:extLst>
              <a:ext uri="{FF2B5EF4-FFF2-40B4-BE49-F238E27FC236}">
                <a16:creationId xmlns:a16="http://schemas.microsoft.com/office/drawing/2014/main" id="{BD89A9FA-316B-FA42-9B3C-8B1CD5B7623B}"/>
              </a:ext>
            </a:extLst>
          </p:cNvPr>
          <p:cNvSpPr>
            <a:spLocks noGrp="1"/>
          </p:cNvSpPr>
          <p:nvPr>
            <p:ph type="ftr" sz="quarter" idx="3"/>
          </p:nvPr>
        </p:nvSpPr>
        <p:spPr/>
        <p:txBody>
          <a:bodyPr/>
          <a:lstStyle/>
          <a:p>
            <a:r>
              <a:rPr lang="en-IE"/>
              <a:t>Kotlin Coroutines</a:t>
            </a:r>
            <a:endParaRPr lang="en-IE" dirty="0"/>
          </a:p>
        </p:txBody>
      </p:sp>
      <p:pic>
        <p:nvPicPr>
          <p:cNvPr id="6" name="Picture 5" descr="A screenshot of a cell phone&#10;&#10;Description automatically generated">
            <a:extLst>
              <a:ext uri="{FF2B5EF4-FFF2-40B4-BE49-F238E27FC236}">
                <a16:creationId xmlns:a16="http://schemas.microsoft.com/office/drawing/2014/main" id="{2966FBED-E0F4-0B4B-9325-B071E3B98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273" y="902844"/>
            <a:ext cx="6849454" cy="3973068"/>
          </a:xfrm>
          <a:prstGeom prst="rect">
            <a:avLst/>
          </a:prstGeom>
        </p:spPr>
      </p:pic>
    </p:spTree>
    <p:extLst>
      <p:ext uri="{BB962C8B-B14F-4D97-AF65-F5344CB8AC3E}">
        <p14:creationId xmlns:p14="http://schemas.microsoft.com/office/powerpoint/2010/main" val="154614310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E" sz="3000" dirty="0"/>
              <a:t>The Terminology</a:t>
            </a:r>
          </a:p>
        </p:txBody>
      </p:sp>
      <p:pic>
        <p:nvPicPr>
          <p:cNvPr id="4" name="Picture 3">
            <a:extLst>
              <a:ext uri="{FF2B5EF4-FFF2-40B4-BE49-F238E27FC236}">
                <a16:creationId xmlns:a16="http://schemas.microsoft.com/office/drawing/2014/main" id="{9C7BEF1C-3BDD-6C4D-B916-C8E96A182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512" y="724512"/>
            <a:ext cx="2890326" cy="3292642"/>
          </a:xfrm>
          <a:prstGeom prst="rect">
            <a:avLst/>
          </a:prstGeom>
        </p:spPr>
      </p:pic>
    </p:spTree>
    <p:extLst>
      <p:ext uri="{BB962C8B-B14F-4D97-AF65-F5344CB8AC3E}">
        <p14:creationId xmlns:p14="http://schemas.microsoft.com/office/powerpoint/2010/main" val="3249072350"/>
      </p:ext>
    </p:extLst>
  </p:cSld>
  <p:clrMapOvr>
    <a:masterClrMapping/>
  </p:clrMapOvr>
  <p:transition spd="med" advTm="528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FBC3-1160-0945-BD0E-7FDEBB58E449}"/>
              </a:ext>
            </a:extLst>
          </p:cNvPr>
          <p:cNvSpPr>
            <a:spLocks noGrp="1"/>
          </p:cNvSpPr>
          <p:nvPr>
            <p:ph type="title"/>
          </p:nvPr>
        </p:nvSpPr>
        <p:spPr/>
        <p:txBody>
          <a:bodyPr/>
          <a:lstStyle/>
          <a:p>
            <a:r>
              <a:rPr lang="en-US" dirty="0"/>
              <a:t>Coroutine Terminology</a:t>
            </a:r>
          </a:p>
        </p:txBody>
      </p:sp>
      <p:sp>
        <p:nvSpPr>
          <p:cNvPr id="4" name="Slide Number Placeholder 3">
            <a:extLst>
              <a:ext uri="{FF2B5EF4-FFF2-40B4-BE49-F238E27FC236}">
                <a16:creationId xmlns:a16="http://schemas.microsoft.com/office/drawing/2014/main" id="{5D68B666-E392-FE4A-B9A2-C52741001B81}"/>
              </a:ext>
            </a:extLst>
          </p:cNvPr>
          <p:cNvSpPr>
            <a:spLocks noGrp="1"/>
          </p:cNvSpPr>
          <p:nvPr>
            <p:ph type="sldNum" sz="quarter" idx="2"/>
          </p:nvPr>
        </p:nvSpPr>
        <p:spPr/>
        <p:txBody>
          <a:bodyPr/>
          <a:lstStyle/>
          <a:p>
            <a:pPr lvl="0"/>
            <a:fld id="{86CB4B4D-7CA3-9044-876B-883B54F8677D}" type="slidenum">
              <a:rPr lang="en-IE" smtClean="0"/>
              <a:t>18</a:t>
            </a:fld>
            <a:endParaRPr lang="en-IE" dirty="0"/>
          </a:p>
        </p:txBody>
      </p:sp>
      <p:sp>
        <p:nvSpPr>
          <p:cNvPr id="5" name="Footer Placeholder 4">
            <a:extLst>
              <a:ext uri="{FF2B5EF4-FFF2-40B4-BE49-F238E27FC236}">
                <a16:creationId xmlns:a16="http://schemas.microsoft.com/office/drawing/2014/main" id="{14BACAF2-541F-E04F-B7F7-C44112D36AE2}"/>
              </a:ext>
            </a:extLst>
          </p:cNvPr>
          <p:cNvSpPr>
            <a:spLocks noGrp="1"/>
          </p:cNvSpPr>
          <p:nvPr>
            <p:ph type="ftr" sz="quarter" idx="3"/>
          </p:nvPr>
        </p:nvSpPr>
        <p:spPr/>
        <p:txBody>
          <a:bodyPr/>
          <a:lstStyle/>
          <a:p>
            <a:r>
              <a:rPr lang="en-IE"/>
              <a:t>Kotlin Coroutines</a:t>
            </a:r>
            <a:endParaRPr lang="en-IE" dirty="0"/>
          </a:p>
        </p:txBody>
      </p:sp>
      <p:pic>
        <p:nvPicPr>
          <p:cNvPr id="7" name="Picture 6" descr="A screenshot of a social media post&#10;&#10;Description automatically generated">
            <a:extLst>
              <a:ext uri="{FF2B5EF4-FFF2-40B4-BE49-F238E27FC236}">
                <a16:creationId xmlns:a16="http://schemas.microsoft.com/office/drawing/2014/main" id="{A03E1432-75CC-204D-97E1-039BD9E74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 y="935458"/>
            <a:ext cx="8275320" cy="3615540"/>
          </a:xfrm>
          <a:prstGeom prst="rect">
            <a:avLst/>
          </a:prstGeom>
        </p:spPr>
      </p:pic>
    </p:spTree>
    <p:extLst>
      <p:ext uri="{BB962C8B-B14F-4D97-AF65-F5344CB8AC3E}">
        <p14:creationId xmlns:p14="http://schemas.microsoft.com/office/powerpoint/2010/main" val="306376468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FBC3-1160-0945-BD0E-7FDEBB58E449}"/>
              </a:ext>
            </a:extLst>
          </p:cNvPr>
          <p:cNvSpPr>
            <a:spLocks noGrp="1"/>
          </p:cNvSpPr>
          <p:nvPr>
            <p:ph type="title"/>
          </p:nvPr>
        </p:nvSpPr>
        <p:spPr/>
        <p:txBody>
          <a:bodyPr/>
          <a:lstStyle/>
          <a:p>
            <a:r>
              <a:rPr lang="en-US" dirty="0"/>
              <a:t>Coroutine Terminology</a:t>
            </a:r>
          </a:p>
        </p:txBody>
      </p:sp>
      <p:sp>
        <p:nvSpPr>
          <p:cNvPr id="4" name="Slide Number Placeholder 3">
            <a:extLst>
              <a:ext uri="{FF2B5EF4-FFF2-40B4-BE49-F238E27FC236}">
                <a16:creationId xmlns:a16="http://schemas.microsoft.com/office/drawing/2014/main" id="{5D68B666-E392-FE4A-B9A2-C52741001B81}"/>
              </a:ext>
            </a:extLst>
          </p:cNvPr>
          <p:cNvSpPr>
            <a:spLocks noGrp="1"/>
          </p:cNvSpPr>
          <p:nvPr>
            <p:ph type="sldNum" sz="quarter" idx="2"/>
          </p:nvPr>
        </p:nvSpPr>
        <p:spPr/>
        <p:txBody>
          <a:bodyPr/>
          <a:lstStyle/>
          <a:p>
            <a:pPr lvl="0"/>
            <a:fld id="{86CB4B4D-7CA3-9044-876B-883B54F8677D}" type="slidenum">
              <a:rPr lang="en-IE" smtClean="0"/>
              <a:t>19</a:t>
            </a:fld>
            <a:endParaRPr lang="en-IE" dirty="0"/>
          </a:p>
        </p:txBody>
      </p:sp>
      <p:sp>
        <p:nvSpPr>
          <p:cNvPr id="5" name="Footer Placeholder 4">
            <a:extLst>
              <a:ext uri="{FF2B5EF4-FFF2-40B4-BE49-F238E27FC236}">
                <a16:creationId xmlns:a16="http://schemas.microsoft.com/office/drawing/2014/main" id="{14BACAF2-541F-E04F-B7F7-C44112D36AE2}"/>
              </a:ext>
            </a:extLst>
          </p:cNvPr>
          <p:cNvSpPr>
            <a:spLocks noGrp="1"/>
          </p:cNvSpPr>
          <p:nvPr>
            <p:ph type="ftr" sz="quarter" idx="3"/>
          </p:nvPr>
        </p:nvSpPr>
        <p:spPr/>
        <p:txBody>
          <a:bodyPr/>
          <a:lstStyle/>
          <a:p>
            <a:r>
              <a:rPr lang="en-IE"/>
              <a:t>Kotlin Coroutines</a:t>
            </a:r>
            <a:endParaRPr lang="en-IE" dirty="0"/>
          </a:p>
        </p:txBody>
      </p:sp>
      <p:pic>
        <p:nvPicPr>
          <p:cNvPr id="6" name="Picture 5" descr="A screenshot of a cell phone&#10;&#10;Description automatically generated">
            <a:extLst>
              <a:ext uri="{FF2B5EF4-FFF2-40B4-BE49-F238E27FC236}">
                <a16:creationId xmlns:a16="http://schemas.microsoft.com/office/drawing/2014/main" id="{E6E3ED7D-F752-AE4A-ACFC-B064B2054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568" y="943302"/>
            <a:ext cx="8124560" cy="3000864"/>
          </a:xfrm>
          <a:prstGeom prst="rect">
            <a:avLst/>
          </a:prstGeom>
        </p:spPr>
      </p:pic>
    </p:spTree>
    <p:extLst>
      <p:ext uri="{BB962C8B-B14F-4D97-AF65-F5344CB8AC3E}">
        <p14:creationId xmlns:p14="http://schemas.microsoft.com/office/powerpoint/2010/main" val="285025211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117215" y="3129586"/>
            <a:ext cx="892737" cy="669727"/>
          </a:xfrm>
          <a:prstGeom prst="rect">
            <a:avLst/>
          </a:prstGeom>
          <a:solidFill>
            <a:srgbClr val="FFFFFF"/>
          </a:solidFill>
          <a:ln w="12700">
            <a:miter lim="400000"/>
          </a:ln>
        </p:spPr>
        <p:txBody>
          <a:bodyPr lIns="0" tIns="0" rIns="0" bIns="0" anchor="ctr"/>
          <a:lstStyle/>
          <a:p>
            <a:pPr defTabSz="521511">
              <a:defRPr sz="3400">
                <a:solidFill>
                  <a:srgbClr val="FFFFFF"/>
                </a:solidFill>
                <a:latin typeface="Helvetica Neue Light"/>
                <a:ea typeface="Helvetica Neue Light"/>
                <a:cs typeface="Helvetica Neue Light"/>
                <a:sym typeface="Helvetica Neue Light"/>
              </a:defRPr>
            </a:pPr>
            <a:endParaRPr sz="2550"/>
          </a:p>
        </p:txBody>
      </p:sp>
      <p:sp>
        <p:nvSpPr>
          <p:cNvPr id="81" name="Shape 81"/>
          <p:cNvSpPr/>
          <p:nvPr/>
        </p:nvSpPr>
        <p:spPr>
          <a:xfrm>
            <a:off x="8186846" y="3129586"/>
            <a:ext cx="892737" cy="669727"/>
          </a:xfrm>
          <a:prstGeom prst="rect">
            <a:avLst/>
          </a:prstGeom>
          <a:solidFill>
            <a:srgbClr val="FFFFFF"/>
          </a:solidFill>
          <a:ln w="12700">
            <a:miter lim="400000"/>
          </a:ln>
        </p:spPr>
        <p:txBody>
          <a:bodyPr lIns="0" tIns="0" rIns="0" bIns="0" anchor="ctr"/>
          <a:lstStyle/>
          <a:p>
            <a:pPr defTabSz="521511">
              <a:defRPr sz="3400">
                <a:solidFill>
                  <a:srgbClr val="FFFFFF"/>
                </a:solidFill>
                <a:latin typeface="Helvetica Neue Light"/>
                <a:ea typeface="Helvetica Neue Light"/>
                <a:cs typeface="Helvetica Neue Light"/>
                <a:sym typeface="Helvetica Neue Light"/>
              </a:defRPr>
            </a:pPr>
            <a:endParaRPr sz="2550"/>
          </a:p>
        </p:txBody>
      </p:sp>
      <p:sp>
        <p:nvSpPr>
          <p:cNvPr id="3" name="Title 2"/>
          <p:cNvSpPr>
            <a:spLocks noGrp="1"/>
          </p:cNvSpPr>
          <p:nvPr>
            <p:ph type="title"/>
          </p:nvPr>
        </p:nvSpPr>
        <p:spPr/>
        <p:txBody>
          <a:bodyPr>
            <a:normAutofit/>
          </a:bodyPr>
          <a:lstStyle/>
          <a:p>
            <a:r>
              <a:rPr lang="en-US" sz="3000" dirty="0"/>
              <a:t>Coroutines in</a:t>
            </a:r>
            <a:br>
              <a:rPr lang="en-US" sz="3000" dirty="0"/>
            </a:br>
            <a:r>
              <a:rPr lang="en-US" sz="3000" dirty="0"/>
              <a:t>Kotlin</a:t>
            </a:r>
          </a:p>
        </p:txBody>
      </p:sp>
      <p:pic>
        <p:nvPicPr>
          <p:cNvPr id="4" name="Picture 3" descr="A screenshot of a computer&#10;&#10;Description automatically generated">
            <a:extLst>
              <a:ext uri="{FF2B5EF4-FFF2-40B4-BE49-F238E27FC236}">
                <a16:creationId xmlns:a16="http://schemas.microsoft.com/office/drawing/2014/main" id="{534DBBDA-8FB9-0F49-AE8A-FB65037B4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4162" y="607077"/>
            <a:ext cx="5588002" cy="3143251"/>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FBC3-1160-0945-BD0E-7FDEBB58E449}"/>
              </a:ext>
            </a:extLst>
          </p:cNvPr>
          <p:cNvSpPr>
            <a:spLocks noGrp="1"/>
          </p:cNvSpPr>
          <p:nvPr>
            <p:ph type="title"/>
          </p:nvPr>
        </p:nvSpPr>
        <p:spPr/>
        <p:txBody>
          <a:bodyPr/>
          <a:lstStyle/>
          <a:p>
            <a:r>
              <a:rPr lang="en-US" dirty="0"/>
              <a:t>Coroutine Terminology</a:t>
            </a:r>
          </a:p>
        </p:txBody>
      </p:sp>
      <p:sp>
        <p:nvSpPr>
          <p:cNvPr id="4" name="Slide Number Placeholder 3">
            <a:extLst>
              <a:ext uri="{FF2B5EF4-FFF2-40B4-BE49-F238E27FC236}">
                <a16:creationId xmlns:a16="http://schemas.microsoft.com/office/drawing/2014/main" id="{5D68B666-E392-FE4A-B9A2-C52741001B81}"/>
              </a:ext>
            </a:extLst>
          </p:cNvPr>
          <p:cNvSpPr>
            <a:spLocks noGrp="1"/>
          </p:cNvSpPr>
          <p:nvPr>
            <p:ph type="sldNum" sz="quarter" idx="2"/>
          </p:nvPr>
        </p:nvSpPr>
        <p:spPr/>
        <p:txBody>
          <a:bodyPr/>
          <a:lstStyle/>
          <a:p>
            <a:pPr lvl="0"/>
            <a:fld id="{86CB4B4D-7CA3-9044-876B-883B54F8677D}" type="slidenum">
              <a:rPr lang="en-IE" smtClean="0"/>
              <a:t>20</a:t>
            </a:fld>
            <a:endParaRPr lang="en-IE" dirty="0"/>
          </a:p>
        </p:txBody>
      </p:sp>
      <p:sp>
        <p:nvSpPr>
          <p:cNvPr id="5" name="Footer Placeholder 4">
            <a:extLst>
              <a:ext uri="{FF2B5EF4-FFF2-40B4-BE49-F238E27FC236}">
                <a16:creationId xmlns:a16="http://schemas.microsoft.com/office/drawing/2014/main" id="{14BACAF2-541F-E04F-B7F7-C44112D36AE2}"/>
              </a:ext>
            </a:extLst>
          </p:cNvPr>
          <p:cNvSpPr>
            <a:spLocks noGrp="1"/>
          </p:cNvSpPr>
          <p:nvPr>
            <p:ph type="ftr" sz="quarter" idx="3"/>
          </p:nvPr>
        </p:nvSpPr>
        <p:spPr/>
        <p:txBody>
          <a:bodyPr/>
          <a:lstStyle/>
          <a:p>
            <a:r>
              <a:rPr lang="en-IE"/>
              <a:t>Kotlin Coroutines</a:t>
            </a:r>
            <a:endParaRPr lang="en-IE" dirty="0"/>
          </a:p>
        </p:txBody>
      </p:sp>
      <p:pic>
        <p:nvPicPr>
          <p:cNvPr id="6" name="Picture 5" descr="A screenshot of a cell phone&#10;&#10;Description automatically generated">
            <a:extLst>
              <a:ext uri="{FF2B5EF4-FFF2-40B4-BE49-F238E27FC236}">
                <a16:creationId xmlns:a16="http://schemas.microsoft.com/office/drawing/2014/main" id="{374D597A-0017-2A4D-929E-2D54D0B8B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56" y="918276"/>
            <a:ext cx="8010144" cy="3830938"/>
          </a:xfrm>
          <a:prstGeom prst="rect">
            <a:avLst/>
          </a:prstGeom>
        </p:spPr>
      </p:pic>
    </p:spTree>
    <p:extLst>
      <p:ext uri="{BB962C8B-B14F-4D97-AF65-F5344CB8AC3E}">
        <p14:creationId xmlns:p14="http://schemas.microsoft.com/office/powerpoint/2010/main" val="57659757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FBC3-1160-0945-BD0E-7FDEBB58E449}"/>
              </a:ext>
            </a:extLst>
          </p:cNvPr>
          <p:cNvSpPr>
            <a:spLocks noGrp="1"/>
          </p:cNvSpPr>
          <p:nvPr>
            <p:ph type="title"/>
          </p:nvPr>
        </p:nvSpPr>
        <p:spPr/>
        <p:txBody>
          <a:bodyPr/>
          <a:lstStyle/>
          <a:p>
            <a:r>
              <a:rPr lang="en-US" dirty="0"/>
              <a:t>Coroutine Terminology</a:t>
            </a:r>
          </a:p>
        </p:txBody>
      </p:sp>
      <p:sp>
        <p:nvSpPr>
          <p:cNvPr id="4" name="Slide Number Placeholder 3">
            <a:extLst>
              <a:ext uri="{FF2B5EF4-FFF2-40B4-BE49-F238E27FC236}">
                <a16:creationId xmlns:a16="http://schemas.microsoft.com/office/drawing/2014/main" id="{5D68B666-E392-FE4A-B9A2-C52741001B81}"/>
              </a:ext>
            </a:extLst>
          </p:cNvPr>
          <p:cNvSpPr>
            <a:spLocks noGrp="1"/>
          </p:cNvSpPr>
          <p:nvPr>
            <p:ph type="sldNum" sz="quarter" idx="2"/>
          </p:nvPr>
        </p:nvSpPr>
        <p:spPr/>
        <p:txBody>
          <a:bodyPr/>
          <a:lstStyle/>
          <a:p>
            <a:pPr lvl="0"/>
            <a:fld id="{86CB4B4D-7CA3-9044-876B-883B54F8677D}" type="slidenum">
              <a:rPr lang="en-IE" smtClean="0"/>
              <a:t>21</a:t>
            </a:fld>
            <a:endParaRPr lang="en-IE" dirty="0"/>
          </a:p>
        </p:txBody>
      </p:sp>
      <p:sp>
        <p:nvSpPr>
          <p:cNvPr id="5" name="Footer Placeholder 4">
            <a:extLst>
              <a:ext uri="{FF2B5EF4-FFF2-40B4-BE49-F238E27FC236}">
                <a16:creationId xmlns:a16="http://schemas.microsoft.com/office/drawing/2014/main" id="{14BACAF2-541F-E04F-B7F7-C44112D36AE2}"/>
              </a:ext>
            </a:extLst>
          </p:cNvPr>
          <p:cNvSpPr>
            <a:spLocks noGrp="1"/>
          </p:cNvSpPr>
          <p:nvPr>
            <p:ph type="ftr" sz="quarter" idx="3"/>
          </p:nvPr>
        </p:nvSpPr>
        <p:spPr/>
        <p:txBody>
          <a:bodyPr/>
          <a:lstStyle/>
          <a:p>
            <a:r>
              <a:rPr lang="en-IE"/>
              <a:t>Kotlin Coroutines</a:t>
            </a:r>
            <a:endParaRPr lang="en-IE" dirty="0"/>
          </a:p>
        </p:txBody>
      </p:sp>
      <p:pic>
        <p:nvPicPr>
          <p:cNvPr id="6" name="Picture 5" descr="A screenshot of a cell phone&#10;&#10;Description automatically generated">
            <a:extLst>
              <a:ext uri="{FF2B5EF4-FFF2-40B4-BE49-F238E27FC236}">
                <a16:creationId xmlns:a16="http://schemas.microsoft.com/office/drawing/2014/main" id="{4B820BC1-B822-534C-AECB-54DF92B8A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855567"/>
            <a:ext cx="7772401" cy="3169633"/>
          </a:xfrm>
          <a:prstGeom prst="rect">
            <a:avLst/>
          </a:prstGeom>
        </p:spPr>
      </p:pic>
    </p:spTree>
    <p:extLst>
      <p:ext uri="{BB962C8B-B14F-4D97-AF65-F5344CB8AC3E}">
        <p14:creationId xmlns:p14="http://schemas.microsoft.com/office/powerpoint/2010/main" val="263031636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FBC3-1160-0945-BD0E-7FDEBB58E449}"/>
              </a:ext>
            </a:extLst>
          </p:cNvPr>
          <p:cNvSpPr>
            <a:spLocks noGrp="1"/>
          </p:cNvSpPr>
          <p:nvPr>
            <p:ph type="title"/>
          </p:nvPr>
        </p:nvSpPr>
        <p:spPr/>
        <p:txBody>
          <a:bodyPr/>
          <a:lstStyle/>
          <a:p>
            <a:r>
              <a:rPr lang="en-US" dirty="0"/>
              <a:t>Coroutine Terminology</a:t>
            </a:r>
          </a:p>
        </p:txBody>
      </p:sp>
      <p:sp>
        <p:nvSpPr>
          <p:cNvPr id="4" name="Slide Number Placeholder 3">
            <a:extLst>
              <a:ext uri="{FF2B5EF4-FFF2-40B4-BE49-F238E27FC236}">
                <a16:creationId xmlns:a16="http://schemas.microsoft.com/office/drawing/2014/main" id="{5D68B666-E392-FE4A-B9A2-C52741001B81}"/>
              </a:ext>
            </a:extLst>
          </p:cNvPr>
          <p:cNvSpPr>
            <a:spLocks noGrp="1"/>
          </p:cNvSpPr>
          <p:nvPr>
            <p:ph type="sldNum" sz="quarter" idx="2"/>
          </p:nvPr>
        </p:nvSpPr>
        <p:spPr/>
        <p:txBody>
          <a:bodyPr/>
          <a:lstStyle/>
          <a:p>
            <a:pPr lvl="0"/>
            <a:fld id="{86CB4B4D-7CA3-9044-876B-883B54F8677D}" type="slidenum">
              <a:rPr lang="en-IE" smtClean="0"/>
              <a:t>22</a:t>
            </a:fld>
            <a:endParaRPr lang="en-IE" dirty="0"/>
          </a:p>
        </p:txBody>
      </p:sp>
      <p:sp>
        <p:nvSpPr>
          <p:cNvPr id="5" name="Footer Placeholder 4">
            <a:extLst>
              <a:ext uri="{FF2B5EF4-FFF2-40B4-BE49-F238E27FC236}">
                <a16:creationId xmlns:a16="http://schemas.microsoft.com/office/drawing/2014/main" id="{14BACAF2-541F-E04F-B7F7-C44112D36AE2}"/>
              </a:ext>
            </a:extLst>
          </p:cNvPr>
          <p:cNvSpPr>
            <a:spLocks noGrp="1"/>
          </p:cNvSpPr>
          <p:nvPr>
            <p:ph type="ftr" sz="quarter" idx="3"/>
          </p:nvPr>
        </p:nvSpPr>
        <p:spPr/>
        <p:txBody>
          <a:bodyPr/>
          <a:lstStyle/>
          <a:p>
            <a:r>
              <a:rPr lang="en-IE"/>
              <a:t>Kotlin Coroutines</a:t>
            </a:r>
            <a:endParaRPr lang="en-IE" dirty="0"/>
          </a:p>
        </p:txBody>
      </p:sp>
      <p:pic>
        <p:nvPicPr>
          <p:cNvPr id="6" name="Picture 5" descr="A screenshot of a social media post&#10;&#10;Description automatically generated">
            <a:extLst>
              <a:ext uri="{FF2B5EF4-FFF2-40B4-BE49-F238E27FC236}">
                <a16:creationId xmlns:a16="http://schemas.microsoft.com/office/drawing/2014/main" id="{32803D40-C9F5-3547-9C65-9C0A53C2A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901390"/>
            <a:ext cx="7882128" cy="3854921"/>
          </a:xfrm>
          <a:prstGeom prst="rect">
            <a:avLst/>
          </a:prstGeom>
        </p:spPr>
      </p:pic>
    </p:spTree>
    <p:extLst>
      <p:ext uri="{BB962C8B-B14F-4D97-AF65-F5344CB8AC3E}">
        <p14:creationId xmlns:p14="http://schemas.microsoft.com/office/powerpoint/2010/main" val="96558874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55CA75-92C0-0141-94B6-AB4670CDF109}"/>
              </a:ext>
            </a:extLst>
          </p:cNvPr>
          <p:cNvSpPr>
            <a:spLocks noGrp="1"/>
          </p:cNvSpPr>
          <p:nvPr>
            <p:ph type="sldNum" sz="quarter" idx="2"/>
          </p:nvPr>
        </p:nvSpPr>
        <p:spPr/>
        <p:txBody>
          <a:bodyPr/>
          <a:lstStyle/>
          <a:p>
            <a:pPr lvl="0"/>
            <a:fld id="{86CB4B4D-7CA3-9044-876B-883B54F8677D}" type="slidenum">
              <a:rPr lang="en-IE" smtClean="0"/>
              <a:t>23</a:t>
            </a:fld>
            <a:endParaRPr lang="en-IE" dirty="0"/>
          </a:p>
        </p:txBody>
      </p:sp>
      <p:sp>
        <p:nvSpPr>
          <p:cNvPr id="5" name="Footer Placeholder 4">
            <a:extLst>
              <a:ext uri="{FF2B5EF4-FFF2-40B4-BE49-F238E27FC236}">
                <a16:creationId xmlns:a16="http://schemas.microsoft.com/office/drawing/2014/main" id="{316B3831-CE02-3F44-9DC5-A9B44AE702DD}"/>
              </a:ext>
            </a:extLst>
          </p:cNvPr>
          <p:cNvSpPr>
            <a:spLocks noGrp="1"/>
          </p:cNvSpPr>
          <p:nvPr>
            <p:ph type="ftr" sz="quarter" idx="3"/>
          </p:nvPr>
        </p:nvSpPr>
        <p:spPr/>
        <p:txBody>
          <a:bodyPr/>
          <a:lstStyle/>
          <a:p>
            <a:r>
              <a:rPr lang="en-IE"/>
              <a:t>Kotlin Coroutines</a:t>
            </a:r>
            <a:endParaRPr lang="en-IE" dirty="0"/>
          </a:p>
        </p:txBody>
      </p:sp>
      <p:sp>
        <p:nvSpPr>
          <p:cNvPr id="6" name="Rectangle 5">
            <a:extLst>
              <a:ext uri="{FF2B5EF4-FFF2-40B4-BE49-F238E27FC236}">
                <a16:creationId xmlns:a16="http://schemas.microsoft.com/office/drawing/2014/main" id="{6539B6B7-3106-AE4E-ADD0-B24B0DD06185}"/>
              </a:ext>
            </a:extLst>
          </p:cNvPr>
          <p:cNvSpPr/>
          <p:nvPr/>
        </p:nvSpPr>
        <p:spPr>
          <a:xfrm>
            <a:off x="395536" y="929666"/>
            <a:ext cx="7772401" cy="1323439"/>
          </a:xfrm>
          <a:prstGeom prst="rect">
            <a:avLst/>
          </a:prstGeom>
        </p:spPr>
        <p:txBody>
          <a:bodyPr wrap="square">
            <a:spAutoFit/>
          </a:bodyPr>
          <a:lstStyle/>
          <a:p>
            <a:pPr algn="l"/>
            <a:r>
              <a:rPr lang="en-IE" sz="2000" dirty="0" err="1">
                <a:solidFill>
                  <a:schemeClr val="tx1">
                    <a:lumMod val="75000"/>
                    <a:lumOff val="25000"/>
                  </a:schemeClr>
                </a:solidFill>
                <a:latin typeface="IBM Plex Serif"/>
              </a:rPr>
              <a:t>CoroutineBuilders</a:t>
            </a:r>
            <a:r>
              <a:rPr lang="en-IE" sz="2000" dirty="0">
                <a:solidFill>
                  <a:schemeClr val="bg1">
                    <a:lumMod val="50000"/>
                  </a:schemeClr>
                </a:solidFill>
                <a:latin typeface="IBM Plex Serif"/>
              </a:rPr>
              <a:t>: </a:t>
            </a:r>
            <a:br>
              <a:rPr lang="en-IE" sz="2000" dirty="0">
                <a:solidFill>
                  <a:schemeClr val="bg1">
                    <a:lumMod val="65000"/>
                  </a:schemeClr>
                </a:solidFill>
                <a:latin typeface="IBM Plex Serif"/>
              </a:rPr>
            </a:br>
            <a:r>
              <a:rPr lang="en-IE" sz="2000" dirty="0">
                <a:solidFill>
                  <a:schemeClr val="tx1">
                    <a:lumMod val="65000"/>
                    <a:lumOff val="35000"/>
                  </a:schemeClr>
                </a:solidFill>
                <a:latin typeface="IBM Plex Serif"/>
              </a:rPr>
              <a:t>These take a suspending lambda as an argument to create a coroutine. There are a bunch of coroutine builders provided by Kotlin Coroutines, including </a:t>
            </a:r>
            <a:r>
              <a:rPr lang="en-IE" sz="2000" b="1" dirty="0">
                <a:solidFill>
                  <a:schemeClr val="tx1">
                    <a:lumMod val="65000"/>
                    <a:lumOff val="35000"/>
                  </a:schemeClr>
                </a:solidFill>
                <a:latin typeface="IBM Plex Serif"/>
              </a:rPr>
              <a:t>async()</a:t>
            </a:r>
            <a:r>
              <a:rPr lang="en-IE" sz="2000" dirty="0">
                <a:solidFill>
                  <a:schemeClr val="tx1">
                    <a:lumMod val="65000"/>
                    <a:lumOff val="35000"/>
                  </a:schemeClr>
                </a:solidFill>
                <a:latin typeface="IBM Plex Serif"/>
              </a:rPr>
              <a:t>, </a:t>
            </a:r>
            <a:r>
              <a:rPr lang="en-IE" sz="2000" b="1" dirty="0">
                <a:solidFill>
                  <a:schemeClr val="tx1">
                    <a:lumMod val="65000"/>
                    <a:lumOff val="35000"/>
                  </a:schemeClr>
                </a:solidFill>
                <a:latin typeface="IBM Plex Serif"/>
              </a:rPr>
              <a:t>launch()</a:t>
            </a:r>
            <a:r>
              <a:rPr lang="en-IE" sz="2000" dirty="0">
                <a:solidFill>
                  <a:schemeClr val="tx1">
                    <a:lumMod val="65000"/>
                    <a:lumOff val="35000"/>
                  </a:schemeClr>
                </a:solidFill>
                <a:latin typeface="IBM Plex Serif"/>
              </a:rPr>
              <a:t>, </a:t>
            </a:r>
            <a:r>
              <a:rPr lang="en-IE" sz="2000" b="1" dirty="0" err="1">
                <a:solidFill>
                  <a:schemeClr val="tx1">
                    <a:lumMod val="65000"/>
                    <a:lumOff val="35000"/>
                  </a:schemeClr>
                </a:solidFill>
                <a:latin typeface="IBM Plex Serif"/>
              </a:rPr>
              <a:t>runBlocking</a:t>
            </a:r>
            <a:r>
              <a:rPr lang="en-IE" sz="2000" dirty="0">
                <a:solidFill>
                  <a:schemeClr val="tx1">
                    <a:lumMod val="65000"/>
                    <a:lumOff val="35000"/>
                  </a:schemeClr>
                </a:solidFill>
                <a:latin typeface="IBM Plex Serif"/>
              </a:rPr>
              <a:t>.</a:t>
            </a:r>
            <a:endParaRPr lang="en-IE" sz="2000" u="none" strike="noStrike" dirty="0">
              <a:solidFill>
                <a:schemeClr val="tx1">
                  <a:lumMod val="65000"/>
                  <a:lumOff val="35000"/>
                </a:schemeClr>
              </a:solidFill>
              <a:effectLst/>
              <a:latin typeface="IBM Plex Serif"/>
            </a:endParaRPr>
          </a:p>
        </p:txBody>
      </p:sp>
      <p:sp>
        <p:nvSpPr>
          <p:cNvPr id="8" name="Title 1">
            <a:extLst>
              <a:ext uri="{FF2B5EF4-FFF2-40B4-BE49-F238E27FC236}">
                <a16:creationId xmlns:a16="http://schemas.microsoft.com/office/drawing/2014/main" id="{87ADFA54-76CD-0842-BD3C-13580627561C}"/>
              </a:ext>
            </a:extLst>
          </p:cNvPr>
          <p:cNvSpPr>
            <a:spLocks noGrp="1"/>
          </p:cNvSpPr>
          <p:nvPr>
            <p:ph type="title"/>
          </p:nvPr>
        </p:nvSpPr>
        <p:spPr>
          <a:xfrm>
            <a:off x="395536" y="0"/>
            <a:ext cx="7772401" cy="761815"/>
          </a:xfrm>
        </p:spPr>
        <p:txBody>
          <a:bodyPr/>
          <a:lstStyle/>
          <a:p>
            <a:r>
              <a:rPr lang="en-US" dirty="0"/>
              <a:t>Coroutine Terminology</a:t>
            </a:r>
          </a:p>
        </p:txBody>
      </p:sp>
    </p:spTree>
    <p:extLst>
      <p:ext uri="{BB962C8B-B14F-4D97-AF65-F5344CB8AC3E}">
        <p14:creationId xmlns:p14="http://schemas.microsoft.com/office/powerpoint/2010/main" val="212403319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2FBC3-1160-0945-BD0E-7FDEBB58E449}"/>
              </a:ext>
            </a:extLst>
          </p:cNvPr>
          <p:cNvSpPr>
            <a:spLocks noGrp="1"/>
          </p:cNvSpPr>
          <p:nvPr>
            <p:ph type="title"/>
          </p:nvPr>
        </p:nvSpPr>
        <p:spPr/>
        <p:txBody>
          <a:bodyPr/>
          <a:lstStyle/>
          <a:p>
            <a:r>
              <a:rPr lang="en-US" dirty="0"/>
              <a:t>Coroutine Example</a:t>
            </a:r>
          </a:p>
        </p:txBody>
      </p:sp>
      <p:sp>
        <p:nvSpPr>
          <p:cNvPr id="4" name="Slide Number Placeholder 3">
            <a:extLst>
              <a:ext uri="{FF2B5EF4-FFF2-40B4-BE49-F238E27FC236}">
                <a16:creationId xmlns:a16="http://schemas.microsoft.com/office/drawing/2014/main" id="{5D68B666-E392-FE4A-B9A2-C52741001B81}"/>
              </a:ext>
            </a:extLst>
          </p:cNvPr>
          <p:cNvSpPr>
            <a:spLocks noGrp="1"/>
          </p:cNvSpPr>
          <p:nvPr>
            <p:ph type="sldNum" sz="quarter" idx="2"/>
          </p:nvPr>
        </p:nvSpPr>
        <p:spPr/>
        <p:txBody>
          <a:bodyPr/>
          <a:lstStyle/>
          <a:p>
            <a:pPr lvl="0"/>
            <a:fld id="{86CB4B4D-7CA3-9044-876B-883B54F8677D}" type="slidenum">
              <a:rPr lang="en-IE" smtClean="0"/>
              <a:t>24</a:t>
            </a:fld>
            <a:endParaRPr lang="en-IE" dirty="0"/>
          </a:p>
        </p:txBody>
      </p:sp>
      <p:sp>
        <p:nvSpPr>
          <p:cNvPr id="5" name="Footer Placeholder 4">
            <a:extLst>
              <a:ext uri="{FF2B5EF4-FFF2-40B4-BE49-F238E27FC236}">
                <a16:creationId xmlns:a16="http://schemas.microsoft.com/office/drawing/2014/main" id="{14BACAF2-541F-E04F-B7F7-C44112D36AE2}"/>
              </a:ext>
            </a:extLst>
          </p:cNvPr>
          <p:cNvSpPr>
            <a:spLocks noGrp="1"/>
          </p:cNvSpPr>
          <p:nvPr>
            <p:ph type="ftr" sz="quarter" idx="3"/>
          </p:nvPr>
        </p:nvSpPr>
        <p:spPr/>
        <p:txBody>
          <a:bodyPr/>
          <a:lstStyle/>
          <a:p>
            <a:r>
              <a:rPr lang="en-IE"/>
              <a:t>Kotlin Coroutines</a:t>
            </a:r>
            <a:endParaRPr lang="en-IE" dirty="0"/>
          </a:p>
        </p:txBody>
      </p:sp>
      <p:pic>
        <p:nvPicPr>
          <p:cNvPr id="6" name="Picture 5" descr="A screenshot of a cell phone&#10;&#10;Description automatically generated">
            <a:extLst>
              <a:ext uri="{FF2B5EF4-FFF2-40B4-BE49-F238E27FC236}">
                <a16:creationId xmlns:a16="http://schemas.microsoft.com/office/drawing/2014/main" id="{54A19422-DABA-2B44-89BC-DBB075413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50" y="830124"/>
            <a:ext cx="8039100" cy="3924300"/>
          </a:xfrm>
          <a:prstGeom prst="rect">
            <a:avLst/>
          </a:prstGeom>
        </p:spPr>
      </p:pic>
    </p:spTree>
    <p:extLst>
      <p:ext uri="{BB962C8B-B14F-4D97-AF65-F5344CB8AC3E}">
        <p14:creationId xmlns:p14="http://schemas.microsoft.com/office/powerpoint/2010/main" val="175349190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Introducing Android"/>
          <p:cNvSpPr>
            <a:spLocks noGrp="1"/>
          </p:cNvSpPr>
          <p:nvPr>
            <p:ph type="ctrTitle"/>
          </p:nvPr>
        </p:nvSpPr>
        <p:spPr>
          <a:prstGeom prst="rect">
            <a:avLst/>
          </a:prstGeom>
        </p:spPr>
        <p:txBody>
          <a:bodyPr/>
          <a:lstStyle/>
          <a:p>
            <a:r>
              <a:rPr lang="en-IE" dirty="0"/>
              <a:t>References</a:t>
            </a:r>
            <a:endParaRPr dirty="0"/>
          </a:p>
        </p:txBody>
      </p:sp>
      <p:sp>
        <p:nvSpPr>
          <p:cNvPr id="161" name="Body"/>
          <p:cNvSpPr>
            <a:spLocks noGrp="1"/>
          </p:cNvSpPr>
          <p:nvPr>
            <p:ph type="subTitle" sz="quarter" idx="1"/>
          </p:nvPr>
        </p:nvSpPr>
        <p:spPr>
          <a:xfrm>
            <a:off x="401835" y="2645418"/>
            <a:ext cx="8591163" cy="2037417"/>
          </a:xfrm>
          <a:prstGeom prst="rect">
            <a:avLst/>
          </a:prstGeom>
        </p:spPr>
        <p:txBody>
          <a:bodyPr>
            <a:normAutofit fontScale="85000" lnSpcReduction="10000"/>
          </a:bodyPr>
          <a:lstStyle/>
          <a:p>
            <a:pPr marL="1119188" indent="-1111250" algn="l"/>
            <a:r>
              <a:rPr lang="en-IE" sz="1476" dirty="0"/>
              <a:t>Sources: 	</a:t>
            </a:r>
            <a:r>
              <a:rPr lang="en-IE" sz="1476" dirty="0">
                <a:hlinkClick r:id="rId2"/>
              </a:rPr>
              <a:t>https://antonis.me/2018/12/12/an-introduction-to-kotlin-coroutines/</a:t>
            </a:r>
            <a:br>
              <a:rPr lang="en-IE" sz="1476" dirty="0"/>
            </a:br>
            <a:r>
              <a:rPr lang="en-IE" sz="1476" dirty="0">
                <a:hlinkClick r:id="rId3"/>
              </a:rPr>
              <a:t>https://proandroiddev.com/kotlin-coroutines-channels-csp-android-db441400965f</a:t>
            </a:r>
            <a:endParaRPr lang="en-IE" sz="1476" dirty="0"/>
          </a:p>
          <a:p>
            <a:pPr marL="1119188" indent="-1111250" algn="l"/>
            <a:r>
              <a:rPr lang="en-IE" sz="1476" dirty="0"/>
              <a:t>	</a:t>
            </a:r>
            <a:r>
              <a:rPr lang="en-IE" sz="1476" dirty="0">
                <a:hlinkClick r:id="rId4"/>
              </a:rPr>
              <a:t>https://superkotlin.com/coroutines/</a:t>
            </a:r>
            <a:endParaRPr lang="en-IE" sz="1476" dirty="0"/>
          </a:p>
          <a:p>
            <a:pPr marL="1119188" indent="-1111250" algn="l"/>
            <a:r>
              <a:rPr lang="en-IE" sz="1476" dirty="0"/>
              <a:t>	</a:t>
            </a:r>
            <a:r>
              <a:rPr lang="en-IE" sz="1476" dirty="0">
                <a:hlinkClick r:id="rId5"/>
              </a:rPr>
              <a:t>https://www.codementor.io/jimmy_chuks/introduction-to-coroutines-xr674rfpo</a:t>
            </a:r>
            <a:endParaRPr lang="en-IE" sz="1476" dirty="0"/>
          </a:p>
          <a:p>
            <a:pPr marL="1119188" indent="-1111250" algn="l"/>
            <a:r>
              <a:rPr lang="en-IE" sz="1476" dirty="0"/>
              <a:t>	</a:t>
            </a:r>
            <a:r>
              <a:rPr lang="en-IE" sz="1476" dirty="0">
                <a:hlinkClick r:id="rId6"/>
              </a:rPr>
              <a:t>https://www.raywenderlich.com/1423941-kotlin-coroutines-tutorial-for-android-getting-started</a:t>
            </a:r>
            <a:endParaRPr lang="en-IE" sz="1476" dirty="0"/>
          </a:p>
          <a:p>
            <a:pPr marL="1119188" indent="-1111250" algn="l"/>
            <a:r>
              <a:rPr lang="en-IE" sz="1476" dirty="0"/>
              <a:t>	</a:t>
            </a:r>
            <a:r>
              <a:rPr lang="en-IE" sz="1476" dirty="0">
                <a:hlinkClick r:id="rId7"/>
              </a:rPr>
              <a:t>https://android.jlelse.eu/kotlin-coroutines-threads-concurrency-and-parallelism-101-78a56e09d373</a:t>
            </a:r>
            <a:endParaRPr lang="en-IE" sz="1476" dirty="0"/>
          </a:p>
          <a:p>
            <a:pPr marL="1119188" indent="-1111250" algn="l"/>
            <a:endParaRPr lang="en-IE" sz="1476" dirty="0"/>
          </a:p>
          <a:p>
            <a:pPr marL="1119188" indent="-1111250" algn="l"/>
            <a:endParaRPr lang="en-IE" sz="1476" dirty="0"/>
          </a:p>
          <a:p>
            <a:pPr marL="1119188" indent="-1111250" algn="l"/>
            <a:endParaRPr lang="en-IE" sz="1476" dirty="0"/>
          </a:p>
          <a:p>
            <a:pPr marL="1119188" indent="-1111250" algn="l"/>
            <a:br>
              <a:rPr lang="en-IE" sz="1476" dirty="0"/>
            </a:br>
            <a:endParaRPr lang="en-IE" sz="1476" dirty="0"/>
          </a:p>
          <a:p>
            <a:pPr marL="1119188" indent="-1111250" algn="l"/>
            <a:endParaRPr lang="en-IE" sz="1476" dirty="0"/>
          </a:p>
          <a:p>
            <a:pPr marL="1119188" indent="-1111250" algn="l"/>
            <a:endParaRPr lang="en-IE" sz="1476" dirty="0"/>
          </a:p>
          <a:p>
            <a:pPr marL="1119188" indent="-1111250" algn="l"/>
            <a:endParaRPr sz="1476" dirty="0"/>
          </a:p>
        </p:txBody>
      </p:sp>
      <p:pic>
        <p:nvPicPr>
          <p:cNvPr id="3" name="Picture 2">
            <a:extLst>
              <a:ext uri="{FF2B5EF4-FFF2-40B4-BE49-F238E27FC236}">
                <a16:creationId xmlns:a16="http://schemas.microsoft.com/office/drawing/2014/main" id="{9B12A63B-B287-4EBA-9101-C769DC4B17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43021" y="122225"/>
            <a:ext cx="2022359" cy="2303859"/>
          </a:xfrm>
          <a:prstGeom prst="rect">
            <a:avLst/>
          </a:prstGeom>
        </p:spPr>
      </p:pic>
    </p:spTree>
    <p:extLst>
      <p:ext uri="{BB962C8B-B14F-4D97-AF65-F5344CB8AC3E}">
        <p14:creationId xmlns:p14="http://schemas.microsoft.com/office/powerpoint/2010/main" val="2853823037"/>
      </p:ext>
    </p:extLst>
  </p:cSld>
  <p:clrMapOvr>
    <a:masterClrMapping/>
  </p:clrMapOvr>
  <p:transition spd="med" advTm="833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EEA231-6D6B-5147-A9A7-1A48939EBD30}"/>
              </a:ext>
            </a:extLst>
          </p:cNvPr>
          <p:cNvSpPr>
            <a:spLocks noGrp="1"/>
          </p:cNvSpPr>
          <p:nvPr>
            <p:ph type="ftr" sz="quarter" idx="3"/>
          </p:nvPr>
        </p:nvSpPr>
        <p:spPr/>
        <p:txBody>
          <a:bodyPr/>
          <a:lstStyle/>
          <a:p>
            <a:r>
              <a:rPr lang="en-IE"/>
              <a:t>Kotlin Coroutines</a:t>
            </a:r>
            <a:endParaRPr lang="en-IE" dirty="0"/>
          </a:p>
        </p:txBody>
      </p:sp>
      <p:sp>
        <p:nvSpPr>
          <p:cNvPr id="3" name="Slide Number Placeholder 2">
            <a:extLst>
              <a:ext uri="{FF2B5EF4-FFF2-40B4-BE49-F238E27FC236}">
                <a16:creationId xmlns:a16="http://schemas.microsoft.com/office/drawing/2014/main" id="{64C390E6-CC43-F74C-B33A-47F17A861278}"/>
              </a:ext>
            </a:extLst>
          </p:cNvPr>
          <p:cNvSpPr>
            <a:spLocks noGrp="1"/>
          </p:cNvSpPr>
          <p:nvPr>
            <p:ph type="sldNum" sz="quarter" idx="2"/>
          </p:nvPr>
        </p:nvSpPr>
        <p:spPr/>
        <p:txBody>
          <a:bodyPr/>
          <a:lstStyle/>
          <a:p>
            <a:pPr lvl="0"/>
            <a:fld id="{86CB4B4D-7CA3-9044-876B-883B54F8677D}" type="slidenum">
              <a:rPr lang="en-IE" smtClean="0"/>
              <a:t>26</a:t>
            </a:fld>
            <a:endParaRPr lang="en-IE" dirty="0"/>
          </a:p>
        </p:txBody>
      </p:sp>
      <p:sp>
        <p:nvSpPr>
          <p:cNvPr id="11" name="Rectangle 10">
            <a:extLst>
              <a:ext uri="{FF2B5EF4-FFF2-40B4-BE49-F238E27FC236}">
                <a16:creationId xmlns:a16="http://schemas.microsoft.com/office/drawing/2014/main" id="{F5AB67AF-015B-2846-8B7A-3031844DF159}"/>
              </a:ext>
            </a:extLst>
          </p:cNvPr>
          <p:cNvSpPr/>
          <p:nvPr/>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0F264B2-EA08-474E-B2ED-8D8132085C7C}"/>
              </a:ext>
            </a:extLst>
          </p:cNvPr>
          <p:cNvSpPr/>
          <p:nvPr/>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drawing of a face&#10;&#10;Description automatically generated">
            <a:extLst>
              <a:ext uri="{FF2B5EF4-FFF2-40B4-BE49-F238E27FC236}">
                <a16:creationId xmlns:a16="http://schemas.microsoft.com/office/drawing/2014/main" id="{292E7EAF-2823-F14B-8986-270C66A8F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80"/>
            <a:ext cx="9144000" cy="4834939"/>
          </a:xfrm>
          <a:prstGeom prst="rect">
            <a:avLst/>
          </a:prstGeom>
        </p:spPr>
      </p:pic>
    </p:spTree>
    <p:extLst>
      <p:ext uri="{BB962C8B-B14F-4D97-AF65-F5344CB8AC3E}">
        <p14:creationId xmlns:p14="http://schemas.microsoft.com/office/powerpoint/2010/main" val="62341328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396624" y="141480"/>
            <a:ext cx="7770377" cy="620335"/>
          </a:xfrm>
          <a:prstGeom prst="rect">
            <a:avLst/>
          </a:prstGeom>
        </p:spPr>
        <p:txBody>
          <a:bodyPr>
            <a:normAutofit/>
          </a:bodyPr>
          <a:lstStyle/>
          <a:p>
            <a:pPr lvl="0">
              <a:defRPr sz="1800"/>
            </a:pPr>
            <a:r>
              <a:rPr sz="3000" dirty="0"/>
              <a:t>Agenda</a:t>
            </a:r>
          </a:p>
        </p:txBody>
      </p:sp>
      <p:sp>
        <p:nvSpPr>
          <p:cNvPr id="86" name="Shape 86"/>
          <p:cNvSpPr>
            <a:spLocks noGrp="1"/>
          </p:cNvSpPr>
          <p:nvPr>
            <p:ph type="body" idx="1"/>
          </p:nvPr>
        </p:nvSpPr>
        <p:spPr>
          <a:xfrm>
            <a:off x="458271" y="880630"/>
            <a:ext cx="8289105" cy="3996445"/>
          </a:xfrm>
          <a:prstGeom prst="rect">
            <a:avLst/>
          </a:prstGeom>
        </p:spPr>
        <p:txBody>
          <a:bodyPr>
            <a:normAutofit/>
          </a:bodyPr>
          <a:lstStyle/>
          <a:p>
            <a:pPr>
              <a:spcBef>
                <a:spcPts val="633"/>
              </a:spcBef>
            </a:pPr>
            <a:r>
              <a:rPr lang="en-IE" sz="2600" dirty="0">
                <a:solidFill>
                  <a:schemeClr val="tx1"/>
                </a:solidFill>
              </a:rPr>
              <a:t>Background</a:t>
            </a:r>
          </a:p>
          <a:p>
            <a:pPr>
              <a:spcBef>
                <a:spcPts val="633"/>
              </a:spcBef>
            </a:pPr>
            <a:r>
              <a:rPr lang="en-IE" sz="2600" dirty="0">
                <a:solidFill>
                  <a:schemeClr val="tx1"/>
                </a:solidFill>
              </a:rPr>
              <a:t>Introduction</a:t>
            </a:r>
          </a:p>
          <a:p>
            <a:pPr>
              <a:spcBef>
                <a:spcPts val="633"/>
              </a:spcBef>
            </a:pPr>
            <a:r>
              <a:rPr lang="en-IE" sz="2600" dirty="0">
                <a:solidFill>
                  <a:schemeClr val="tx1"/>
                </a:solidFill>
              </a:rPr>
              <a:t>The Terminology</a:t>
            </a:r>
          </a:p>
          <a:p>
            <a:pPr>
              <a:spcBef>
                <a:spcPts val="633"/>
              </a:spcBef>
            </a:pPr>
            <a:r>
              <a:rPr lang="en-IE" sz="2600" dirty="0">
                <a:solidFill>
                  <a:schemeClr val="tx1"/>
                </a:solidFill>
              </a:rPr>
              <a:t>Sample Code</a:t>
            </a:r>
          </a:p>
          <a:p>
            <a:pPr>
              <a:spcBef>
                <a:spcPts val="633"/>
              </a:spcBef>
            </a:pPr>
            <a:r>
              <a:rPr lang="en-IE" sz="2600" dirty="0">
                <a:solidFill>
                  <a:schemeClr val="tx1"/>
                </a:solidFill>
              </a:rPr>
              <a:t>Case Study</a:t>
            </a:r>
          </a:p>
          <a:p>
            <a:pPr>
              <a:spcBef>
                <a:spcPts val="633"/>
              </a:spcBef>
            </a:pPr>
            <a:endParaRPr lang="en-IE" sz="2600" dirty="0">
              <a:solidFill>
                <a:schemeClr val="tx1"/>
              </a:solidFill>
            </a:endParaRPr>
          </a:p>
        </p:txBody>
      </p:sp>
      <p:sp>
        <p:nvSpPr>
          <p:cNvPr id="6" name="Rectangle 66"/>
          <p:cNvSpPr>
            <a:spLocks noGrp="1" noChangeArrowheads="1"/>
          </p:cNvSpPr>
          <p:nvPr>
            <p:ph type="ftr" sz="quarter" idx="3"/>
          </p:nvPr>
        </p:nvSpPr>
        <p:spPr bwMode="auto">
          <a:xfrm>
            <a:off x="3215042" y="4887588"/>
            <a:ext cx="2429637" cy="241102"/>
          </a:xfrm>
          <a:prstGeom prst="rect">
            <a:avLst/>
          </a:prstGeom>
          <a:noFill/>
          <a:ln w="9525">
            <a:noFill/>
            <a:miter lim="800000"/>
            <a:headEnd/>
            <a:tailEnd/>
          </a:ln>
          <a:effectLst/>
        </p:spPr>
        <p:txBody>
          <a:bodyPr vert="horz" wrap="square" lIns="57395" tIns="28697" rIns="57395" bIns="28697" numCol="1" anchor="b" anchorCtr="0" compatLnSpc="1">
            <a:prstTxWarp prst="textNoShape">
              <a:avLst/>
            </a:prstTxWarp>
          </a:bodyPr>
          <a:lstStyle>
            <a:lvl1pPr algn="ctr">
              <a:defRPr sz="1125" b="0" i="0">
                <a:latin typeface="Helvetica Neue Light"/>
                <a:cs typeface="Helvetica Neue Light"/>
              </a:defRPr>
            </a:lvl1pPr>
          </a:lstStyle>
          <a:p>
            <a:r>
              <a:rPr lang="en-IE"/>
              <a:t>Kotlin Coroutines</a:t>
            </a:r>
            <a:endParaRPr lang="en-IE" dirty="0"/>
          </a:p>
        </p:txBody>
      </p:sp>
      <p:sp>
        <p:nvSpPr>
          <p:cNvPr id="2" name="Slide Number Placeholder 1"/>
          <p:cNvSpPr>
            <a:spLocks noGrp="1"/>
          </p:cNvSpPr>
          <p:nvPr>
            <p:ph type="sldNum" sz="quarter" idx="2"/>
          </p:nvPr>
        </p:nvSpPr>
        <p:spPr/>
        <p:txBody>
          <a:bodyPr/>
          <a:lstStyle/>
          <a:p>
            <a:pPr lvl="0"/>
            <a:fld id="{86CB4B4D-7CA3-9044-876B-883B54F8677D}" type="slidenum">
              <a:rPr lang="uk-UA" smtClean="0"/>
              <a:t>3</a:t>
            </a:fld>
            <a:endParaRPr lang="uk-UA" dirty="0"/>
          </a:p>
        </p:txBody>
      </p:sp>
    </p:spTree>
    <p:extLst>
      <p:ext uri="{BB962C8B-B14F-4D97-AF65-F5344CB8AC3E}">
        <p14:creationId xmlns:p14="http://schemas.microsoft.com/office/powerpoint/2010/main" val="2050586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396624" y="141480"/>
            <a:ext cx="7770377" cy="620335"/>
          </a:xfrm>
          <a:prstGeom prst="rect">
            <a:avLst/>
          </a:prstGeom>
        </p:spPr>
        <p:txBody>
          <a:bodyPr>
            <a:normAutofit/>
          </a:bodyPr>
          <a:lstStyle/>
          <a:p>
            <a:pPr lvl="0">
              <a:defRPr sz="1800"/>
            </a:pPr>
            <a:r>
              <a:rPr sz="3000" dirty="0"/>
              <a:t>Agenda</a:t>
            </a:r>
          </a:p>
        </p:txBody>
      </p:sp>
      <p:sp>
        <p:nvSpPr>
          <p:cNvPr id="86" name="Shape 86"/>
          <p:cNvSpPr>
            <a:spLocks noGrp="1"/>
          </p:cNvSpPr>
          <p:nvPr>
            <p:ph type="body" idx="1"/>
          </p:nvPr>
        </p:nvSpPr>
        <p:spPr>
          <a:xfrm>
            <a:off x="458271" y="880630"/>
            <a:ext cx="8289105" cy="3996445"/>
          </a:xfrm>
          <a:prstGeom prst="rect">
            <a:avLst/>
          </a:prstGeom>
        </p:spPr>
        <p:txBody>
          <a:bodyPr>
            <a:normAutofit/>
          </a:bodyPr>
          <a:lstStyle/>
          <a:p>
            <a:pPr>
              <a:spcBef>
                <a:spcPts val="633"/>
              </a:spcBef>
            </a:pPr>
            <a:r>
              <a:rPr lang="en-IE" sz="2600" b="1" dirty="0">
                <a:solidFill>
                  <a:srgbClr val="FF0000"/>
                </a:solidFill>
              </a:rPr>
              <a:t>Background</a:t>
            </a:r>
          </a:p>
          <a:p>
            <a:pPr>
              <a:spcBef>
                <a:spcPts val="633"/>
              </a:spcBef>
            </a:pPr>
            <a:r>
              <a:rPr lang="en-IE" sz="2600" b="1" dirty="0">
                <a:solidFill>
                  <a:srgbClr val="FF0000"/>
                </a:solidFill>
              </a:rPr>
              <a:t>Introduction</a:t>
            </a:r>
          </a:p>
          <a:p>
            <a:pPr>
              <a:spcBef>
                <a:spcPts val="633"/>
              </a:spcBef>
            </a:pPr>
            <a:r>
              <a:rPr lang="en-IE" sz="2600" b="1" dirty="0">
                <a:solidFill>
                  <a:srgbClr val="FF0000"/>
                </a:solidFill>
              </a:rPr>
              <a:t>The Terminology</a:t>
            </a:r>
          </a:p>
          <a:p>
            <a:pPr>
              <a:spcBef>
                <a:spcPts val="633"/>
              </a:spcBef>
            </a:pPr>
            <a:r>
              <a:rPr lang="en-IE" sz="2600" dirty="0">
                <a:solidFill>
                  <a:schemeClr val="tx1"/>
                </a:solidFill>
              </a:rPr>
              <a:t>Sample Code</a:t>
            </a:r>
          </a:p>
          <a:p>
            <a:pPr>
              <a:spcBef>
                <a:spcPts val="633"/>
              </a:spcBef>
            </a:pPr>
            <a:r>
              <a:rPr lang="en-IE" sz="2600" dirty="0">
                <a:solidFill>
                  <a:schemeClr val="tx1"/>
                </a:solidFill>
              </a:rPr>
              <a:t>Case Study</a:t>
            </a:r>
          </a:p>
          <a:p>
            <a:pPr>
              <a:spcBef>
                <a:spcPts val="633"/>
              </a:spcBef>
            </a:pPr>
            <a:endParaRPr lang="en-IE" sz="2600" dirty="0">
              <a:solidFill>
                <a:schemeClr val="tx1"/>
              </a:solidFill>
            </a:endParaRPr>
          </a:p>
        </p:txBody>
      </p:sp>
      <p:sp>
        <p:nvSpPr>
          <p:cNvPr id="6" name="Rectangle 66"/>
          <p:cNvSpPr>
            <a:spLocks noGrp="1" noChangeArrowheads="1"/>
          </p:cNvSpPr>
          <p:nvPr>
            <p:ph type="ftr" sz="quarter" idx="3"/>
          </p:nvPr>
        </p:nvSpPr>
        <p:spPr bwMode="auto">
          <a:xfrm>
            <a:off x="3215042" y="4887588"/>
            <a:ext cx="2429637" cy="241102"/>
          </a:xfrm>
          <a:prstGeom prst="rect">
            <a:avLst/>
          </a:prstGeom>
          <a:noFill/>
          <a:ln w="9525">
            <a:noFill/>
            <a:miter lim="800000"/>
            <a:headEnd/>
            <a:tailEnd/>
          </a:ln>
          <a:effectLst/>
        </p:spPr>
        <p:txBody>
          <a:bodyPr vert="horz" wrap="square" lIns="57395" tIns="28697" rIns="57395" bIns="28697" numCol="1" anchor="b" anchorCtr="0" compatLnSpc="1">
            <a:prstTxWarp prst="textNoShape">
              <a:avLst/>
            </a:prstTxWarp>
          </a:bodyPr>
          <a:lstStyle>
            <a:lvl1pPr algn="ctr">
              <a:defRPr sz="1125" b="0" i="0">
                <a:latin typeface="Helvetica Neue Light"/>
                <a:cs typeface="Helvetica Neue Light"/>
              </a:defRPr>
            </a:lvl1pPr>
          </a:lstStyle>
          <a:p>
            <a:r>
              <a:rPr lang="en-IE"/>
              <a:t>Kotlin Coroutines</a:t>
            </a:r>
            <a:endParaRPr lang="en-IE" dirty="0"/>
          </a:p>
        </p:txBody>
      </p:sp>
      <p:sp>
        <p:nvSpPr>
          <p:cNvPr id="2" name="Slide Number Placeholder 1"/>
          <p:cNvSpPr>
            <a:spLocks noGrp="1"/>
          </p:cNvSpPr>
          <p:nvPr>
            <p:ph type="sldNum" sz="quarter" idx="2"/>
          </p:nvPr>
        </p:nvSpPr>
        <p:spPr/>
        <p:txBody>
          <a:bodyPr/>
          <a:lstStyle/>
          <a:p>
            <a:pPr lvl="0"/>
            <a:fld id="{86CB4B4D-7CA3-9044-876B-883B54F8677D}" type="slidenum">
              <a:rPr lang="uk-UA" smtClean="0"/>
              <a:t>4</a:t>
            </a:fld>
            <a:endParaRPr lang="uk-UA" dirty="0"/>
          </a:p>
        </p:txBody>
      </p:sp>
    </p:spTree>
    <p:extLst>
      <p:ext uri="{BB962C8B-B14F-4D97-AF65-F5344CB8AC3E}">
        <p14:creationId xmlns:p14="http://schemas.microsoft.com/office/powerpoint/2010/main" val="301933080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E" sz="3000" dirty="0"/>
              <a:t>Background</a:t>
            </a:r>
          </a:p>
        </p:txBody>
      </p:sp>
      <p:pic>
        <p:nvPicPr>
          <p:cNvPr id="4" name="Picture 3">
            <a:extLst>
              <a:ext uri="{FF2B5EF4-FFF2-40B4-BE49-F238E27FC236}">
                <a16:creationId xmlns:a16="http://schemas.microsoft.com/office/drawing/2014/main" id="{9C7BEF1C-3BDD-6C4D-B916-C8E96A182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512" y="724512"/>
            <a:ext cx="2890326" cy="3292642"/>
          </a:xfrm>
          <a:prstGeom prst="rect">
            <a:avLst/>
          </a:prstGeom>
        </p:spPr>
      </p:pic>
    </p:spTree>
    <p:extLst>
      <p:ext uri="{BB962C8B-B14F-4D97-AF65-F5344CB8AC3E}">
        <p14:creationId xmlns:p14="http://schemas.microsoft.com/office/powerpoint/2010/main" val="1164928024"/>
      </p:ext>
    </p:extLst>
  </p:cSld>
  <p:clrMapOvr>
    <a:masterClrMapping/>
  </p:clrMapOvr>
  <p:transition spd="med" advTm="528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DCAAC-A742-B44A-AA52-2C660CE387B1}"/>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29E142FC-87D4-C449-A48A-863C09D2B333}"/>
              </a:ext>
            </a:extLst>
          </p:cNvPr>
          <p:cNvSpPr>
            <a:spLocks noGrp="1"/>
          </p:cNvSpPr>
          <p:nvPr>
            <p:ph type="body" idx="1"/>
          </p:nvPr>
        </p:nvSpPr>
        <p:spPr>
          <a:xfrm>
            <a:off x="395536" y="843558"/>
            <a:ext cx="8062665" cy="4299943"/>
          </a:xfrm>
        </p:spPr>
        <p:txBody>
          <a:bodyPr/>
          <a:lstStyle/>
          <a:p>
            <a:r>
              <a:rPr lang="en-US" b="1" dirty="0"/>
              <a:t>Asynchronous programming</a:t>
            </a:r>
            <a:r>
              <a:rPr lang="en-US" dirty="0"/>
              <a:t> is very important for modern applications. Using it increases the amount of work your app can perform in </a:t>
            </a:r>
            <a:r>
              <a:rPr lang="en-US" b="1" dirty="0"/>
              <a:t>parallel</a:t>
            </a:r>
          </a:p>
          <a:p>
            <a:endParaRPr lang="en-US" dirty="0"/>
          </a:p>
          <a:p>
            <a:r>
              <a:rPr lang="en-US" dirty="0"/>
              <a:t>This in turn allows you to run heavy-duty tasks away from the </a:t>
            </a:r>
            <a:r>
              <a:rPr lang="en-US" b="1" dirty="0"/>
              <a:t>UI thread</a:t>
            </a:r>
            <a:r>
              <a:rPr lang="en-US" dirty="0"/>
              <a:t>, in the background </a:t>
            </a:r>
          </a:p>
          <a:p>
            <a:endParaRPr lang="en-US" dirty="0"/>
          </a:p>
          <a:p>
            <a:r>
              <a:rPr lang="en-US" dirty="0"/>
              <a:t>By doing so, you avoid UI freezes, and provide a fluid experience for your users (good UX)</a:t>
            </a:r>
          </a:p>
        </p:txBody>
      </p:sp>
      <p:sp>
        <p:nvSpPr>
          <p:cNvPr id="4" name="Slide Number Placeholder 3">
            <a:extLst>
              <a:ext uri="{FF2B5EF4-FFF2-40B4-BE49-F238E27FC236}">
                <a16:creationId xmlns:a16="http://schemas.microsoft.com/office/drawing/2014/main" id="{45BA48CE-6BCC-D447-9D0A-9D3837F3521E}"/>
              </a:ext>
            </a:extLst>
          </p:cNvPr>
          <p:cNvSpPr>
            <a:spLocks noGrp="1"/>
          </p:cNvSpPr>
          <p:nvPr>
            <p:ph type="sldNum" sz="quarter" idx="2"/>
          </p:nvPr>
        </p:nvSpPr>
        <p:spPr/>
        <p:txBody>
          <a:bodyPr/>
          <a:lstStyle/>
          <a:p>
            <a:pPr lvl="0"/>
            <a:fld id="{86CB4B4D-7CA3-9044-876B-883B54F8677D}" type="slidenum">
              <a:rPr lang="en-IE" smtClean="0"/>
              <a:t>6</a:t>
            </a:fld>
            <a:endParaRPr lang="en-IE" dirty="0"/>
          </a:p>
        </p:txBody>
      </p:sp>
      <p:sp>
        <p:nvSpPr>
          <p:cNvPr id="5" name="Footer Placeholder 4">
            <a:extLst>
              <a:ext uri="{FF2B5EF4-FFF2-40B4-BE49-F238E27FC236}">
                <a16:creationId xmlns:a16="http://schemas.microsoft.com/office/drawing/2014/main" id="{505B4A50-5C36-EF41-9A0B-25ACF919E2EF}"/>
              </a:ext>
            </a:extLst>
          </p:cNvPr>
          <p:cNvSpPr>
            <a:spLocks noGrp="1"/>
          </p:cNvSpPr>
          <p:nvPr>
            <p:ph type="ftr" sz="quarter" idx="3"/>
          </p:nvPr>
        </p:nvSpPr>
        <p:spPr/>
        <p:txBody>
          <a:bodyPr/>
          <a:lstStyle/>
          <a:p>
            <a:r>
              <a:rPr lang="en-IE"/>
              <a:t>Kotlin Coroutines</a:t>
            </a:r>
            <a:endParaRPr lang="en-IE" dirty="0"/>
          </a:p>
        </p:txBody>
      </p:sp>
    </p:spTree>
    <p:extLst>
      <p:ext uri="{BB962C8B-B14F-4D97-AF65-F5344CB8AC3E}">
        <p14:creationId xmlns:p14="http://schemas.microsoft.com/office/powerpoint/2010/main" val="146293678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6292-A47D-3F41-A79F-C7F17DDFCCFF}"/>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7169FF34-E55B-6D44-9912-64BA34A153AC}"/>
              </a:ext>
            </a:extLst>
          </p:cNvPr>
          <p:cNvSpPr>
            <a:spLocks noGrp="1"/>
          </p:cNvSpPr>
          <p:nvPr>
            <p:ph type="body" idx="1"/>
          </p:nvPr>
        </p:nvSpPr>
        <p:spPr>
          <a:xfrm>
            <a:off x="395536" y="843558"/>
            <a:ext cx="8160635" cy="4299943"/>
          </a:xfrm>
        </p:spPr>
        <p:txBody>
          <a:bodyPr/>
          <a:lstStyle/>
          <a:p>
            <a:r>
              <a:rPr lang="en-US" dirty="0"/>
              <a:t>Android provides several asynchronous programming mechanisms, but it’s difficult to find the most appropriate one to use </a:t>
            </a:r>
          </a:p>
          <a:p>
            <a:r>
              <a:rPr lang="en-US" dirty="0"/>
              <a:t>Some mechanisms have a huge learning curve. Others require a ton of boilerplate code to implement, and aren’t that concise </a:t>
            </a:r>
          </a:p>
          <a:p>
            <a:r>
              <a:rPr lang="en-US" dirty="0"/>
              <a:t>This all affects the scalability of your app, and increases the cognitive load for new developers </a:t>
            </a:r>
          </a:p>
          <a:p>
            <a:r>
              <a:rPr lang="en-US" dirty="0"/>
              <a:t>It’s best if the APIs you rely on are easy to use and scale when needed</a:t>
            </a:r>
          </a:p>
        </p:txBody>
      </p:sp>
      <p:sp>
        <p:nvSpPr>
          <p:cNvPr id="4" name="Slide Number Placeholder 3">
            <a:extLst>
              <a:ext uri="{FF2B5EF4-FFF2-40B4-BE49-F238E27FC236}">
                <a16:creationId xmlns:a16="http://schemas.microsoft.com/office/drawing/2014/main" id="{08B6E51A-B6AC-CA46-A2A3-7B801ECD1DB9}"/>
              </a:ext>
            </a:extLst>
          </p:cNvPr>
          <p:cNvSpPr>
            <a:spLocks noGrp="1"/>
          </p:cNvSpPr>
          <p:nvPr>
            <p:ph type="sldNum" sz="quarter" idx="2"/>
          </p:nvPr>
        </p:nvSpPr>
        <p:spPr/>
        <p:txBody>
          <a:bodyPr/>
          <a:lstStyle/>
          <a:p>
            <a:pPr lvl="0"/>
            <a:fld id="{86CB4B4D-7CA3-9044-876B-883B54F8677D}" type="slidenum">
              <a:rPr lang="en-IE" smtClean="0"/>
              <a:t>7</a:t>
            </a:fld>
            <a:endParaRPr lang="en-IE" dirty="0"/>
          </a:p>
        </p:txBody>
      </p:sp>
      <p:sp>
        <p:nvSpPr>
          <p:cNvPr id="5" name="Footer Placeholder 4">
            <a:extLst>
              <a:ext uri="{FF2B5EF4-FFF2-40B4-BE49-F238E27FC236}">
                <a16:creationId xmlns:a16="http://schemas.microsoft.com/office/drawing/2014/main" id="{B197A812-A08D-9E4C-9B22-0522484C4B5C}"/>
              </a:ext>
            </a:extLst>
          </p:cNvPr>
          <p:cNvSpPr>
            <a:spLocks noGrp="1"/>
          </p:cNvSpPr>
          <p:nvPr>
            <p:ph type="ftr" sz="quarter" idx="3"/>
          </p:nvPr>
        </p:nvSpPr>
        <p:spPr/>
        <p:txBody>
          <a:bodyPr/>
          <a:lstStyle/>
          <a:p>
            <a:r>
              <a:rPr lang="en-IE"/>
              <a:t>Kotlin Coroutines</a:t>
            </a:r>
            <a:endParaRPr lang="en-IE" dirty="0"/>
          </a:p>
        </p:txBody>
      </p:sp>
    </p:spTree>
    <p:extLst>
      <p:ext uri="{BB962C8B-B14F-4D97-AF65-F5344CB8AC3E}">
        <p14:creationId xmlns:p14="http://schemas.microsoft.com/office/powerpoint/2010/main" val="373752884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015C-9D9B-374B-A0E7-4BF1106D85D4}"/>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411CF11F-74AC-8149-BE73-1BCBC0BFF22C}"/>
              </a:ext>
            </a:extLst>
          </p:cNvPr>
          <p:cNvSpPr>
            <a:spLocks noGrp="1"/>
          </p:cNvSpPr>
          <p:nvPr>
            <p:ph type="body" idx="1"/>
          </p:nvPr>
        </p:nvSpPr>
        <p:spPr/>
        <p:txBody>
          <a:bodyPr/>
          <a:lstStyle/>
          <a:p>
            <a:r>
              <a:rPr lang="en-US" dirty="0"/>
              <a:t>Because all platforms on the JVM had the same problem, the team from JetBrains has come up with a new API. </a:t>
            </a:r>
          </a:p>
          <a:p>
            <a:endParaRPr lang="en-US" dirty="0"/>
          </a:p>
          <a:p>
            <a:r>
              <a:rPr lang="en-US" dirty="0"/>
              <a:t>The idea behind it is to help you solve all these problems, without a steep learning curve. </a:t>
            </a:r>
          </a:p>
          <a:p>
            <a:endParaRPr lang="en-US" dirty="0"/>
          </a:p>
          <a:p>
            <a:r>
              <a:rPr lang="en-US" dirty="0"/>
              <a:t>Here, hopefully, </a:t>
            </a:r>
            <a:r>
              <a:rPr lang="en-US" dirty="0">
                <a:sym typeface="Wingdings" pitchFamily="2" charset="2"/>
              </a:rPr>
              <a:t> </a:t>
            </a:r>
            <a:r>
              <a:rPr lang="en-US" dirty="0"/>
              <a:t>you’ll learn about that API – </a:t>
            </a:r>
            <a:r>
              <a:rPr lang="en-US" b="1" dirty="0"/>
              <a:t>Kotlin Coroutines</a:t>
            </a:r>
          </a:p>
        </p:txBody>
      </p:sp>
      <p:sp>
        <p:nvSpPr>
          <p:cNvPr id="4" name="Slide Number Placeholder 3">
            <a:extLst>
              <a:ext uri="{FF2B5EF4-FFF2-40B4-BE49-F238E27FC236}">
                <a16:creationId xmlns:a16="http://schemas.microsoft.com/office/drawing/2014/main" id="{AC7C6C27-9906-5F48-83E5-123B628F66FB}"/>
              </a:ext>
            </a:extLst>
          </p:cNvPr>
          <p:cNvSpPr>
            <a:spLocks noGrp="1"/>
          </p:cNvSpPr>
          <p:nvPr>
            <p:ph type="sldNum" sz="quarter" idx="2"/>
          </p:nvPr>
        </p:nvSpPr>
        <p:spPr/>
        <p:txBody>
          <a:bodyPr/>
          <a:lstStyle/>
          <a:p>
            <a:pPr lvl="0"/>
            <a:fld id="{86CB4B4D-7CA3-9044-876B-883B54F8677D}" type="slidenum">
              <a:rPr lang="en-IE" smtClean="0"/>
              <a:t>8</a:t>
            </a:fld>
            <a:endParaRPr lang="en-IE" dirty="0"/>
          </a:p>
        </p:txBody>
      </p:sp>
      <p:sp>
        <p:nvSpPr>
          <p:cNvPr id="5" name="Footer Placeholder 4">
            <a:extLst>
              <a:ext uri="{FF2B5EF4-FFF2-40B4-BE49-F238E27FC236}">
                <a16:creationId xmlns:a16="http://schemas.microsoft.com/office/drawing/2014/main" id="{1F61F985-1E37-024B-B86C-6CAA7CF58AA1}"/>
              </a:ext>
            </a:extLst>
          </p:cNvPr>
          <p:cNvSpPr>
            <a:spLocks noGrp="1"/>
          </p:cNvSpPr>
          <p:nvPr>
            <p:ph type="ftr" sz="quarter" idx="3"/>
          </p:nvPr>
        </p:nvSpPr>
        <p:spPr/>
        <p:txBody>
          <a:bodyPr/>
          <a:lstStyle/>
          <a:p>
            <a:r>
              <a:rPr lang="en-IE"/>
              <a:t>Kotlin Coroutines</a:t>
            </a:r>
            <a:endParaRPr lang="en-IE" dirty="0"/>
          </a:p>
        </p:txBody>
      </p:sp>
    </p:spTree>
    <p:extLst>
      <p:ext uri="{BB962C8B-B14F-4D97-AF65-F5344CB8AC3E}">
        <p14:creationId xmlns:p14="http://schemas.microsoft.com/office/powerpoint/2010/main" val="351745494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21D3-2D81-F445-AE69-011FEB38D626}"/>
              </a:ext>
            </a:extLst>
          </p:cNvPr>
          <p:cNvSpPr>
            <a:spLocks noGrp="1"/>
          </p:cNvSpPr>
          <p:nvPr>
            <p:ph type="title"/>
          </p:nvPr>
        </p:nvSpPr>
        <p:spPr/>
        <p:txBody>
          <a:bodyPr/>
          <a:lstStyle/>
          <a:p>
            <a:r>
              <a:rPr lang="en-US" dirty="0"/>
              <a:t>Recap</a:t>
            </a:r>
          </a:p>
        </p:txBody>
      </p:sp>
      <p:sp>
        <p:nvSpPr>
          <p:cNvPr id="3" name="Text Placeholder 2">
            <a:extLst>
              <a:ext uri="{FF2B5EF4-FFF2-40B4-BE49-F238E27FC236}">
                <a16:creationId xmlns:a16="http://schemas.microsoft.com/office/drawing/2014/main" id="{3687E401-1F9D-B74F-A3CC-F2F1472D0381}"/>
              </a:ext>
            </a:extLst>
          </p:cNvPr>
          <p:cNvSpPr>
            <a:spLocks noGrp="1"/>
          </p:cNvSpPr>
          <p:nvPr>
            <p:ph type="body" idx="1"/>
          </p:nvPr>
        </p:nvSpPr>
        <p:spPr/>
        <p:txBody>
          <a:bodyPr/>
          <a:lstStyle/>
          <a:p>
            <a:r>
              <a:rPr lang="en-IE" dirty="0"/>
              <a:t>Coroutines help you to write asynchronous code in a more natural, synchronous way </a:t>
            </a:r>
          </a:p>
          <a:p>
            <a:endParaRPr lang="en-IE" dirty="0"/>
          </a:p>
          <a:p>
            <a:r>
              <a:rPr lang="en-IE" dirty="0"/>
              <a:t>That is, in a sequential style of programming, which is more humanly-understandable and readable </a:t>
            </a:r>
          </a:p>
          <a:p>
            <a:endParaRPr lang="en-IE" dirty="0"/>
          </a:p>
          <a:p>
            <a:r>
              <a:rPr lang="en-IE" dirty="0"/>
              <a:t>They offer a number of benefits, which we’ll cover later</a:t>
            </a:r>
            <a:endParaRPr lang="en-US" dirty="0"/>
          </a:p>
        </p:txBody>
      </p:sp>
      <p:sp>
        <p:nvSpPr>
          <p:cNvPr id="4" name="Slide Number Placeholder 3">
            <a:extLst>
              <a:ext uri="{FF2B5EF4-FFF2-40B4-BE49-F238E27FC236}">
                <a16:creationId xmlns:a16="http://schemas.microsoft.com/office/drawing/2014/main" id="{A9EE47C9-C7A8-1449-80A6-B1CCCBD99115}"/>
              </a:ext>
            </a:extLst>
          </p:cNvPr>
          <p:cNvSpPr>
            <a:spLocks noGrp="1"/>
          </p:cNvSpPr>
          <p:nvPr>
            <p:ph type="sldNum" sz="quarter" idx="2"/>
          </p:nvPr>
        </p:nvSpPr>
        <p:spPr/>
        <p:txBody>
          <a:bodyPr/>
          <a:lstStyle/>
          <a:p>
            <a:pPr lvl="0"/>
            <a:fld id="{86CB4B4D-7CA3-9044-876B-883B54F8677D}" type="slidenum">
              <a:rPr lang="en-IE" smtClean="0"/>
              <a:t>9</a:t>
            </a:fld>
            <a:endParaRPr lang="en-IE" dirty="0"/>
          </a:p>
        </p:txBody>
      </p:sp>
      <p:sp>
        <p:nvSpPr>
          <p:cNvPr id="5" name="Footer Placeholder 4">
            <a:extLst>
              <a:ext uri="{FF2B5EF4-FFF2-40B4-BE49-F238E27FC236}">
                <a16:creationId xmlns:a16="http://schemas.microsoft.com/office/drawing/2014/main" id="{1AF56B4E-2D90-704D-A490-1F276E2BF28B}"/>
              </a:ext>
            </a:extLst>
          </p:cNvPr>
          <p:cNvSpPr>
            <a:spLocks noGrp="1"/>
          </p:cNvSpPr>
          <p:nvPr>
            <p:ph type="ftr" sz="quarter" idx="3"/>
          </p:nvPr>
        </p:nvSpPr>
        <p:spPr/>
        <p:txBody>
          <a:bodyPr/>
          <a:lstStyle/>
          <a:p>
            <a:r>
              <a:rPr lang="en-IE"/>
              <a:t>Kotlin Coroutines</a:t>
            </a:r>
            <a:endParaRPr lang="en-IE" dirty="0"/>
          </a:p>
        </p:txBody>
      </p:sp>
    </p:spTree>
    <p:extLst>
      <p:ext uri="{BB962C8B-B14F-4D97-AF65-F5344CB8AC3E}">
        <p14:creationId xmlns:p14="http://schemas.microsoft.com/office/powerpoint/2010/main" val="328733852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13805</TotalTime>
  <Words>909</Words>
  <Application>Microsoft Macintosh PowerPoint</Application>
  <PresentationFormat>On-screen Show (16:9)</PresentationFormat>
  <Paragraphs>137</Paragraphs>
  <Slides>26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Avenir Roman</vt:lpstr>
      <vt:lpstr>Calibri</vt:lpstr>
      <vt:lpstr>Helvetica</vt:lpstr>
      <vt:lpstr>Helvetica Light</vt:lpstr>
      <vt:lpstr>Helvetica Neue</vt:lpstr>
      <vt:lpstr>Helvetica Neue Light</vt:lpstr>
      <vt:lpstr>Helvetica Neue UltraLight</vt:lpstr>
      <vt:lpstr>IBM Plex Serif</vt:lpstr>
      <vt:lpstr>Wingdings</vt:lpstr>
      <vt:lpstr>White</vt:lpstr>
      <vt:lpstr>Mobile Application Development</vt:lpstr>
      <vt:lpstr>Coroutines in Kotlin</vt:lpstr>
      <vt:lpstr>Agenda</vt:lpstr>
      <vt:lpstr>Agenda</vt:lpstr>
      <vt:lpstr>Background</vt:lpstr>
      <vt:lpstr>Background</vt:lpstr>
      <vt:lpstr>Background</vt:lpstr>
      <vt:lpstr>Background</vt:lpstr>
      <vt:lpstr>Recap</vt:lpstr>
      <vt:lpstr>Coroutines in Kotlin</vt:lpstr>
      <vt:lpstr>Introduction</vt:lpstr>
      <vt:lpstr>Introduction</vt:lpstr>
      <vt:lpstr>Introduction – Suspending Vs Blocking</vt:lpstr>
      <vt:lpstr>Introduction – Suspending Vs Blocking</vt:lpstr>
      <vt:lpstr>Introduction – Suspending Vs Blocking</vt:lpstr>
      <vt:lpstr>Introduction – Suspending Vs Blocking</vt:lpstr>
      <vt:lpstr>The Terminology</vt:lpstr>
      <vt:lpstr>Coroutine Terminology</vt:lpstr>
      <vt:lpstr>Coroutine Terminology</vt:lpstr>
      <vt:lpstr>Coroutine Terminology</vt:lpstr>
      <vt:lpstr>Coroutine Terminology</vt:lpstr>
      <vt:lpstr>Coroutine Terminology</vt:lpstr>
      <vt:lpstr>Coroutine Terminology</vt:lpstr>
      <vt:lpstr>Coroutine Example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David Drohan</dc:creator>
  <cp:lastModifiedBy>David Drohan</cp:lastModifiedBy>
  <cp:revision>22</cp:revision>
  <cp:lastPrinted>2019-09-28T13:41:06Z</cp:lastPrinted>
  <dcterms:created xsi:type="dcterms:W3CDTF">2019-01-29T16:40:14Z</dcterms:created>
  <dcterms:modified xsi:type="dcterms:W3CDTF">2019-09-28T13:41:15Z</dcterms:modified>
</cp:coreProperties>
</file>