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406" r:id="rId4"/>
    <p:sldId id="407" r:id="rId5"/>
    <p:sldId id="408" r:id="rId6"/>
    <p:sldId id="409" r:id="rId7"/>
    <p:sldId id="410" r:id="rId8"/>
    <p:sldId id="411" r:id="rId9"/>
    <p:sldId id="413" r:id="rId10"/>
    <p:sldId id="41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348" r:id="rId37"/>
    <p:sldId id="298" r:id="rId3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37D1D-9529-4A4A-A5AB-BD52AE02B3CF}" v="11" dt="2019-08-05T14:01:14.0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85374"/>
  </p:normalViewPr>
  <p:slideViewPr>
    <p:cSldViewPr snapToGrid="0" snapToObjects="1">
      <p:cViewPr varScale="1">
        <p:scale>
          <a:sx n="139" d="100"/>
          <a:sy n="139" d="100"/>
        </p:scale>
        <p:origin x="106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1B44B392-3DE6-D04E-BFFE-D07EA5444922}"/>
  </pc:docChgLst>
  <pc:docChgLst>
    <pc:chgData name="David Drohan" userId="bd111efc-3a90-4169-a791-cb26685365d4" providerId="ADAL" clId="{B2AE1185-045A-8B4C-863C-A11FCDA7558F}"/>
    <pc:docChg chg="custSel addSld delSld modSld">
      <pc:chgData name="David Drohan" userId="bd111efc-3a90-4169-a791-cb26685365d4" providerId="ADAL" clId="{B2AE1185-045A-8B4C-863C-A11FCDA7558F}" dt="2019-07-04T20:50:14.529" v="60" actId="2696"/>
      <pc:docMkLst>
        <pc:docMk/>
      </pc:docMkLst>
      <pc:sldChg chg="modSp">
        <pc:chgData name="David Drohan" userId="bd111efc-3a90-4169-a791-cb26685365d4" providerId="ADAL" clId="{B2AE1185-045A-8B4C-863C-A11FCDA7558F}" dt="2019-07-04T20:49:18.724" v="17" actId="20577"/>
        <pc:sldMkLst>
          <pc:docMk/>
          <pc:sldMk cId="0" sldId="257"/>
        </pc:sldMkLst>
        <pc:spChg chg="mod">
          <ac:chgData name="David Drohan" userId="bd111efc-3a90-4169-a791-cb26685365d4" providerId="ADAL" clId="{B2AE1185-045A-8B4C-863C-A11FCDA7558F}" dt="2019-07-04T20:49:18.724" v="17" actId="20577"/>
          <ac:spMkLst>
            <pc:docMk/>
            <pc:sldMk cId="0" sldId="257"/>
            <ac:spMk id="79" creationId="{00000000-0000-0000-0000-000000000000}"/>
          </ac:spMkLst>
        </pc:spChg>
      </pc:sldChg>
      <pc:sldChg chg="modSp add">
        <pc:chgData name="David Drohan" userId="bd111efc-3a90-4169-a791-cb26685365d4" providerId="ADAL" clId="{B2AE1185-045A-8B4C-863C-A11FCDA7558F}" dt="2019-07-04T20:49:35.639" v="20" actId="113"/>
        <pc:sldMkLst>
          <pc:docMk/>
          <pc:sldMk cId="1779817835" sldId="410"/>
        </pc:sldMkLst>
        <pc:spChg chg="mod">
          <ac:chgData name="David Drohan" userId="bd111efc-3a90-4169-a791-cb26685365d4" providerId="ADAL" clId="{B2AE1185-045A-8B4C-863C-A11FCDA7558F}" dt="2019-07-04T20:49:35.639" v="20" actId="113"/>
          <ac:spMkLst>
            <pc:docMk/>
            <pc:sldMk cId="1779817835" sldId="410"/>
            <ac:spMk id="86" creationId="{00000000-0000-0000-0000-000000000000}"/>
          </ac:spMkLst>
        </pc:spChg>
      </pc:sldChg>
      <pc:sldMasterChg chg="delSldLayout">
        <pc:chgData name="David Drohan" userId="bd111efc-3a90-4169-a791-cb26685365d4" providerId="ADAL" clId="{B2AE1185-045A-8B4C-863C-A11FCDA7558F}" dt="2019-07-04T20:50:14.529" v="60" actId="2696"/>
        <pc:sldMasterMkLst>
          <pc:docMk/>
          <pc:sldMasterMk cId="0" sldId="2147483648"/>
        </pc:sldMasterMkLst>
      </pc:sldMasterChg>
    </pc:docChg>
  </pc:docChgLst>
  <pc:docChgLst>
    <pc:chgData name="David Drohan" userId="bd111efc-3a90-4169-a791-cb26685365d4" providerId="ADAL" clId="{82137D1D-9529-4A4A-A5AB-BD52AE02B3CF}"/>
    <pc:docChg chg="modSld sldOrd">
      <pc:chgData name="David Drohan" userId="bd111efc-3a90-4169-a791-cb26685365d4" providerId="ADAL" clId="{82137D1D-9529-4A4A-A5AB-BD52AE02B3CF}" dt="2019-08-05T11:17:38.903" v="2"/>
      <pc:docMkLst>
        <pc:docMk/>
      </pc:docMkLst>
      <pc:sldChg chg="ord">
        <pc:chgData name="David Drohan" userId="bd111efc-3a90-4169-a791-cb26685365d4" providerId="ADAL" clId="{82137D1D-9529-4A4A-A5AB-BD52AE02B3CF}" dt="2019-08-05T11:06:12.408" v="0"/>
        <pc:sldMkLst>
          <pc:docMk/>
          <pc:sldMk cId="2080785509" sldId="345"/>
        </pc:sldMkLst>
      </pc:sldChg>
      <pc:sldChg chg="ord">
        <pc:chgData name="David Drohan" userId="bd111efc-3a90-4169-a791-cb26685365d4" providerId="ADAL" clId="{82137D1D-9529-4A4A-A5AB-BD52AE02B3CF}" dt="2019-08-05T11:17:38.903" v="2"/>
        <pc:sldMkLst>
          <pc:docMk/>
          <pc:sldMk cId="4223377026" sldId="351"/>
        </pc:sldMkLst>
      </pc:sldChg>
    </pc:docChg>
  </pc:docChgLst>
  <pc:docChgLst>
    <pc:chgData name="David Drohan" userId="bd111efc-3a90-4169-a791-cb26685365d4" providerId="ADAL" clId="{26641348-F529-A24F-B052-BE65A594409B}"/>
  </pc:docChgLst>
  <pc:docChgLst>
    <pc:chgData name="David Drohan" userId="bd111efc-3a90-4169-a791-cb26685365d4" providerId="ADAL" clId="{1C461EAE-3F18-0249-A1FF-30BC4B46C6F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let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takes the object it is invoked upon as the parameter and returns the result of the lambda expression.</a:t>
            </a:r>
          </a:p>
          <a:p>
            <a:endParaRPr lang="en-IE" sz="1500" b="0" i="0" u="none" strike="noStrike" dirty="0">
              <a:effectLst/>
              <a:latin typeface="Avenir Roman"/>
              <a:sym typeface="Avenir Roman"/>
            </a:endParaRP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</a:t>
            </a:r>
            <a:r>
              <a:rPr lang="en-IE" sz="1500" b="1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let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is a scoping function wherein the variables declared inside the expression cannot be used outside.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69761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117173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4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Elvis operator ?: evaluates left side, if it’s null you get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2104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The “as?” allows the cast to return null when the left-hand side is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you need a function or a property to be tied to a class rather than to instances of it, you can declare it inside a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companion object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</a:t>
            </a:r>
          </a:p>
          <a:p>
            <a:endParaRPr lang="en-IE" sz="1500" b="0" i="0" u="none" strike="noStrike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you need a </a:t>
            </a:r>
            <a:r>
              <a:rPr lang="en-IE" sz="1500" b="0" i="1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singleton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- a class that only has got one instance - you can declare the class in the usual way, but use the </a:t>
            </a:r>
            <a:r>
              <a:rPr lang="en-IE" dirty="0"/>
              <a:t>object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keyword instead of </a:t>
            </a:r>
            <a:r>
              <a:rPr lang="en-IE" dirty="0"/>
              <a:t>class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79212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300195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29752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250966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93140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307051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From Java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dorksOpenSource/from-java-to-kotl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IE" sz="2400" dirty="0"/>
              <a:t>Mobile Application Development</a:t>
            </a:r>
            <a:endParaRPr sz="2400" dirty="0"/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Substring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A53EE7-2633-394D-A819-63E085CB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2" y="974650"/>
            <a:ext cx="7429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580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Ternary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4D68F5-0C34-7540-A48B-184009D02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2429"/>
            <a:ext cx="6101393" cy="39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48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Check the type and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E48D5-8309-2643-B820-138230C63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828095"/>
            <a:ext cx="8092440" cy="40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73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Check the type and casting (implicit)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ECDF3B-F134-7142-975B-829A8773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" y="806526"/>
            <a:ext cx="6966205" cy="40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29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Multiple conditions ( if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46664-9C0C-674D-A383-2014402A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162050"/>
            <a:ext cx="803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197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Multiple conditions ( switch case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CEEC1-BFC3-3043-B70C-D6DDFF02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7" y="831378"/>
            <a:ext cx="2626296" cy="402793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792B6C-1C09-DC42-A578-1A828E4F2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42" y="1284507"/>
            <a:ext cx="3050867" cy="25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226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For-loops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F76B3-8788-1040-B77B-38504DF3C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9732"/>
            <a:ext cx="7285736" cy="38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79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For-loops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5A538-085E-074B-9B12-0FEAF11B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76970"/>
            <a:ext cx="6932676" cy="3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13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3925B5-385B-C34C-86D5-A5EFD73B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0661"/>
            <a:ext cx="5934656" cy="39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58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for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BA729C-3C13-EB4F-8AA3-96380C31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7841"/>
            <a:ext cx="7772401" cy="39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97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E" dirty="0"/>
              <a:t>Your Java to Kotlin Cheat Sheet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From Java to Kotlin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5756" y="106775"/>
            <a:ext cx="3391090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for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677EE8-2E7D-BF4B-9B9F-352A4018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78870"/>
            <a:ext cx="8504174" cy="3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35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Defining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696C3-F4A4-C04E-BC52-804E96CC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7527"/>
            <a:ext cx="6527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5208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Variable number of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D35145-5AFE-B64E-B4CE-8E0DC0A9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2" y="931389"/>
            <a:ext cx="5994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55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Defining methods with 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1B9798-4C54-9A40-BBCE-C6E95F9E6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3" y="839470"/>
            <a:ext cx="2260679" cy="200431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F75189-3286-7242-945C-9543E11BA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1" y="802894"/>
            <a:ext cx="5585739" cy="36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271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EA198-23CF-034A-9A31-5D7CFC25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846494"/>
            <a:ext cx="2743454" cy="1959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Returning result of an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34913-D15D-664E-B7C0-AB538B234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828206"/>
            <a:ext cx="5705348" cy="33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4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Constructors (and static methods)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BC67B-1C16-C94E-B575-DCD253ED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5" y="878020"/>
            <a:ext cx="7660952" cy="38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22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Constructors (and static methods)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6FBA6C-FA52-1E43-9B19-0C7FAD3EE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28556"/>
            <a:ext cx="4626842" cy="32862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28B9C-308B-FF40-B031-2DEF90686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27" y="1448066"/>
            <a:ext cx="4116703" cy="21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1418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Constructors (and getters + setters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8DEF06-B443-834D-A734-303F10CC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77824"/>
            <a:ext cx="2667657" cy="35433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673E9B-371F-2D4D-88B5-4051B123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66" y="877824"/>
            <a:ext cx="4793750" cy="36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28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Constructors (and getters + setters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D15C3-C76A-8748-AB3D-572A2D78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3" y="1187450"/>
            <a:ext cx="6997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88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Class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13441-9BD7-E948-BCE8-887FF3571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896694"/>
            <a:ext cx="5672066" cy="37850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6899AA-30D8-5340-BE6F-AE9775614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17" y="978991"/>
            <a:ext cx="2722568" cy="20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7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Print to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46A42-70DF-0746-B1BA-F8752A0B8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8534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037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Defining uninitialized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421F2C-DBB9-EA42-BC1A-1D7825D3A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6112"/>
            <a:ext cx="732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995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Sorting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678F6-B7E0-CB40-9DC0-2E0EAC755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250"/>
            <a:ext cx="7912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6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Sorting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071F2-6554-3C4E-802D-37675AF9A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852"/>
            <a:ext cx="7467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21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Anonymous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5E5A8-B504-6245-89FF-02A43CC0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3568"/>
            <a:ext cx="7530592" cy="38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94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Anonymous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A565F-5674-3046-81AE-C56757994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5932"/>
            <a:ext cx="7524300" cy="36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66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Initialization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AC0876-AD09-5E41-80D3-69920689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9886"/>
            <a:ext cx="6437376" cy="3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410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A7A18F-B346-F54F-830C-237472676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A65D2-1315-2F42-B63D-EB0149B2E5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36</a:t>
            </a:fld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F4D1D-D844-DA40-8D36-016B0739F142}"/>
              </a:ext>
            </a:extLst>
          </p:cNvPr>
          <p:cNvSpPr/>
          <p:nvPr/>
        </p:nvSpPr>
        <p:spPr>
          <a:xfrm>
            <a:off x="434338" y="3788678"/>
            <a:ext cx="826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MindorksOpenSource</a:t>
            </a:r>
            <a:r>
              <a:rPr lang="en-US" sz="2400" dirty="0">
                <a:hlinkClick r:id="rId3"/>
              </a:rPr>
              <a:t>/from-java-to-</a:t>
            </a:r>
            <a:r>
              <a:rPr lang="en-US" sz="2400" dirty="0" err="1">
                <a:hlinkClick r:id="rId3"/>
              </a:rPr>
              <a:t>kotlin</a:t>
            </a:r>
            <a:endParaRPr lang="en-US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2A9FD8B-C83C-6249-914A-8E50AEA88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55046"/>
            <a:ext cx="7306056" cy="264040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2C7F408-5C9F-394C-B2C4-B876CEE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2064200" cy="76181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1939707"/>
      </p:ext>
    </p:extLst>
  </p:cSld>
  <p:clrMapOvr>
    <a:masterClrMapping/>
  </p:clrMapOvr>
  <p:transition spd="med" advTm="42583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684258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37</a:t>
            </a:fld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72569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gradFill flip="none" rotWithShape="1">
            <a:gsLst>
              <a:gs pos="0">
                <a:srgbClr val="0E9647">
                  <a:shade val="30000"/>
                  <a:satMod val="115000"/>
                </a:srgbClr>
              </a:gs>
              <a:gs pos="50000">
                <a:srgbClr val="0E9647">
                  <a:shade val="67500"/>
                  <a:satMod val="115000"/>
                </a:srgbClr>
              </a:gs>
              <a:gs pos="100000">
                <a:srgbClr val="0E964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Constants and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8DED3-33B5-9A46-B053-2A43C703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" y="963676"/>
            <a:ext cx="8343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21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Assigning the null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89239-B195-0B48-9A21-5D97E9F2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2" y="926338"/>
            <a:ext cx="7416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44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Verify if value is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93A03-3A0A-CF4D-8D20-8D907DE3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" y="912720"/>
            <a:ext cx="7188962" cy="39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5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Concatenation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E29718-D2AA-9C42-B8A5-881CC277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3" y="961950"/>
            <a:ext cx="7810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689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New line in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5D8ED-CB64-9541-AA2C-D12BF10F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6" y="856536"/>
            <a:ext cx="6241796" cy="39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45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3308-3B62-1D4A-B1B2-AFC1EE6A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Substring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CEBF-C8AE-7048-8C97-7D7937258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1D34-341C-8C42-A438-B7E387F5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From Java to Kotlin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915C8-694B-CD47-BFEE-9C27C86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7" y="981000"/>
            <a:ext cx="7734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5713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476</Words>
  <Application>Microsoft Macintosh PowerPoint</Application>
  <PresentationFormat>On-screen Show (16:9)</PresentationFormat>
  <Paragraphs>124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From Java to Kotlin</vt:lpstr>
      <vt:lpstr>Print to Console</vt:lpstr>
      <vt:lpstr>Constants and Variables</vt:lpstr>
      <vt:lpstr>Assigning the null value</vt:lpstr>
      <vt:lpstr>Verify if value is null</vt:lpstr>
      <vt:lpstr>Concatenation of strings</vt:lpstr>
      <vt:lpstr>New line in string</vt:lpstr>
      <vt:lpstr>Substring</vt:lpstr>
      <vt:lpstr>Substring</vt:lpstr>
      <vt:lpstr>Ternary Operations</vt:lpstr>
      <vt:lpstr>Check the type and casting</vt:lpstr>
      <vt:lpstr>Check the type and casting (implicit)</vt:lpstr>
      <vt:lpstr>Multiple conditions ( if )</vt:lpstr>
      <vt:lpstr>Multiple conditions ( switch case )</vt:lpstr>
      <vt:lpstr>For-loops</vt:lpstr>
      <vt:lpstr>For-loops</vt:lpstr>
      <vt:lpstr>Collections</vt:lpstr>
      <vt:lpstr>for each</vt:lpstr>
      <vt:lpstr>for each</vt:lpstr>
      <vt:lpstr>Defining methods</vt:lpstr>
      <vt:lpstr>Variable number of arguments</vt:lpstr>
      <vt:lpstr>Defining methods with return</vt:lpstr>
      <vt:lpstr>Returning result of an operation</vt:lpstr>
      <vt:lpstr>Constructors (and static methods)</vt:lpstr>
      <vt:lpstr>Constructors (and static methods)</vt:lpstr>
      <vt:lpstr>Constructors (and getters + setters etc.)</vt:lpstr>
      <vt:lpstr>Constructors (and getters + setters etc.)</vt:lpstr>
      <vt:lpstr>Class Methods</vt:lpstr>
      <vt:lpstr>Defining uninitialized objects</vt:lpstr>
      <vt:lpstr>Sorting Lists</vt:lpstr>
      <vt:lpstr>Sorting Lists</vt:lpstr>
      <vt:lpstr>Anonymous Class</vt:lpstr>
      <vt:lpstr>Anonymous Class</vt:lpstr>
      <vt:lpstr>Initialization block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62</cp:revision>
  <dcterms:created xsi:type="dcterms:W3CDTF">2019-01-29T16:40:14Z</dcterms:created>
  <dcterms:modified xsi:type="dcterms:W3CDTF">2020-04-17T19:35:42Z</dcterms:modified>
</cp:coreProperties>
</file>