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45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47" r:id="rId17"/>
    <p:sldId id="446" r:id="rId1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7CBF7-39DF-2E47-BAE2-707239DDB924}" v="1" dt="2019-09-20T09:37:24.539"/>
    <p1510:client id="{F5EE203C-44B4-C245-9DB8-E2005275BB04}" v="60" dt="2019-09-19T15:53:19.59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/>
    <p:restoredTop sz="94704"/>
  </p:normalViewPr>
  <p:slideViewPr>
    <p:cSldViewPr snapToGrid="0" snapToObjects="1">
      <p:cViewPr varScale="1">
        <p:scale>
          <a:sx n="241" d="100"/>
          <a:sy n="241" d="100"/>
        </p:scale>
        <p:origin x="208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F5EE203C-44B4-C245-9DB8-E2005275BB04}"/>
    <pc:docChg chg="undo custSel addSld delSld modSld">
      <pc:chgData name="David Drohan" userId="bd111efc-3a90-4169-a791-cb26685365d4" providerId="ADAL" clId="{F5EE203C-44B4-C245-9DB8-E2005275BB04}" dt="2019-09-19T15:54:20.354" v="859" actId="20577"/>
      <pc:docMkLst>
        <pc:docMk/>
      </pc:docMkLst>
      <pc:sldChg chg="addSp delSp modSp">
        <pc:chgData name="David Drohan" userId="bd111efc-3a90-4169-a791-cb26685365d4" providerId="ADAL" clId="{F5EE203C-44B4-C245-9DB8-E2005275BB04}" dt="2019-09-19T12:45:15.829" v="123" actId="20577"/>
        <pc:sldMkLst>
          <pc:docMk/>
          <pc:sldMk cId="0" sldId="257"/>
        </pc:sldMkLst>
        <pc:spChg chg="mod">
          <ac:chgData name="David Drohan" userId="bd111efc-3a90-4169-a791-cb26685365d4" providerId="ADAL" clId="{F5EE203C-44B4-C245-9DB8-E2005275BB04}" dt="2019-09-19T12:44:58.939" v="116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David Drohan" userId="bd111efc-3a90-4169-a791-cb26685365d4" providerId="ADAL" clId="{F5EE203C-44B4-C245-9DB8-E2005275BB04}" dt="2019-09-19T12:45:15.829" v="123" actId="20577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avid Drohan" userId="bd111efc-3a90-4169-a791-cb26685365d4" providerId="ADAL" clId="{F5EE203C-44B4-C245-9DB8-E2005275BB04}" dt="2019-09-19T12:44:01.246" v="63" actId="1076"/>
          <ac:picMkLst>
            <pc:docMk/>
            <pc:sldMk cId="0" sldId="257"/>
            <ac:picMk id="4" creationId="{8BFD4BB9-7B2B-7340-8612-DB62B52B002D}"/>
          </ac:picMkLst>
        </pc:picChg>
        <pc:picChg chg="add mod">
          <ac:chgData name="David Drohan" userId="bd111efc-3a90-4169-a791-cb26685365d4" providerId="ADAL" clId="{F5EE203C-44B4-C245-9DB8-E2005275BB04}" dt="2019-09-19T12:44:13.777" v="65" actId="1076"/>
          <ac:picMkLst>
            <pc:docMk/>
            <pc:sldMk cId="0" sldId="257"/>
            <ac:picMk id="6" creationId="{BA72CB71-28CA-D44F-89B7-6C4E6D6B486F}"/>
          </ac:picMkLst>
        </pc:picChg>
        <pc:picChg chg="del">
          <ac:chgData name="David Drohan" userId="bd111efc-3a90-4169-a791-cb26685365d4" providerId="ADAL" clId="{F5EE203C-44B4-C245-9DB8-E2005275BB04}" dt="2019-09-19T12:42:55.308" v="46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">
        <pc:chgData name="David Drohan" userId="bd111efc-3a90-4169-a791-cb26685365d4" providerId="ADAL" clId="{F5EE203C-44B4-C245-9DB8-E2005275BB04}" dt="2019-09-19T12:46:16.546" v="127" actId="2696"/>
        <pc:sldMkLst>
          <pc:docMk/>
          <pc:sldMk cId="1603373229" sldId="293"/>
        </pc:sldMkLst>
      </pc:sldChg>
      <pc:sldChg chg="del">
        <pc:chgData name="David Drohan" userId="bd111efc-3a90-4169-a791-cb26685365d4" providerId="ADAL" clId="{F5EE203C-44B4-C245-9DB8-E2005275BB04}" dt="2019-09-19T13:43:48.946" v="197" actId="2696"/>
        <pc:sldMkLst>
          <pc:docMk/>
          <pc:sldMk cId="3189776051" sldId="409"/>
        </pc:sldMkLst>
      </pc:sldChg>
      <pc:sldChg chg="del">
        <pc:chgData name="David Drohan" userId="bd111efc-3a90-4169-a791-cb26685365d4" providerId="ADAL" clId="{F5EE203C-44B4-C245-9DB8-E2005275BB04}" dt="2019-09-19T13:43:39.581" v="177" actId="2696"/>
        <pc:sldMkLst>
          <pc:docMk/>
          <pc:sldMk cId="3129163159" sldId="413"/>
        </pc:sldMkLst>
      </pc:sldChg>
      <pc:sldChg chg="del">
        <pc:chgData name="David Drohan" userId="bd111efc-3a90-4169-a791-cb26685365d4" providerId="ADAL" clId="{F5EE203C-44B4-C245-9DB8-E2005275BB04}" dt="2019-09-19T13:43:40.122" v="178" actId="2696"/>
        <pc:sldMkLst>
          <pc:docMk/>
          <pc:sldMk cId="3041046426" sldId="414"/>
        </pc:sldMkLst>
      </pc:sldChg>
      <pc:sldChg chg="del">
        <pc:chgData name="David Drohan" userId="bd111efc-3a90-4169-a791-cb26685365d4" providerId="ADAL" clId="{F5EE203C-44B4-C245-9DB8-E2005275BB04}" dt="2019-09-19T13:43:44.607" v="188" actId="2696"/>
        <pc:sldMkLst>
          <pc:docMk/>
          <pc:sldMk cId="300177368" sldId="433"/>
        </pc:sldMkLst>
      </pc:sldChg>
      <pc:sldChg chg="del">
        <pc:chgData name="David Drohan" userId="bd111efc-3a90-4169-a791-cb26685365d4" providerId="ADAL" clId="{F5EE203C-44B4-C245-9DB8-E2005275BB04}" dt="2019-09-19T13:43:45.016" v="189" actId="2696"/>
        <pc:sldMkLst>
          <pc:docMk/>
          <pc:sldMk cId="833861089" sldId="434"/>
        </pc:sldMkLst>
      </pc:sldChg>
      <pc:sldChg chg="del">
        <pc:chgData name="David Drohan" userId="bd111efc-3a90-4169-a791-cb26685365d4" providerId="ADAL" clId="{F5EE203C-44B4-C245-9DB8-E2005275BB04}" dt="2019-09-19T13:43:45.417" v="190" actId="2696"/>
        <pc:sldMkLst>
          <pc:docMk/>
          <pc:sldMk cId="838934253" sldId="435"/>
        </pc:sldMkLst>
      </pc:sldChg>
      <pc:sldChg chg="del">
        <pc:chgData name="David Drohan" userId="bd111efc-3a90-4169-a791-cb26685365d4" providerId="ADAL" clId="{F5EE203C-44B4-C245-9DB8-E2005275BB04}" dt="2019-09-19T13:43:45.849" v="191" actId="2696"/>
        <pc:sldMkLst>
          <pc:docMk/>
          <pc:sldMk cId="1788339191" sldId="436"/>
        </pc:sldMkLst>
      </pc:sldChg>
      <pc:sldChg chg="del">
        <pc:chgData name="David Drohan" userId="bd111efc-3a90-4169-a791-cb26685365d4" providerId="ADAL" clId="{F5EE203C-44B4-C245-9DB8-E2005275BB04}" dt="2019-09-19T13:43:44.170" v="187" actId="2696"/>
        <pc:sldMkLst>
          <pc:docMk/>
          <pc:sldMk cId="2519365805" sldId="437"/>
        </pc:sldMkLst>
      </pc:sldChg>
      <pc:sldChg chg="del">
        <pc:chgData name="David Drohan" userId="bd111efc-3a90-4169-a791-cb26685365d4" providerId="ADAL" clId="{F5EE203C-44B4-C245-9DB8-E2005275BB04}" dt="2019-09-19T13:43:46.255" v="192" actId="2696"/>
        <pc:sldMkLst>
          <pc:docMk/>
          <pc:sldMk cId="4092010914" sldId="438"/>
        </pc:sldMkLst>
      </pc:sldChg>
      <pc:sldChg chg="del">
        <pc:chgData name="David Drohan" userId="bd111efc-3a90-4169-a791-cb26685365d4" providerId="ADAL" clId="{F5EE203C-44B4-C245-9DB8-E2005275BB04}" dt="2019-09-19T13:43:46.710" v="193" actId="2696"/>
        <pc:sldMkLst>
          <pc:docMk/>
          <pc:sldMk cId="2311309549" sldId="439"/>
        </pc:sldMkLst>
      </pc:sldChg>
      <pc:sldChg chg="del">
        <pc:chgData name="David Drohan" userId="bd111efc-3a90-4169-a791-cb26685365d4" providerId="ADAL" clId="{F5EE203C-44B4-C245-9DB8-E2005275BB04}" dt="2019-09-19T13:43:47.148" v="194" actId="2696"/>
        <pc:sldMkLst>
          <pc:docMk/>
          <pc:sldMk cId="1889081549" sldId="440"/>
        </pc:sldMkLst>
      </pc:sldChg>
      <pc:sldChg chg="del">
        <pc:chgData name="David Drohan" userId="bd111efc-3a90-4169-a791-cb26685365d4" providerId="ADAL" clId="{F5EE203C-44B4-C245-9DB8-E2005275BB04}" dt="2019-09-19T13:43:48.002" v="195" actId="2696"/>
        <pc:sldMkLst>
          <pc:docMk/>
          <pc:sldMk cId="3624688143" sldId="441"/>
        </pc:sldMkLst>
      </pc:sldChg>
      <pc:sldChg chg="del">
        <pc:chgData name="David Drohan" userId="bd111efc-3a90-4169-a791-cb26685365d4" providerId="ADAL" clId="{F5EE203C-44B4-C245-9DB8-E2005275BB04}" dt="2019-09-19T13:43:40.648" v="179" actId="2696"/>
        <pc:sldMkLst>
          <pc:docMk/>
          <pc:sldMk cId="3498234642" sldId="442"/>
        </pc:sldMkLst>
      </pc:sldChg>
      <pc:sldChg chg="del">
        <pc:chgData name="David Drohan" userId="bd111efc-3a90-4169-a791-cb26685365d4" providerId="ADAL" clId="{F5EE203C-44B4-C245-9DB8-E2005275BB04}" dt="2019-09-19T13:43:49.388" v="198" actId="2696"/>
        <pc:sldMkLst>
          <pc:docMk/>
          <pc:sldMk cId="2413319151" sldId="443"/>
        </pc:sldMkLst>
      </pc:sldChg>
      <pc:sldChg chg="del">
        <pc:chgData name="David Drohan" userId="bd111efc-3a90-4169-a791-cb26685365d4" providerId="ADAL" clId="{F5EE203C-44B4-C245-9DB8-E2005275BB04}" dt="2019-09-19T13:43:49.878" v="199" actId="2696"/>
        <pc:sldMkLst>
          <pc:docMk/>
          <pc:sldMk cId="1449667898" sldId="444"/>
        </pc:sldMkLst>
      </pc:sldChg>
      <pc:sldChg chg="addSp delSp modSp modNotesTx">
        <pc:chgData name="David Drohan" userId="bd111efc-3a90-4169-a791-cb26685365d4" providerId="ADAL" clId="{F5EE203C-44B4-C245-9DB8-E2005275BB04}" dt="2019-09-19T15:48:01.861" v="809" actId="20577"/>
        <pc:sldMkLst>
          <pc:docMk/>
          <pc:sldMk cId="205058614" sldId="445"/>
        </pc:sldMkLst>
        <pc:spChg chg="add del mod">
          <ac:chgData name="David Drohan" userId="bd111efc-3a90-4169-a791-cb26685365d4" providerId="ADAL" clId="{F5EE203C-44B4-C245-9DB8-E2005275BB04}" dt="2019-09-19T12:46:57.936" v="130" actId="478"/>
          <ac:spMkLst>
            <pc:docMk/>
            <pc:sldMk cId="205058614" sldId="445"/>
            <ac:spMk id="4" creationId="{17F41BDB-7BCD-464D-8EA3-CAD75CB29062}"/>
          </ac:spMkLst>
        </pc:spChg>
        <pc:spChg chg="del">
          <ac:chgData name="David Drohan" userId="bd111efc-3a90-4169-a791-cb26685365d4" providerId="ADAL" clId="{F5EE203C-44B4-C245-9DB8-E2005275BB04}" dt="2019-09-19T14:56:11.519" v="331" actId="478"/>
          <ac:spMkLst>
            <pc:docMk/>
            <pc:sldMk cId="205058614" sldId="445"/>
            <ac:spMk id="6" creationId="{00000000-0000-0000-0000-000000000000}"/>
          </ac:spMkLst>
        </pc:spChg>
        <pc:spChg chg="mod">
          <ac:chgData name="David Drohan" userId="bd111efc-3a90-4169-a791-cb26685365d4" providerId="ADAL" clId="{F5EE203C-44B4-C245-9DB8-E2005275BB04}" dt="2019-09-19T13:50:12.422" v="314" actId="1076"/>
          <ac:spMkLst>
            <pc:docMk/>
            <pc:sldMk cId="205058614" sldId="445"/>
            <ac:spMk id="85" creationId="{00000000-0000-0000-0000-000000000000}"/>
          </ac:spMkLst>
        </pc:spChg>
        <pc:spChg chg="del">
          <ac:chgData name="David Drohan" userId="bd111efc-3a90-4169-a791-cb26685365d4" providerId="ADAL" clId="{F5EE203C-44B4-C245-9DB8-E2005275BB04}" dt="2019-09-19T12:46:56.077" v="129" actId="478"/>
          <ac:spMkLst>
            <pc:docMk/>
            <pc:sldMk cId="205058614" sldId="445"/>
            <ac:spMk id="86" creationId="{00000000-0000-0000-0000-000000000000}"/>
          </ac:spMkLst>
        </pc:spChg>
        <pc:picChg chg="del">
          <ac:chgData name="David Drohan" userId="bd111efc-3a90-4169-a791-cb26685365d4" providerId="ADAL" clId="{F5EE203C-44B4-C245-9DB8-E2005275BB04}" dt="2019-09-19T12:46:59.172" v="131" actId="478"/>
          <ac:picMkLst>
            <pc:docMk/>
            <pc:sldMk cId="205058614" sldId="445"/>
            <ac:picMk id="7" creationId="{EE10EB52-7C3C-1547-B142-3CC7EA6288B7}"/>
          </ac:picMkLst>
        </pc:picChg>
        <pc:picChg chg="add mod">
          <ac:chgData name="David Drohan" userId="bd111efc-3a90-4169-a791-cb26685365d4" providerId="ADAL" clId="{F5EE203C-44B4-C245-9DB8-E2005275BB04}" dt="2019-09-19T13:51:35.746" v="323" actId="14100"/>
          <ac:picMkLst>
            <pc:docMk/>
            <pc:sldMk cId="205058614" sldId="445"/>
            <ac:picMk id="8" creationId="{4603D2B4-2005-E343-A973-CE3CCBEA32AA}"/>
          </ac:picMkLst>
        </pc:picChg>
      </pc:sldChg>
      <pc:sldChg chg="modSp">
        <pc:chgData name="David Drohan" userId="bd111efc-3a90-4169-a791-cb26685365d4" providerId="ADAL" clId="{F5EE203C-44B4-C245-9DB8-E2005275BB04}" dt="2019-09-19T12:46:09.988" v="126" actId="20577"/>
        <pc:sldMkLst>
          <pc:docMk/>
          <pc:sldMk cId="986567806" sldId="447"/>
        </pc:sldMkLst>
        <pc:spChg chg="mod">
          <ac:chgData name="David Drohan" userId="bd111efc-3a90-4169-a791-cb26685365d4" providerId="ADAL" clId="{F5EE203C-44B4-C245-9DB8-E2005275BB04}" dt="2019-09-19T12:46:09.988" v="126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 add">
        <pc:chgData name="David Drohan" userId="bd111efc-3a90-4169-a791-cb26685365d4" providerId="ADAL" clId="{F5EE203C-44B4-C245-9DB8-E2005275BB04}" dt="2019-09-19T14:56:08.339" v="330" actId="478"/>
        <pc:sldMkLst>
          <pc:docMk/>
          <pc:sldMk cId="757389814" sldId="448"/>
        </pc:sldMkLst>
        <pc:spChg chg="del">
          <ac:chgData name="David Drohan" userId="bd111efc-3a90-4169-a791-cb26685365d4" providerId="ADAL" clId="{F5EE203C-44B4-C245-9DB8-E2005275BB04}" dt="2019-09-19T14:56:08.339" v="330" actId="478"/>
          <ac:spMkLst>
            <pc:docMk/>
            <pc:sldMk cId="757389814" sldId="448"/>
            <ac:spMk id="6" creationId="{00000000-0000-0000-0000-000000000000}"/>
          </ac:spMkLst>
        </pc:spChg>
        <pc:spChg chg="mod">
          <ac:chgData name="David Drohan" userId="bd111efc-3a90-4169-a791-cb26685365d4" providerId="ADAL" clId="{F5EE203C-44B4-C245-9DB8-E2005275BB04}" dt="2019-09-19T13:52:06.570" v="328" actId="1076"/>
          <ac:spMkLst>
            <pc:docMk/>
            <pc:sldMk cId="757389814" sldId="448"/>
            <ac:spMk id="85" creationId="{00000000-0000-0000-0000-000000000000}"/>
          </ac:spMkLst>
        </pc:spChg>
        <pc:picChg chg="add del mod">
          <ac:chgData name="David Drohan" userId="bd111efc-3a90-4169-a791-cb26685365d4" providerId="ADAL" clId="{F5EE203C-44B4-C245-9DB8-E2005275BB04}" dt="2019-09-19T13:44:51.522" v="230" actId="478"/>
          <ac:picMkLst>
            <pc:docMk/>
            <pc:sldMk cId="757389814" sldId="448"/>
            <ac:picMk id="4" creationId="{022C5D81-E2F0-FE46-B41C-83978AE2063D}"/>
          </ac:picMkLst>
        </pc:picChg>
        <pc:picChg chg="add del mod">
          <ac:chgData name="David Drohan" userId="bd111efc-3a90-4169-a791-cb26685365d4" providerId="ADAL" clId="{F5EE203C-44B4-C245-9DB8-E2005275BB04}" dt="2019-09-19T13:50:36.351" v="317" actId="478"/>
          <ac:picMkLst>
            <pc:docMk/>
            <pc:sldMk cId="757389814" sldId="448"/>
            <ac:picMk id="7" creationId="{D0E82AB7-04EA-834D-AE7A-D8B82432A6E4}"/>
          </ac:picMkLst>
        </pc:picChg>
        <pc:picChg chg="del">
          <ac:chgData name="David Drohan" userId="bd111efc-3a90-4169-a791-cb26685365d4" providerId="ADAL" clId="{F5EE203C-44B4-C245-9DB8-E2005275BB04}" dt="2019-09-19T13:44:18.773" v="226" actId="478"/>
          <ac:picMkLst>
            <pc:docMk/>
            <pc:sldMk cId="757389814" sldId="448"/>
            <ac:picMk id="8" creationId="{4603D2B4-2005-E343-A973-CE3CCBEA32AA}"/>
          </ac:picMkLst>
        </pc:picChg>
        <pc:picChg chg="add mod">
          <ac:chgData name="David Drohan" userId="bd111efc-3a90-4169-a791-cb26685365d4" providerId="ADAL" clId="{F5EE203C-44B4-C245-9DB8-E2005275BB04}" dt="2019-09-19T13:52:00.902" v="327" actId="14100"/>
          <ac:picMkLst>
            <pc:docMk/>
            <pc:sldMk cId="757389814" sldId="448"/>
            <ac:picMk id="10" creationId="{E71ECF28-1449-9A4A-8E94-B2568F6F2C6A}"/>
          </ac:picMkLst>
        </pc:picChg>
      </pc:sldChg>
      <pc:sldChg chg="addSp delSp modSp add">
        <pc:chgData name="David Drohan" userId="bd111efc-3a90-4169-a791-cb26685365d4" providerId="ADAL" clId="{F5EE203C-44B4-C245-9DB8-E2005275BB04}" dt="2019-09-19T15:13:33.840" v="515" actId="1036"/>
        <pc:sldMkLst>
          <pc:docMk/>
          <pc:sldMk cId="1366167145" sldId="449"/>
        </pc:sldMkLst>
        <pc:spChg chg="del">
          <ac:chgData name="David Drohan" userId="bd111efc-3a90-4169-a791-cb26685365d4" providerId="ADAL" clId="{F5EE203C-44B4-C245-9DB8-E2005275BB04}" dt="2019-09-19T14:56:03.033" v="329" actId="478"/>
          <ac:spMkLst>
            <pc:docMk/>
            <pc:sldMk cId="1366167145" sldId="449"/>
            <ac:spMk id="6" creationId="{00000000-0000-0000-0000-000000000000}"/>
          </ac:spMkLst>
        </pc:spChg>
        <pc:spChg chg="mod">
          <ac:chgData name="David Drohan" userId="bd111efc-3a90-4169-a791-cb26685365d4" providerId="ADAL" clId="{F5EE203C-44B4-C245-9DB8-E2005275BB04}" dt="2019-09-19T13:49:54.131" v="311" actId="1037"/>
          <ac:spMkLst>
            <pc:docMk/>
            <pc:sldMk cId="1366167145" sldId="449"/>
            <ac:spMk id="85" creationId="{00000000-0000-0000-0000-000000000000}"/>
          </ac:spMkLst>
        </pc:spChg>
        <pc:picChg chg="add del mod">
          <ac:chgData name="David Drohan" userId="bd111efc-3a90-4169-a791-cb26685365d4" providerId="ADAL" clId="{F5EE203C-44B4-C245-9DB8-E2005275BB04}" dt="2019-09-19T13:47:49.037" v="279" actId="478"/>
          <ac:picMkLst>
            <pc:docMk/>
            <pc:sldMk cId="1366167145" sldId="449"/>
            <ac:picMk id="4" creationId="{E6B07A48-62F9-974A-857F-E5AFC9F4697B}"/>
          </ac:picMkLst>
        </pc:picChg>
        <pc:picChg chg="del">
          <ac:chgData name="David Drohan" userId="bd111efc-3a90-4169-a791-cb26685365d4" providerId="ADAL" clId="{F5EE203C-44B4-C245-9DB8-E2005275BB04}" dt="2019-09-19T13:46:35.039" v="264" actId="478"/>
          <ac:picMkLst>
            <pc:docMk/>
            <pc:sldMk cId="1366167145" sldId="449"/>
            <ac:picMk id="7" creationId="{D0E82AB7-04EA-834D-AE7A-D8B82432A6E4}"/>
          </ac:picMkLst>
        </pc:picChg>
        <pc:picChg chg="add mod">
          <ac:chgData name="David Drohan" userId="bd111efc-3a90-4169-a791-cb26685365d4" providerId="ADAL" clId="{F5EE203C-44B4-C245-9DB8-E2005275BB04}" dt="2019-09-19T15:13:33.840" v="515" actId="1036"/>
          <ac:picMkLst>
            <pc:docMk/>
            <pc:sldMk cId="1366167145" sldId="449"/>
            <ac:picMk id="8" creationId="{6201649E-F50F-FA4C-9F54-F34BBF3544F8}"/>
          </ac:picMkLst>
        </pc:picChg>
      </pc:sldChg>
      <pc:sldChg chg="addSp delSp modSp add">
        <pc:chgData name="David Drohan" userId="bd111efc-3a90-4169-a791-cb26685365d4" providerId="ADAL" clId="{F5EE203C-44B4-C245-9DB8-E2005275BB04}" dt="2019-09-19T14:58:48.837" v="367" actId="1076"/>
        <pc:sldMkLst>
          <pc:docMk/>
          <pc:sldMk cId="387942140" sldId="450"/>
        </pc:sldMkLst>
        <pc:spChg chg="mod">
          <ac:chgData name="David Drohan" userId="bd111efc-3a90-4169-a791-cb26685365d4" providerId="ADAL" clId="{F5EE203C-44B4-C245-9DB8-E2005275BB04}" dt="2019-09-19T14:57:40.869" v="363" actId="14100"/>
          <ac:spMkLst>
            <pc:docMk/>
            <pc:sldMk cId="387942140" sldId="450"/>
            <ac:spMk id="85" creationId="{00000000-0000-0000-0000-000000000000}"/>
          </ac:spMkLst>
        </pc:spChg>
        <pc:picChg chg="add mod">
          <ac:chgData name="David Drohan" userId="bd111efc-3a90-4169-a791-cb26685365d4" providerId="ADAL" clId="{F5EE203C-44B4-C245-9DB8-E2005275BB04}" dt="2019-09-19T14:58:48.837" v="367" actId="1076"/>
          <ac:picMkLst>
            <pc:docMk/>
            <pc:sldMk cId="387942140" sldId="450"/>
            <ac:picMk id="4" creationId="{D8F7A829-EA33-7541-B1FE-883A81FD6226}"/>
          </ac:picMkLst>
        </pc:picChg>
        <pc:picChg chg="del">
          <ac:chgData name="David Drohan" userId="bd111efc-3a90-4169-a791-cb26685365d4" providerId="ADAL" clId="{F5EE203C-44B4-C245-9DB8-E2005275BB04}" dt="2019-09-19T14:56:43.487" v="333" actId="478"/>
          <ac:picMkLst>
            <pc:docMk/>
            <pc:sldMk cId="387942140" sldId="450"/>
            <ac:picMk id="8" creationId="{6201649E-F50F-FA4C-9F54-F34BBF3544F8}"/>
          </ac:picMkLst>
        </pc:picChg>
      </pc:sldChg>
      <pc:sldChg chg="addSp delSp modSp add">
        <pc:chgData name="David Drohan" userId="bd111efc-3a90-4169-a791-cb26685365d4" providerId="ADAL" clId="{F5EE203C-44B4-C245-9DB8-E2005275BB04}" dt="2019-09-19T15:00:50.898" v="383" actId="167"/>
        <pc:sldMkLst>
          <pc:docMk/>
          <pc:sldMk cId="4062911410" sldId="451"/>
        </pc:sldMkLst>
        <pc:spChg chg="mod">
          <ac:chgData name="David Drohan" userId="bd111efc-3a90-4169-a791-cb26685365d4" providerId="ADAL" clId="{F5EE203C-44B4-C245-9DB8-E2005275BB04}" dt="2019-09-19T14:59:47.914" v="379" actId="20577"/>
          <ac:spMkLst>
            <pc:docMk/>
            <pc:sldMk cId="4062911410" sldId="451"/>
            <ac:spMk id="85" creationId="{00000000-0000-0000-0000-000000000000}"/>
          </ac:spMkLst>
        </pc:spChg>
        <pc:picChg chg="del">
          <ac:chgData name="David Drohan" userId="bd111efc-3a90-4169-a791-cb26685365d4" providerId="ADAL" clId="{F5EE203C-44B4-C245-9DB8-E2005275BB04}" dt="2019-09-19T14:59:43.078" v="369" actId="478"/>
          <ac:picMkLst>
            <pc:docMk/>
            <pc:sldMk cId="4062911410" sldId="451"/>
            <ac:picMk id="4" creationId="{D8F7A829-EA33-7541-B1FE-883A81FD6226}"/>
          </ac:picMkLst>
        </pc:picChg>
        <pc:picChg chg="add mod">
          <ac:chgData name="David Drohan" userId="bd111efc-3a90-4169-a791-cb26685365d4" providerId="ADAL" clId="{F5EE203C-44B4-C245-9DB8-E2005275BB04}" dt="2019-09-19T15:00:50.898" v="383" actId="167"/>
          <ac:picMkLst>
            <pc:docMk/>
            <pc:sldMk cId="4062911410" sldId="451"/>
            <ac:picMk id="5" creationId="{31455AFB-5BCB-6943-942C-F6F1A7E572BC}"/>
          </ac:picMkLst>
        </pc:picChg>
      </pc:sldChg>
      <pc:sldChg chg="addSp delSp modSp add">
        <pc:chgData name="David Drohan" userId="bd111efc-3a90-4169-a791-cb26685365d4" providerId="ADAL" clId="{F5EE203C-44B4-C245-9DB8-E2005275BB04}" dt="2019-09-19T15:12:52.942" v="513" actId="313"/>
        <pc:sldMkLst>
          <pc:docMk/>
          <pc:sldMk cId="2215394811" sldId="452"/>
        </pc:sldMkLst>
        <pc:spChg chg="add del mod">
          <ac:chgData name="David Drohan" userId="bd111efc-3a90-4169-a791-cb26685365d4" providerId="ADAL" clId="{F5EE203C-44B4-C245-9DB8-E2005275BB04}" dt="2019-09-19T15:04:03.958" v="388" actId="478"/>
          <ac:spMkLst>
            <pc:docMk/>
            <pc:sldMk cId="2215394811" sldId="452"/>
            <ac:spMk id="4" creationId="{CD3D50D1-959C-0A4C-B310-BA68B3E1B092}"/>
          </ac:spMkLst>
        </pc:spChg>
        <pc:spChg chg="add mod">
          <ac:chgData name="David Drohan" userId="bd111efc-3a90-4169-a791-cb26685365d4" providerId="ADAL" clId="{F5EE203C-44B4-C245-9DB8-E2005275BB04}" dt="2019-09-19T15:12:52.942" v="513" actId="313"/>
          <ac:spMkLst>
            <pc:docMk/>
            <pc:sldMk cId="2215394811" sldId="452"/>
            <ac:spMk id="11" creationId="{49DC2B36-5BC4-D54B-8CDB-1859B1A44B94}"/>
          </ac:spMkLst>
        </pc:spChg>
        <pc:spChg chg="add del mod">
          <ac:chgData name="David Drohan" userId="bd111efc-3a90-4169-a791-cb26685365d4" providerId="ADAL" clId="{F5EE203C-44B4-C245-9DB8-E2005275BB04}" dt="2019-09-19T15:12:02.918" v="466" actId="1038"/>
          <ac:spMkLst>
            <pc:docMk/>
            <pc:sldMk cId="2215394811" sldId="452"/>
            <ac:spMk id="85" creationId="{00000000-0000-0000-0000-000000000000}"/>
          </ac:spMkLst>
        </pc:spChg>
        <pc:picChg chg="del">
          <ac:chgData name="David Drohan" userId="bd111efc-3a90-4169-a791-cb26685365d4" providerId="ADAL" clId="{F5EE203C-44B4-C245-9DB8-E2005275BB04}" dt="2019-09-19T15:01:00.717" v="385" actId="478"/>
          <ac:picMkLst>
            <pc:docMk/>
            <pc:sldMk cId="2215394811" sldId="452"/>
            <ac:picMk id="5" creationId="{31455AFB-5BCB-6943-942C-F6F1A7E572BC}"/>
          </ac:picMkLst>
        </pc:picChg>
        <pc:picChg chg="add mod">
          <ac:chgData name="David Drohan" userId="bd111efc-3a90-4169-a791-cb26685365d4" providerId="ADAL" clId="{F5EE203C-44B4-C245-9DB8-E2005275BB04}" dt="2019-09-19T15:11:54.553" v="431" actId="167"/>
          <ac:picMkLst>
            <pc:docMk/>
            <pc:sldMk cId="2215394811" sldId="452"/>
            <ac:picMk id="7" creationId="{372F8F1A-55F4-F741-BE16-DFE5C10E7F56}"/>
          </ac:picMkLst>
        </pc:picChg>
        <pc:picChg chg="add mod">
          <ac:chgData name="David Drohan" userId="bd111efc-3a90-4169-a791-cb26685365d4" providerId="ADAL" clId="{F5EE203C-44B4-C245-9DB8-E2005275BB04}" dt="2019-09-19T15:11:41.851" v="427" actId="571"/>
          <ac:picMkLst>
            <pc:docMk/>
            <pc:sldMk cId="2215394811" sldId="452"/>
            <ac:picMk id="9" creationId="{89C266F4-9BB4-0045-A6CF-6F53EFA16490}"/>
          </ac:picMkLst>
        </pc:picChg>
        <pc:picChg chg="add del mod">
          <ac:chgData name="David Drohan" userId="bd111efc-3a90-4169-a791-cb26685365d4" providerId="ADAL" clId="{F5EE203C-44B4-C245-9DB8-E2005275BB04}" dt="2019-09-19T15:11:49.098" v="430" actId="478"/>
          <ac:picMkLst>
            <pc:docMk/>
            <pc:sldMk cId="2215394811" sldId="452"/>
            <ac:picMk id="10" creationId="{8FA2B6C0-B81D-AA44-9DF0-40931A291CA6}"/>
          </ac:picMkLst>
        </pc:picChg>
      </pc:sldChg>
      <pc:sldChg chg="add del">
        <pc:chgData name="David Drohan" userId="bd111efc-3a90-4169-a791-cb26685365d4" providerId="ADAL" clId="{F5EE203C-44B4-C245-9DB8-E2005275BB04}" dt="2019-09-19T13:43:39.051" v="176" actId="2696"/>
        <pc:sldMkLst>
          <pc:docMk/>
          <pc:sldMk cId="2834560896" sldId="452"/>
        </pc:sldMkLst>
      </pc:sldChg>
      <pc:sldChg chg="del">
        <pc:chgData name="David Drohan" userId="bd111efc-3a90-4169-a791-cb26685365d4" providerId="ADAL" clId="{F5EE203C-44B4-C245-9DB8-E2005275BB04}" dt="2019-09-19T13:43:42.449" v="183" actId="2696"/>
        <pc:sldMkLst>
          <pc:docMk/>
          <pc:sldMk cId="794983047" sldId="453"/>
        </pc:sldMkLst>
      </pc:sldChg>
      <pc:sldChg chg="addSp delSp modSp add del">
        <pc:chgData name="David Drohan" userId="bd111efc-3a90-4169-a791-cb26685365d4" providerId="ADAL" clId="{F5EE203C-44B4-C245-9DB8-E2005275BB04}" dt="2019-09-19T15:15:39.996" v="528" actId="1035"/>
        <pc:sldMkLst>
          <pc:docMk/>
          <pc:sldMk cId="2298953385" sldId="453"/>
        </pc:sldMkLst>
        <pc:picChg chg="add mod">
          <ac:chgData name="David Drohan" userId="bd111efc-3a90-4169-a791-cb26685365d4" providerId="ADAL" clId="{F5EE203C-44B4-C245-9DB8-E2005275BB04}" dt="2019-09-19T15:15:39.996" v="528" actId="1035"/>
          <ac:picMkLst>
            <pc:docMk/>
            <pc:sldMk cId="2298953385" sldId="453"/>
            <ac:picMk id="4" creationId="{9BB7980E-BCC5-E74B-85BF-90993543D7F9}"/>
          </ac:picMkLst>
        </pc:picChg>
        <pc:picChg chg="del">
          <ac:chgData name="David Drohan" userId="bd111efc-3a90-4169-a791-cb26685365d4" providerId="ADAL" clId="{F5EE203C-44B4-C245-9DB8-E2005275BB04}" dt="2019-09-19T15:14:32.543" v="519" actId="478"/>
          <ac:picMkLst>
            <pc:docMk/>
            <pc:sldMk cId="2298953385" sldId="453"/>
            <ac:picMk id="7" creationId="{372F8F1A-55F4-F741-BE16-DFE5C10E7F56}"/>
          </ac:picMkLst>
        </pc:picChg>
      </pc:sldChg>
      <pc:sldChg chg="addSp delSp modSp add">
        <pc:chgData name="David Drohan" userId="bd111efc-3a90-4169-a791-cb26685365d4" providerId="ADAL" clId="{F5EE203C-44B4-C245-9DB8-E2005275BB04}" dt="2019-09-19T15:21:48.571" v="625" actId="1076"/>
        <pc:sldMkLst>
          <pc:docMk/>
          <pc:sldMk cId="456428108" sldId="454"/>
        </pc:sldMkLst>
        <pc:spChg chg="mod">
          <ac:chgData name="David Drohan" userId="bd111efc-3a90-4169-a791-cb26685365d4" providerId="ADAL" clId="{F5EE203C-44B4-C245-9DB8-E2005275BB04}" dt="2019-09-19T15:21:48.571" v="625" actId="1076"/>
          <ac:spMkLst>
            <pc:docMk/>
            <pc:sldMk cId="456428108" sldId="454"/>
            <ac:spMk id="11" creationId="{49DC2B36-5BC4-D54B-8CDB-1859B1A44B94}"/>
          </ac:spMkLst>
        </pc:spChg>
        <pc:spChg chg="mod">
          <ac:chgData name="David Drohan" userId="bd111efc-3a90-4169-a791-cb26685365d4" providerId="ADAL" clId="{F5EE203C-44B4-C245-9DB8-E2005275BB04}" dt="2019-09-19T15:20:12.692" v="549" actId="1076"/>
          <ac:spMkLst>
            <pc:docMk/>
            <pc:sldMk cId="456428108" sldId="454"/>
            <ac:spMk id="85" creationId="{00000000-0000-0000-0000-000000000000}"/>
          </ac:spMkLst>
        </pc:spChg>
        <pc:picChg chg="del">
          <ac:chgData name="David Drohan" userId="bd111efc-3a90-4169-a791-cb26685365d4" providerId="ADAL" clId="{F5EE203C-44B4-C245-9DB8-E2005275BB04}" dt="2019-09-19T15:16:28.446" v="530" actId="478"/>
          <ac:picMkLst>
            <pc:docMk/>
            <pc:sldMk cId="456428108" sldId="454"/>
            <ac:picMk id="4" creationId="{9BB7980E-BCC5-E74B-85BF-90993543D7F9}"/>
          </ac:picMkLst>
        </pc:picChg>
        <pc:picChg chg="add mod">
          <ac:chgData name="David Drohan" userId="bd111efc-3a90-4169-a791-cb26685365d4" providerId="ADAL" clId="{F5EE203C-44B4-C245-9DB8-E2005275BB04}" dt="2019-09-19T15:21:37.218" v="623" actId="167"/>
          <ac:picMkLst>
            <pc:docMk/>
            <pc:sldMk cId="456428108" sldId="454"/>
            <ac:picMk id="5" creationId="{3CBCD5DB-1ABD-8B4B-BA14-B3D38E58C1D2}"/>
          </ac:picMkLst>
        </pc:picChg>
      </pc:sldChg>
      <pc:sldChg chg="del">
        <pc:chgData name="David Drohan" userId="bd111efc-3a90-4169-a791-cb26685365d4" providerId="ADAL" clId="{F5EE203C-44B4-C245-9DB8-E2005275BB04}" dt="2019-09-19T13:43:42.039" v="182" actId="2696"/>
        <pc:sldMkLst>
          <pc:docMk/>
          <pc:sldMk cId="3149555454" sldId="454"/>
        </pc:sldMkLst>
      </pc:sldChg>
      <pc:sldChg chg="addSp delSp modSp add">
        <pc:chgData name="David Drohan" userId="bd111efc-3a90-4169-a791-cb26685365d4" providerId="ADAL" clId="{F5EE203C-44B4-C245-9DB8-E2005275BB04}" dt="2019-09-19T15:27:13.020" v="688" actId="167"/>
        <pc:sldMkLst>
          <pc:docMk/>
          <pc:sldMk cId="1653140723" sldId="455"/>
        </pc:sldMkLst>
        <pc:picChg chg="add mod">
          <ac:chgData name="David Drohan" userId="bd111efc-3a90-4169-a791-cb26685365d4" providerId="ADAL" clId="{F5EE203C-44B4-C245-9DB8-E2005275BB04}" dt="2019-09-19T15:27:13.020" v="688" actId="167"/>
          <ac:picMkLst>
            <pc:docMk/>
            <pc:sldMk cId="1653140723" sldId="455"/>
            <ac:picMk id="4" creationId="{609D30CB-A0DD-4D4B-ACC9-705125B3888F}"/>
          </ac:picMkLst>
        </pc:picChg>
        <pc:picChg chg="del">
          <ac:chgData name="David Drohan" userId="bd111efc-3a90-4169-a791-cb26685365d4" providerId="ADAL" clId="{F5EE203C-44B4-C245-9DB8-E2005275BB04}" dt="2019-09-19T15:22:10.350" v="627" actId="478"/>
          <ac:picMkLst>
            <pc:docMk/>
            <pc:sldMk cId="1653140723" sldId="455"/>
            <ac:picMk id="5" creationId="{3CBCD5DB-1ABD-8B4B-BA14-B3D38E58C1D2}"/>
          </ac:picMkLst>
        </pc:picChg>
      </pc:sldChg>
      <pc:sldChg chg="del">
        <pc:chgData name="David Drohan" userId="bd111efc-3a90-4169-a791-cb26685365d4" providerId="ADAL" clId="{F5EE203C-44B4-C245-9DB8-E2005275BB04}" dt="2019-09-19T13:43:42.906" v="184" actId="2696"/>
        <pc:sldMkLst>
          <pc:docMk/>
          <pc:sldMk cId="2303656626" sldId="455"/>
        </pc:sldMkLst>
      </pc:sldChg>
      <pc:sldChg chg="addSp delSp modSp add">
        <pc:chgData name="David Drohan" userId="bd111efc-3a90-4169-a791-cb26685365d4" providerId="ADAL" clId="{F5EE203C-44B4-C245-9DB8-E2005275BB04}" dt="2019-09-19T15:27:40.023" v="690" actId="1076"/>
        <pc:sldMkLst>
          <pc:docMk/>
          <pc:sldMk cId="1095913384" sldId="456"/>
        </pc:sldMkLst>
        <pc:spChg chg="mod">
          <ac:chgData name="David Drohan" userId="bd111efc-3a90-4169-a791-cb26685365d4" providerId="ADAL" clId="{F5EE203C-44B4-C245-9DB8-E2005275BB04}" dt="2019-09-19T15:27:40.023" v="690" actId="1076"/>
          <ac:spMkLst>
            <pc:docMk/>
            <pc:sldMk cId="1095913384" sldId="456"/>
            <ac:spMk id="11" creationId="{49DC2B36-5BC4-D54B-8CDB-1859B1A44B94}"/>
          </ac:spMkLst>
        </pc:spChg>
        <pc:picChg chg="del">
          <ac:chgData name="David Drohan" userId="bd111efc-3a90-4169-a791-cb26685365d4" providerId="ADAL" clId="{F5EE203C-44B4-C245-9DB8-E2005275BB04}" dt="2019-09-19T15:26:12.319" v="682" actId="478"/>
          <ac:picMkLst>
            <pc:docMk/>
            <pc:sldMk cId="1095913384" sldId="456"/>
            <ac:picMk id="4" creationId="{609D30CB-A0DD-4D4B-ACC9-705125B3888F}"/>
          </ac:picMkLst>
        </pc:picChg>
        <pc:picChg chg="add mod">
          <ac:chgData name="David Drohan" userId="bd111efc-3a90-4169-a791-cb26685365d4" providerId="ADAL" clId="{F5EE203C-44B4-C245-9DB8-E2005275BB04}" dt="2019-09-19T15:27:30.916" v="689" actId="167"/>
          <ac:picMkLst>
            <pc:docMk/>
            <pc:sldMk cId="1095913384" sldId="456"/>
            <ac:picMk id="5" creationId="{D6C6E543-5F41-4E44-A2A3-3A96AB6611F5}"/>
          </ac:picMkLst>
        </pc:picChg>
      </pc:sldChg>
      <pc:sldChg chg="del">
        <pc:chgData name="David Drohan" userId="bd111efc-3a90-4169-a791-cb26685365d4" providerId="ADAL" clId="{F5EE203C-44B4-C245-9DB8-E2005275BB04}" dt="2019-09-19T13:43:43.334" v="185" actId="2696"/>
        <pc:sldMkLst>
          <pc:docMk/>
          <pc:sldMk cId="1284419719" sldId="456"/>
        </pc:sldMkLst>
      </pc:sldChg>
      <pc:sldChg chg="addSp delSp modSp add modNotesTx">
        <pc:chgData name="David Drohan" userId="bd111efc-3a90-4169-a791-cb26685365d4" providerId="ADAL" clId="{F5EE203C-44B4-C245-9DB8-E2005275BB04}" dt="2019-09-19T15:51:26.506" v="810" actId="20577"/>
        <pc:sldMkLst>
          <pc:docMk/>
          <pc:sldMk cId="2017803437" sldId="457"/>
        </pc:sldMkLst>
        <pc:spChg chg="mod">
          <ac:chgData name="David Drohan" userId="bd111efc-3a90-4169-a791-cb26685365d4" providerId="ADAL" clId="{F5EE203C-44B4-C245-9DB8-E2005275BB04}" dt="2019-09-19T15:35:28.936" v="774" actId="1038"/>
          <ac:spMkLst>
            <pc:docMk/>
            <pc:sldMk cId="2017803437" sldId="457"/>
            <ac:spMk id="11" creationId="{49DC2B36-5BC4-D54B-8CDB-1859B1A44B94}"/>
          </ac:spMkLst>
        </pc:spChg>
        <pc:picChg chg="add mod">
          <ac:chgData name="David Drohan" userId="bd111efc-3a90-4169-a791-cb26685365d4" providerId="ADAL" clId="{F5EE203C-44B4-C245-9DB8-E2005275BB04}" dt="2019-09-19T15:35:53.260" v="796" actId="1038"/>
          <ac:picMkLst>
            <pc:docMk/>
            <pc:sldMk cId="2017803437" sldId="457"/>
            <ac:picMk id="4" creationId="{88DD25D3-9CC5-C648-8853-EEAC3C53FD06}"/>
          </ac:picMkLst>
        </pc:picChg>
        <pc:picChg chg="del">
          <ac:chgData name="David Drohan" userId="bd111efc-3a90-4169-a791-cb26685365d4" providerId="ADAL" clId="{F5EE203C-44B4-C245-9DB8-E2005275BB04}" dt="2019-09-19T15:28:21.128" v="714" actId="478"/>
          <ac:picMkLst>
            <pc:docMk/>
            <pc:sldMk cId="2017803437" sldId="457"/>
            <ac:picMk id="5" creationId="{D6C6E543-5F41-4E44-A2A3-3A96AB6611F5}"/>
          </ac:picMkLst>
        </pc:picChg>
      </pc:sldChg>
      <pc:sldChg chg="del">
        <pc:chgData name="David Drohan" userId="bd111efc-3a90-4169-a791-cb26685365d4" providerId="ADAL" clId="{F5EE203C-44B4-C245-9DB8-E2005275BB04}" dt="2019-09-19T13:43:43.727" v="186" actId="2696"/>
        <pc:sldMkLst>
          <pc:docMk/>
          <pc:sldMk cId="3953925688" sldId="457"/>
        </pc:sldMkLst>
      </pc:sldChg>
      <pc:sldChg chg="del">
        <pc:chgData name="David Drohan" userId="bd111efc-3a90-4169-a791-cb26685365d4" providerId="ADAL" clId="{F5EE203C-44B4-C245-9DB8-E2005275BB04}" dt="2019-09-19T13:43:48.453" v="196" actId="2696"/>
        <pc:sldMkLst>
          <pc:docMk/>
          <pc:sldMk cId="2304276699" sldId="458"/>
        </pc:sldMkLst>
      </pc:sldChg>
      <pc:sldChg chg="addSp delSp modSp add modNotesTx">
        <pc:chgData name="David Drohan" userId="bd111efc-3a90-4169-a791-cb26685365d4" providerId="ADAL" clId="{F5EE203C-44B4-C245-9DB8-E2005275BB04}" dt="2019-09-19T15:54:20.354" v="859" actId="20577"/>
        <pc:sldMkLst>
          <pc:docMk/>
          <pc:sldMk cId="3387592328" sldId="458"/>
        </pc:sldMkLst>
        <pc:spChg chg="add">
          <ac:chgData name="David Drohan" userId="bd111efc-3a90-4169-a791-cb26685365d4" providerId="ADAL" clId="{F5EE203C-44B4-C245-9DB8-E2005275BB04}" dt="2019-09-19T15:35:36.040" v="776"/>
          <ac:spMkLst>
            <pc:docMk/>
            <pc:sldMk cId="3387592328" sldId="458"/>
            <ac:spMk id="7" creationId="{A856125A-1623-2542-B0E4-F56E43F546B1}"/>
          </ac:spMkLst>
        </pc:spChg>
        <pc:spChg chg="del">
          <ac:chgData name="David Drohan" userId="bd111efc-3a90-4169-a791-cb26685365d4" providerId="ADAL" clId="{F5EE203C-44B4-C245-9DB8-E2005275BB04}" dt="2019-09-19T15:35:35.088" v="775" actId="478"/>
          <ac:spMkLst>
            <pc:docMk/>
            <pc:sldMk cId="3387592328" sldId="458"/>
            <ac:spMk id="11" creationId="{49DC2B36-5BC4-D54B-8CDB-1859B1A44B94}"/>
          </ac:spMkLst>
        </pc:spChg>
        <pc:picChg chg="add mod">
          <ac:chgData name="David Drohan" userId="bd111efc-3a90-4169-a791-cb26685365d4" providerId="ADAL" clId="{F5EE203C-44B4-C245-9DB8-E2005275BB04}" dt="2019-09-19T15:35:47.781" v="793" actId="1038"/>
          <ac:picMkLst>
            <pc:docMk/>
            <pc:sldMk cId="3387592328" sldId="458"/>
            <ac:picMk id="4" creationId="{5E0B679E-82B1-E941-8E76-C79E7646AD96}"/>
          </ac:picMkLst>
        </pc:picChg>
      </pc:sldChg>
      <pc:sldChg chg="addSp delSp modSp add modNotesTx">
        <pc:chgData name="David Drohan" userId="bd111efc-3a90-4169-a791-cb26685365d4" providerId="ADAL" clId="{F5EE203C-44B4-C245-9DB8-E2005275BB04}" dt="2019-09-19T15:53:17.304" v="852" actId="20577"/>
        <pc:sldMkLst>
          <pc:docMk/>
          <pc:sldMk cId="1352115785" sldId="459"/>
        </pc:sldMkLst>
        <pc:spChg chg="mod">
          <ac:chgData name="David Drohan" userId="bd111efc-3a90-4169-a791-cb26685365d4" providerId="ADAL" clId="{F5EE203C-44B4-C245-9DB8-E2005275BB04}" dt="2019-09-19T15:37:50.914" v="808" actId="1076"/>
          <ac:spMkLst>
            <pc:docMk/>
            <pc:sldMk cId="1352115785" sldId="459"/>
            <ac:spMk id="7" creationId="{A856125A-1623-2542-B0E4-F56E43F546B1}"/>
          </ac:spMkLst>
        </pc:spChg>
        <pc:picChg chg="del">
          <ac:chgData name="David Drohan" userId="bd111efc-3a90-4169-a791-cb26685365d4" providerId="ADAL" clId="{F5EE203C-44B4-C245-9DB8-E2005275BB04}" dt="2019-09-19T15:36:30.507" v="803" actId="478"/>
          <ac:picMkLst>
            <pc:docMk/>
            <pc:sldMk cId="1352115785" sldId="459"/>
            <ac:picMk id="4" creationId="{5E0B679E-82B1-E941-8E76-C79E7646AD96}"/>
          </ac:picMkLst>
        </pc:picChg>
        <pc:picChg chg="add mod">
          <ac:chgData name="David Drohan" userId="bd111efc-3a90-4169-a791-cb26685365d4" providerId="ADAL" clId="{F5EE203C-44B4-C245-9DB8-E2005275BB04}" dt="2019-09-19T15:37:31.002" v="807" actId="1076"/>
          <ac:picMkLst>
            <pc:docMk/>
            <pc:sldMk cId="1352115785" sldId="459"/>
            <ac:picMk id="5" creationId="{47D9A942-EBF3-3A4C-8E03-A5E85F660082}"/>
          </ac:picMkLst>
        </pc:picChg>
      </pc:sldChg>
      <pc:sldChg chg="del">
        <pc:chgData name="David Drohan" userId="bd111efc-3a90-4169-a791-cb26685365d4" providerId="ADAL" clId="{F5EE203C-44B4-C245-9DB8-E2005275BB04}" dt="2019-09-19T13:43:41.125" v="180" actId="2696"/>
        <pc:sldMkLst>
          <pc:docMk/>
          <pc:sldMk cId="2117953219" sldId="459"/>
        </pc:sldMkLst>
      </pc:sldChg>
      <pc:sldChg chg="del">
        <pc:chgData name="David Drohan" userId="bd111efc-3a90-4169-a791-cb26685365d4" providerId="ADAL" clId="{F5EE203C-44B4-C245-9DB8-E2005275BB04}" dt="2019-09-19T13:43:41.594" v="181" actId="2696"/>
        <pc:sldMkLst>
          <pc:docMk/>
          <pc:sldMk cId="1895610894" sldId="460"/>
        </pc:sldMkLst>
      </pc:sldChg>
      <pc:sldChg chg="del">
        <pc:chgData name="David Drohan" userId="bd111efc-3a90-4169-a791-cb26685365d4" providerId="ADAL" clId="{F5EE203C-44B4-C245-9DB8-E2005275BB04}" dt="2019-09-19T13:42:35.978" v="173" actId="2696"/>
        <pc:sldMkLst>
          <pc:docMk/>
          <pc:sldMk cId="3340241533" sldId="461"/>
        </pc:sldMkLst>
      </pc:sldChg>
    </pc:docChg>
  </pc:docChgLst>
  <pc:docChgLst>
    <pc:chgData name="David Drohan" userId="bd111efc-3a90-4169-a791-cb26685365d4" providerId="ADAL" clId="{C434DE24-94F7-7C4B-9EAE-4BB5F06782DE}"/>
    <pc:docChg chg="modSld">
      <pc:chgData name="David Drohan" userId="bd111efc-3a90-4169-a791-cb26685365d4" providerId="ADAL" clId="{C434DE24-94F7-7C4B-9EAE-4BB5F06782DE}" dt="2019-07-11T13:49:26.429" v="1"/>
      <pc:docMkLst>
        <pc:docMk/>
      </pc:docMkLst>
    </pc:docChg>
  </pc:docChgLst>
  <pc:docChgLst>
    <pc:chgData name="David Drohan" userId="bd111efc-3a90-4169-a791-cb26685365d4" providerId="ADAL" clId="{3E87CBF7-39DF-2E47-BAE2-707239DDB924}"/>
    <pc:docChg chg="undo custSel modSld">
      <pc:chgData name="David Drohan" userId="bd111efc-3a90-4169-a791-cb26685365d4" providerId="ADAL" clId="{3E87CBF7-39DF-2E47-BAE2-707239DDB924}" dt="2019-09-20T09:47:25.293" v="18" actId="20577"/>
      <pc:docMkLst>
        <pc:docMk/>
      </pc:docMkLst>
      <pc:sldChg chg="modSp">
        <pc:chgData name="David Drohan" userId="bd111efc-3a90-4169-a791-cb26685365d4" providerId="ADAL" clId="{3E87CBF7-39DF-2E47-BAE2-707239DDB924}" dt="2019-09-20T09:47:25.293" v="18" actId="20577"/>
        <pc:sldMkLst>
          <pc:docMk/>
          <pc:sldMk cId="0" sldId="256"/>
        </pc:sldMkLst>
        <pc:spChg chg="mod">
          <ac:chgData name="David Drohan" userId="bd111efc-3a90-4169-a791-cb26685365d4" providerId="ADAL" clId="{3E87CBF7-39DF-2E47-BAE2-707239DDB924}" dt="2019-09-20T09:47:25.293" v="18" actId="20577"/>
          <ac:spMkLst>
            <pc:docMk/>
            <pc:sldMk cId="0" sldId="256"/>
            <ac:spMk id="76" creationId="{00000000-0000-0000-0000-000000000000}"/>
          </ac:spMkLst>
        </pc:spChg>
      </pc:sldChg>
      <pc:sldChg chg="modSp">
        <pc:chgData name="David Drohan" userId="bd111efc-3a90-4169-a791-cb26685365d4" providerId="ADAL" clId="{3E87CBF7-39DF-2E47-BAE2-707239DDB924}" dt="2019-09-20T09:35:34.326" v="2" actId="1076"/>
        <pc:sldMkLst>
          <pc:docMk/>
          <pc:sldMk cId="205058614" sldId="445"/>
        </pc:sldMkLst>
        <pc:picChg chg="mod">
          <ac:chgData name="David Drohan" userId="bd111efc-3a90-4169-a791-cb26685365d4" providerId="ADAL" clId="{3E87CBF7-39DF-2E47-BAE2-707239DDB924}" dt="2019-09-20T09:35:34.326" v="2" actId="1076"/>
          <ac:picMkLst>
            <pc:docMk/>
            <pc:sldMk cId="205058614" sldId="445"/>
            <ac:picMk id="8" creationId="{4603D2B4-2005-E343-A973-CE3CCBEA32AA}"/>
          </ac:picMkLst>
        </pc:picChg>
      </pc:sldChg>
      <pc:sldChg chg="modSp">
        <pc:chgData name="David Drohan" userId="bd111efc-3a90-4169-a791-cb26685365d4" providerId="ADAL" clId="{3E87CBF7-39DF-2E47-BAE2-707239DDB924}" dt="2019-09-20T09:35:42.898" v="3" actId="1076"/>
        <pc:sldMkLst>
          <pc:docMk/>
          <pc:sldMk cId="757389814" sldId="448"/>
        </pc:sldMkLst>
        <pc:picChg chg="mod">
          <ac:chgData name="David Drohan" userId="bd111efc-3a90-4169-a791-cb26685365d4" providerId="ADAL" clId="{3E87CBF7-39DF-2E47-BAE2-707239DDB924}" dt="2019-09-20T09:35:42.898" v="3" actId="1076"/>
          <ac:picMkLst>
            <pc:docMk/>
            <pc:sldMk cId="757389814" sldId="448"/>
            <ac:picMk id="10" creationId="{E71ECF28-1449-9A4A-8E94-B2568F6F2C6A}"/>
          </ac:picMkLst>
        </pc:picChg>
      </pc:sldChg>
      <pc:sldChg chg="modSp">
        <pc:chgData name="David Drohan" userId="bd111efc-3a90-4169-a791-cb26685365d4" providerId="ADAL" clId="{3E87CBF7-39DF-2E47-BAE2-707239DDB924}" dt="2019-09-20T09:35:53.282" v="4" actId="1076"/>
        <pc:sldMkLst>
          <pc:docMk/>
          <pc:sldMk cId="1366167145" sldId="449"/>
        </pc:sldMkLst>
        <pc:picChg chg="mod">
          <ac:chgData name="David Drohan" userId="bd111efc-3a90-4169-a791-cb26685365d4" providerId="ADAL" clId="{3E87CBF7-39DF-2E47-BAE2-707239DDB924}" dt="2019-09-20T09:35:53.282" v="4" actId="1076"/>
          <ac:picMkLst>
            <pc:docMk/>
            <pc:sldMk cId="1366167145" sldId="449"/>
            <ac:picMk id="8" creationId="{6201649E-F50F-FA4C-9F54-F34BBF3544F8}"/>
          </ac:picMkLst>
        </pc:picChg>
      </pc:sldChg>
      <pc:sldChg chg="addSp delSp modSp">
        <pc:chgData name="David Drohan" userId="bd111efc-3a90-4169-a791-cb26685365d4" providerId="ADAL" clId="{3E87CBF7-39DF-2E47-BAE2-707239DDB924}" dt="2019-09-20T09:37:24.539" v="14"/>
        <pc:sldMkLst>
          <pc:docMk/>
          <pc:sldMk cId="2215394811" sldId="452"/>
        </pc:sldMkLst>
        <pc:spChg chg="add">
          <ac:chgData name="David Drohan" userId="bd111efc-3a90-4169-a791-cb26685365d4" providerId="ADAL" clId="{3E87CBF7-39DF-2E47-BAE2-707239DDB924}" dt="2019-09-20T09:37:24.539" v="14"/>
          <ac:spMkLst>
            <pc:docMk/>
            <pc:sldMk cId="2215394811" sldId="452"/>
            <ac:spMk id="6" creationId="{91676D55-D83D-8F43-8904-FD0C30161F7E}"/>
          </ac:spMkLst>
        </pc:spChg>
        <pc:spChg chg="del">
          <ac:chgData name="David Drohan" userId="bd111efc-3a90-4169-a791-cb26685365d4" providerId="ADAL" clId="{3E87CBF7-39DF-2E47-BAE2-707239DDB924}" dt="2019-09-20T09:37:14.885" v="13" actId="478"/>
          <ac:spMkLst>
            <pc:docMk/>
            <pc:sldMk cId="2215394811" sldId="452"/>
            <ac:spMk id="11" creationId="{49DC2B36-5BC4-D54B-8CDB-1859B1A44B94}"/>
          </ac:spMkLst>
        </pc:spChg>
        <pc:picChg chg="mod">
          <ac:chgData name="David Drohan" userId="bd111efc-3a90-4169-a791-cb26685365d4" providerId="ADAL" clId="{3E87CBF7-39DF-2E47-BAE2-707239DDB924}" dt="2019-09-20T09:36:38.789" v="6" actId="1076"/>
          <ac:picMkLst>
            <pc:docMk/>
            <pc:sldMk cId="2215394811" sldId="452"/>
            <ac:picMk id="7" creationId="{372F8F1A-55F4-F741-BE16-DFE5C10E7F56}"/>
          </ac:picMkLst>
        </pc:picChg>
      </pc:sldChg>
      <pc:sldChg chg="modSp">
        <pc:chgData name="David Drohan" userId="bd111efc-3a90-4169-a791-cb26685365d4" providerId="ADAL" clId="{3E87CBF7-39DF-2E47-BAE2-707239DDB924}" dt="2019-09-20T09:36:59.345" v="12" actId="1035"/>
        <pc:sldMkLst>
          <pc:docMk/>
          <pc:sldMk cId="2298953385" sldId="453"/>
        </pc:sldMkLst>
        <pc:spChg chg="mod">
          <ac:chgData name="David Drohan" userId="bd111efc-3a90-4169-a791-cb26685365d4" providerId="ADAL" clId="{3E87CBF7-39DF-2E47-BAE2-707239DDB924}" dt="2019-09-20T09:36:59.345" v="12" actId="1035"/>
          <ac:spMkLst>
            <pc:docMk/>
            <pc:sldMk cId="2298953385" sldId="453"/>
            <ac:spMk id="11" creationId="{49DC2B36-5BC4-D54B-8CDB-1859B1A44B94}"/>
          </ac:spMkLst>
        </pc:spChg>
        <pc:picChg chg="mod">
          <ac:chgData name="David Drohan" userId="bd111efc-3a90-4169-a791-cb26685365d4" providerId="ADAL" clId="{3E87CBF7-39DF-2E47-BAE2-707239DDB924}" dt="2019-09-20T09:36:33.288" v="5" actId="1076"/>
          <ac:picMkLst>
            <pc:docMk/>
            <pc:sldMk cId="2298953385" sldId="453"/>
            <ac:picMk id="4" creationId="{9BB7980E-BCC5-E74B-85BF-90993543D7F9}"/>
          </ac:picMkLst>
        </pc:picChg>
      </pc:sldChg>
      <pc:sldChg chg="modSp">
        <pc:chgData name="David Drohan" userId="bd111efc-3a90-4169-a791-cb26685365d4" providerId="ADAL" clId="{3E87CBF7-39DF-2E47-BAE2-707239DDB924}" dt="2019-09-20T09:37:36.549" v="15" actId="1076"/>
        <pc:sldMkLst>
          <pc:docMk/>
          <pc:sldMk cId="456428108" sldId="454"/>
        </pc:sldMkLst>
        <pc:picChg chg="mod">
          <ac:chgData name="David Drohan" userId="bd111efc-3a90-4169-a791-cb26685365d4" providerId="ADAL" clId="{3E87CBF7-39DF-2E47-BAE2-707239DDB924}" dt="2019-09-20T09:37:36.549" v="15" actId="1076"/>
          <ac:picMkLst>
            <pc:docMk/>
            <pc:sldMk cId="456428108" sldId="454"/>
            <ac:picMk id="5" creationId="{3CBCD5DB-1ABD-8B4B-BA14-B3D38E58C1D2}"/>
          </ac:picMkLst>
        </pc:picChg>
      </pc:sldChg>
      <pc:sldChg chg="modSp">
        <pc:chgData name="David Drohan" userId="bd111efc-3a90-4169-a791-cb26685365d4" providerId="ADAL" clId="{3E87CBF7-39DF-2E47-BAE2-707239DDB924}" dt="2019-09-20T09:37:43.277" v="16" actId="1076"/>
        <pc:sldMkLst>
          <pc:docMk/>
          <pc:sldMk cId="1653140723" sldId="455"/>
        </pc:sldMkLst>
        <pc:picChg chg="mod">
          <ac:chgData name="David Drohan" userId="bd111efc-3a90-4169-a791-cb26685365d4" providerId="ADAL" clId="{3E87CBF7-39DF-2E47-BAE2-707239DDB924}" dt="2019-09-20T09:37:43.277" v="16" actId="1076"/>
          <ac:picMkLst>
            <pc:docMk/>
            <pc:sldMk cId="1653140723" sldId="455"/>
            <ac:picMk id="4" creationId="{609D30CB-A0DD-4D4B-ACC9-705125B3888F}"/>
          </ac:picMkLst>
        </pc:picChg>
      </pc:sldChg>
      <pc:sldChg chg="modSp">
        <pc:chgData name="David Drohan" userId="bd111efc-3a90-4169-a791-cb26685365d4" providerId="ADAL" clId="{3E87CBF7-39DF-2E47-BAE2-707239DDB924}" dt="2019-09-20T09:37:52.198" v="17" actId="1076"/>
        <pc:sldMkLst>
          <pc:docMk/>
          <pc:sldMk cId="1095913384" sldId="456"/>
        </pc:sldMkLst>
        <pc:picChg chg="mod">
          <ac:chgData name="David Drohan" userId="bd111efc-3a90-4169-a791-cb26685365d4" providerId="ADAL" clId="{3E87CBF7-39DF-2E47-BAE2-707239DDB924}" dt="2019-09-20T09:37:52.198" v="17" actId="1076"/>
          <ac:picMkLst>
            <pc:docMk/>
            <pc:sldMk cId="1095913384" sldId="456"/>
            <ac:picMk id="5" creationId="{D6C6E543-5F41-4E44-A2A3-3A96AB6611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variables are declared with the </a:t>
            </a:r>
            <a:r>
              <a:rPr lang="en-IE" dirty="0"/>
              <a:t>var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keyword. To prevent reassignment, you can use </a:t>
            </a:r>
            <a:r>
              <a:rPr lang="en-IE" dirty="0" err="1"/>
              <a:t>val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 — both works much like JavaScript’s </a:t>
            </a:r>
            <a:r>
              <a:rPr lang="en-IE" dirty="0"/>
              <a:t>let 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and </a:t>
            </a:r>
            <a:r>
              <a:rPr lang="en-IE" dirty="0"/>
              <a:t>const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In Kotlin, function parameters can be named when calling functions. This is very convenient when a function has a high number of parameters or default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It’s very common that a lambda expression has only one parameter. As a convenience, Kotlin gives special treatment to those and automatically declares the single parameter under the name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5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Unlike JavaScript (and many other programming languages), </a:t>
            </a:r>
            <a:r>
              <a:rPr lang="en-IE" dirty="0"/>
              <a:t>if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is an expression in Kotlin - it returns a value: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2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In Kotlin, you can leave the curly braces out if you’re writing in one line — therefore there is no ternary operator: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has a </a:t>
            </a:r>
            <a:r>
              <a:rPr lang="en-IE" dirty="0"/>
              <a:t>when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construct that can be thought of as a replacement for JavaScript </a:t>
            </a:r>
            <a:r>
              <a:rPr lang="en-IE" dirty="0"/>
              <a:t>switch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Statement: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When </a:t>
            </a:r>
            <a:r>
              <a:rPr lang="en-US" dirty="0"/>
              <a:t>can also be used as </a:t>
            </a:r>
            <a:r>
              <a:rPr lang="en-US"/>
              <a:t>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does provide a </a:t>
            </a:r>
            <a:r>
              <a:rPr lang="en-IE" dirty="0"/>
              <a:t>for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loop, but it only works with iterators (like Lists and Maps). Fortunately Kotlin also provides ranges, iterators which can be created using the </a:t>
            </a:r>
            <a:r>
              <a:rPr lang="en-IE" dirty="0"/>
              <a:t>..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operator: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to/cassiozen/kotlin-for-js-devs-part-1-5b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BCD5DB-1ABD-8B4B-BA14-B3D38E58C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0" y="0"/>
            <a:ext cx="7082701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49DC2B36-5BC4-D54B-8CDB-1859B1A44B94}"/>
              </a:ext>
            </a:extLst>
          </p:cNvPr>
          <p:cNvSpPr txBox="1">
            <a:spLocks/>
          </p:cNvSpPr>
          <p:nvPr/>
        </p:nvSpPr>
        <p:spPr>
          <a:xfrm>
            <a:off x="7133619" y="2571750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4564281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9D30CB-A0DD-4D4B-ACC9-705125B38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1" y="0"/>
            <a:ext cx="6923258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49DC2B36-5BC4-D54B-8CDB-1859B1A44B94}"/>
              </a:ext>
            </a:extLst>
          </p:cNvPr>
          <p:cNvSpPr txBox="1">
            <a:spLocks/>
          </p:cNvSpPr>
          <p:nvPr/>
        </p:nvSpPr>
        <p:spPr>
          <a:xfrm>
            <a:off x="7133619" y="2571750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16531407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6E543-5F41-4E44-A2A3-3A96AB661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3" y="148702"/>
            <a:ext cx="7547347" cy="3545542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49DC2B36-5BC4-D54B-8CDB-1859B1A44B94}"/>
              </a:ext>
            </a:extLst>
          </p:cNvPr>
          <p:cNvSpPr txBox="1">
            <a:spLocks/>
          </p:cNvSpPr>
          <p:nvPr/>
        </p:nvSpPr>
        <p:spPr>
          <a:xfrm>
            <a:off x="6474400" y="1985418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10959133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D25D3-9CC5-C648-8853-EEAC3C53F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7" y="242986"/>
            <a:ext cx="6231949" cy="4012019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49DC2B36-5BC4-D54B-8CDB-1859B1A44B94}"/>
              </a:ext>
            </a:extLst>
          </p:cNvPr>
          <p:cNvSpPr txBox="1">
            <a:spLocks/>
          </p:cNvSpPr>
          <p:nvPr/>
        </p:nvSpPr>
        <p:spPr>
          <a:xfrm>
            <a:off x="6828814" y="1985418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switch/when</a:t>
            </a:r>
          </a:p>
        </p:txBody>
      </p:sp>
    </p:spTree>
    <p:extLst>
      <p:ext uri="{BB962C8B-B14F-4D97-AF65-F5344CB8AC3E}">
        <p14:creationId xmlns:p14="http://schemas.microsoft.com/office/powerpoint/2010/main" val="2017803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0B679E-82B1-E941-8E76-C79E7646A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6" y="209927"/>
            <a:ext cx="6511156" cy="2384367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A856125A-1623-2542-B0E4-F56E43F546B1}"/>
              </a:ext>
            </a:extLst>
          </p:cNvPr>
          <p:cNvSpPr txBox="1">
            <a:spLocks/>
          </p:cNvSpPr>
          <p:nvPr/>
        </p:nvSpPr>
        <p:spPr>
          <a:xfrm>
            <a:off x="6828814" y="1985418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switch/when</a:t>
            </a:r>
          </a:p>
        </p:txBody>
      </p:sp>
    </p:spTree>
    <p:extLst>
      <p:ext uri="{BB962C8B-B14F-4D97-AF65-F5344CB8AC3E}">
        <p14:creationId xmlns:p14="http://schemas.microsoft.com/office/powerpoint/2010/main" val="33875923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998051" y="56061"/>
            <a:ext cx="3015300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Flow Control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A856125A-1623-2542-B0E4-F56E43F546B1}"/>
              </a:ext>
            </a:extLst>
          </p:cNvPr>
          <p:cNvSpPr txBox="1">
            <a:spLocks/>
          </p:cNvSpPr>
          <p:nvPr/>
        </p:nvSpPr>
        <p:spPr>
          <a:xfrm>
            <a:off x="5316211" y="2043264"/>
            <a:ext cx="2473980" cy="5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97500" lnSpcReduction="1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Loops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D9A942-EBF3-3A4C-8E03-A5E85F660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7" y="-1329"/>
            <a:ext cx="43577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57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https://dev.to/cassiozen/kotlin-for-js-devs-part-1-5bld</a:t>
            </a: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E" dirty="0"/>
              <a:t>JavaScript to Kotlin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JS 2 K - Part 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BFD4BB9-7B2B-7340-8612-DB62B52B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03" y="145911"/>
            <a:ext cx="2265411" cy="226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2CB71-28CA-D44F-89B7-6C4E6D6B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4421"/>
            <a:ext cx="2082119" cy="20821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03D2B4-2005-E343-A973-CE3CCBE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" y="15435"/>
            <a:ext cx="7151913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226382" y="76167"/>
            <a:ext cx="4468581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Variables and Constants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ECF28-1449-9A4A-8E94-B2568F6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8" y="146956"/>
            <a:ext cx="7166150" cy="4981733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479722" y="14811"/>
            <a:ext cx="2729588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Strings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73898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1649E-F50F-FA4C-9F54-F34BBF35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7" y="0"/>
            <a:ext cx="7668679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067302" y="-14534"/>
            <a:ext cx="366848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String Interpolation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61671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20486" y="204917"/>
            <a:ext cx="3015300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Functions :</a:t>
            </a:r>
            <a:br>
              <a:rPr lang="en-IE" sz="3000" dirty="0"/>
            </a:br>
            <a:r>
              <a:rPr lang="en-IE" sz="3000" dirty="0"/>
              <a:t>Named Functions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7A829-EA33-7541-B1FE-883A81FD6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2" y="0"/>
            <a:ext cx="52925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1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55AFB-5BCB-6943-942C-F6F1A7E57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71"/>
            <a:ext cx="9144000" cy="4252758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20486" y="204917"/>
            <a:ext cx="3015300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Functions :</a:t>
            </a:r>
            <a:br>
              <a:rPr lang="en-IE" sz="3000" dirty="0"/>
            </a:br>
            <a:r>
              <a:rPr lang="en-IE" sz="3000" dirty="0"/>
              <a:t>Named Parameters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29114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F8F1A-55F4-F741-BE16-DFE5C10E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3" y="0"/>
            <a:ext cx="6447833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261806" y="204917"/>
            <a:ext cx="3015300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Function Expressions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  <p:sp>
        <p:nvSpPr>
          <p:cNvPr id="6" name="Shape 85">
            <a:extLst>
              <a:ext uri="{FF2B5EF4-FFF2-40B4-BE49-F238E27FC236}">
                <a16:creationId xmlns:a16="http://schemas.microsoft.com/office/drawing/2014/main" id="{91676D55-D83D-8F43-8904-FD0C30161F7E}"/>
              </a:ext>
            </a:extLst>
          </p:cNvPr>
          <p:cNvSpPr txBox="1">
            <a:spLocks/>
          </p:cNvSpPr>
          <p:nvPr/>
        </p:nvSpPr>
        <p:spPr>
          <a:xfrm>
            <a:off x="6488577" y="2397319"/>
            <a:ext cx="2473980" cy="111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82500" lnSpcReduction="2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“arrow functions”</a:t>
            </a:r>
            <a:br>
              <a:rPr lang="en-IE" sz="3000" dirty="0"/>
            </a:br>
            <a:r>
              <a:rPr lang="en-IE" sz="3000" dirty="0"/>
              <a:t>Vs </a:t>
            </a:r>
            <a:br>
              <a:rPr lang="en-IE" sz="3000" dirty="0"/>
            </a:br>
            <a:r>
              <a:rPr lang="en-IE" sz="3000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2153948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B7980E-BCC5-E74B-85BF-90993543D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7" y="349556"/>
            <a:ext cx="8018989" cy="4444387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261806" y="204917"/>
            <a:ext cx="3015300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Function Expressions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49DC2B36-5BC4-D54B-8CDB-1859B1A44B94}"/>
              </a:ext>
            </a:extLst>
          </p:cNvPr>
          <p:cNvSpPr txBox="1">
            <a:spLocks/>
          </p:cNvSpPr>
          <p:nvPr/>
        </p:nvSpPr>
        <p:spPr>
          <a:xfrm>
            <a:off x="6488577" y="2397319"/>
            <a:ext cx="2473980" cy="111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 fontScale="82500" lnSpcReduction="20000"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ctr" defTabSz="914400">
              <a:defRPr sz="1800"/>
            </a:pPr>
            <a:r>
              <a:rPr lang="en-IE" sz="3000" dirty="0"/>
              <a:t>“arrow functions”</a:t>
            </a:r>
            <a:br>
              <a:rPr lang="en-IE" sz="3000" dirty="0"/>
            </a:br>
            <a:r>
              <a:rPr lang="en-IE" sz="3000" dirty="0"/>
              <a:t>Vs </a:t>
            </a:r>
            <a:br>
              <a:rPr lang="en-IE" sz="3000" dirty="0"/>
            </a:br>
            <a:r>
              <a:rPr lang="en-IE" sz="3000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2989533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13014</TotalTime>
  <Words>200</Words>
  <Application>Microsoft Macintosh PowerPoint</Application>
  <PresentationFormat>On-screen Show (16:9)</PresentationFormat>
  <Paragraphs>50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JS 2 K - Part 1</vt:lpstr>
      <vt:lpstr>Variables and Constants</vt:lpstr>
      <vt:lpstr>Strings</vt:lpstr>
      <vt:lpstr>String Interpolation</vt:lpstr>
      <vt:lpstr>Functions : Named Functions</vt:lpstr>
      <vt:lpstr>Functions : Named Parameters</vt:lpstr>
      <vt:lpstr>Function Expressions</vt:lpstr>
      <vt:lpstr>Function Expressions</vt:lpstr>
      <vt:lpstr>Flow Control</vt:lpstr>
      <vt:lpstr>Flow Control</vt:lpstr>
      <vt:lpstr>Flow Control</vt:lpstr>
      <vt:lpstr>Flow Control</vt:lpstr>
      <vt:lpstr>Flow Control</vt:lpstr>
      <vt:lpstr>Flow Control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</cp:revision>
  <dcterms:created xsi:type="dcterms:W3CDTF">2019-01-29T16:40:14Z</dcterms:created>
  <dcterms:modified xsi:type="dcterms:W3CDTF">2019-09-20T09:47:28Z</dcterms:modified>
</cp:coreProperties>
</file>