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445" r:id="rId5"/>
    <p:sldId id="446" r:id="rId6"/>
    <p:sldId id="467" r:id="rId7"/>
    <p:sldId id="447" r:id="rId8"/>
    <p:sldId id="303" r:id="rId9"/>
    <p:sldId id="448" r:id="rId10"/>
    <p:sldId id="462" r:id="rId11"/>
    <p:sldId id="469" r:id="rId12"/>
    <p:sldId id="470" r:id="rId13"/>
    <p:sldId id="471" r:id="rId14"/>
    <p:sldId id="473" r:id="rId15"/>
    <p:sldId id="474" r:id="rId16"/>
    <p:sldId id="472" r:id="rId17"/>
    <p:sldId id="475" r:id="rId18"/>
    <p:sldId id="456" r:id="rId19"/>
    <p:sldId id="457" r:id="rId20"/>
    <p:sldId id="468" r:id="rId21"/>
    <p:sldId id="460" r:id="rId22"/>
    <p:sldId id="461" r:id="rId23"/>
    <p:sldId id="281" r:id="rId24"/>
    <p:sldId id="298" r:id="rId2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5A73D-C190-4E4B-81E3-F651DDC172A3}" v="51" dt="2019-07-23T14:01:19.3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2"/>
    <p:restoredTop sz="92654"/>
  </p:normalViewPr>
  <p:slideViewPr>
    <p:cSldViewPr snapToGrid="0" snapToObjects="1">
      <p:cViewPr varScale="1">
        <p:scale>
          <a:sx n="168" d="100"/>
          <a:sy n="168" d="100"/>
        </p:scale>
        <p:origin x="208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FDF9265-E5E1-F14F-88ED-6B27B1D750F4}"/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addSp delSp modSp">
        <pc:chgData name="David Drohan" userId="bd111efc-3a90-4169-a791-cb26685365d4" providerId="ADAL" clId="{E9CEBCB5-C03A-5947-ADD2-59CF49E8FFEE}" dt="2019-06-30T08:20:19.575" v="687" actId="14100"/>
        <pc:sldMkLst>
          <pc:docMk/>
          <pc:sldMk cId="3204037266" sldId="448"/>
        </pc:sldMkLst>
        <pc:spChg chg="mod">
          <ac:chgData name="David Drohan" userId="bd111efc-3a90-4169-a791-cb26685365d4" providerId="ADAL" clId="{E9CEBCB5-C03A-5947-ADD2-59CF49E8FFEE}" dt="2019-06-30T06:52:43" v="440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0:19.575" v="687" actId="14100"/>
          <ac:spMkLst>
            <pc:docMk/>
            <pc:sldMk cId="3204037266" sldId="448"/>
            <ac:spMk id="3" creationId="{6EE7EEEF-9F8E-5644-99EF-D1310CE73457}"/>
          </ac:spMkLst>
        </pc:spChg>
        <pc:picChg chg="add del mod">
          <ac:chgData name="David Drohan" userId="bd111efc-3a90-4169-a791-cb26685365d4" providerId="ADAL" clId="{E9CEBCB5-C03A-5947-ADD2-59CF49E8FFEE}" dt="2019-06-30T06:59:28.591" v="445" actId="478"/>
          <ac:picMkLst>
            <pc:docMk/>
            <pc:sldMk cId="3204037266" sldId="448"/>
            <ac:picMk id="9" creationId="{64F1E3C8-13D7-724C-B56B-741681FAEF9D}"/>
          </ac:picMkLst>
        </pc:picChg>
        <pc:picChg chg="add mod">
          <ac:chgData name="David Drohan" userId="bd111efc-3a90-4169-a791-cb26685365d4" providerId="ADAL" clId="{E9CEBCB5-C03A-5947-ADD2-59CF49E8FFEE}" dt="2019-06-30T06:59:34.408" v="446" actId="167"/>
          <ac:picMkLst>
            <pc:docMk/>
            <pc:sldMk cId="3204037266" sldId="448"/>
            <ac:picMk id="10" creationId="{963B6387-FC3A-0745-8E31-42702E1FB7E6}"/>
          </ac:picMkLst>
        </pc:picChg>
        <pc:picChg chg="del">
          <ac:chgData name="David Drohan" userId="bd111efc-3a90-4169-a791-cb26685365d4" providerId="ADAL" clId="{E9CEBCB5-C03A-5947-ADD2-59CF49E8FFEE}" dt="2019-06-30T06:49:10.252" v="339" actId="478"/>
          <ac:picMkLst>
            <pc:docMk/>
            <pc:sldMk cId="3204037266" sldId="448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7:00:47.370" v="467" actId="14100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modSp add">
        <pc:chgData name="David Drohan" userId="bd111efc-3a90-4169-a791-cb26685365d4" providerId="ADAL" clId="{E9CEBCB5-C03A-5947-ADD2-59CF49E8FFEE}" dt="2019-06-30T06:52:00.047" v="420" actId="20577"/>
        <pc:sldMkLst>
          <pc:docMk/>
          <pc:sldMk cId="4176710464" sldId="460"/>
        </pc:sldMkLst>
        <pc:spChg chg="mod">
          <ac:chgData name="David Drohan" userId="bd111efc-3a90-4169-a791-cb26685365d4" providerId="ADAL" clId="{E9CEBCB5-C03A-5947-ADD2-59CF49E8FFEE}" dt="2019-06-30T06:52:00.047" v="420" actId="20577"/>
          <ac:spMkLst>
            <pc:docMk/>
            <pc:sldMk cId="4176710464" sldId="460"/>
            <ac:spMk id="5" creationId="{00000000-0000-0000-0000-000000000000}"/>
          </ac:spMkLst>
        </pc:spChg>
      </pc:sldChg>
      <pc:sldChg chg="addSp modSp add">
        <pc:chgData name="David Drohan" userId="bd111efc-3a90-4169-a791-cb26685365d4" providerId="ADAL" clId="{E9CEBCB5-C03A-5947-ADD2-59CF49E8FFEE}" dt="2019-07-01T14:31:04.292" v="211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9CEBCB5-C03A-5947-ADD2-59CF49E8FFEE}" dt="2019-06-30T06:52:11.538" v="428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30:52.922" v="2112" actId="20577"/>
          <ac:spMkLst>
            <pc:docMk/>
            <pc:sldMk cId="3294878903" sldId="461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29:26.982" v="2079" actId="167"/>
          <ac:picMkLst>
            <pc:docMk/>
            <pc:sldMk cId="3294878903" sldId="461"/>
            <ac:picMk id="7" creationId="{D233331D-22D2-B24B-B098-FD7AA2A3324D}"/>
          </ac:picMkLst>
        </pc:picChg>
        <pc:cxnChg chg="mod">
          <ac:chgData name="David Drohan" userId="bd111efc-3a90-4169-a791-cb26685365d4" providerId="ADAL" clId="{E9CEBCB5-C03A-5947-ADD2-59CF49E8FFEE}" dt="2019-07-01T14:31:04.292" v="2113" actId="14100"/>
          <ac:cxnSpMkLst>
            <pc:docMk/>
            <pc:sldMk cId="3294878903" sldId="461"/>
            <ac:cxnSpMk id="10" creationId="{4163684B-1A40-C845-BF05-A6AD32394054}"/>
          </ac:cxnSpMkLst>
        </pc:cxnChg>
        <pc:cxnChg chg="mod">
          <ac:chgData name="David Drohan" userId="bd111efc-3a90-4169-a791-cb26685365d4" providerId="ADAL" clId="{E9CEBCB5-C03A-5947-ADD2-59CF49E8FFEE}" dt="2019-07-01T14:29:44.346" v="2082" actId="14100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E4F5A73D-C190-4E4B-81E3-F651DDC172A3}"/>
    <pc:docChg chg="undo custSel addSld delSld modSld">
      <pc:chgData name="David Drohan" userId="bd111efc-3a90-4169-a791-cb26685365d4" providerId="ADAL" clId="{E4F5A73D-C190-4E4B-81E3-F651DDC172A3}" dt="2019-07-23T14:01:30.496" v="2843" actId="14100"/>
      <pc:docMkLst>
        <pc:docMk/>
      </pc:docMkLst>
      <pc:sldChg chg="modSp">
        <pc:chgData name="David Drohan" userId="bd111efc-3a90-4169-a791-cb26685365d4" providerId="ADAL" clId="{E4F5A73D-C190-4E4B-81E3-F651DDC172A3}" dt="2019-07-02T06:09:59.124" v="218" actId="20577"/>
        <pc:sldMkLst>
          <pc:docMk/>
          <pc:sldMk cId="456730074" sldId="303"/>
        </pc:sldMkLst>
        <pc:spChg chg="mod">
          <ac:chgData name="David Drohan" userId="bd111efc-3a90-4169-a791-cb26685365d4" providerId="ADAL" clId="{E4F5A73D-C190-4E4B-81E3-F651DDC172A3}" dt="2019-07-02T06:09:13.001" v="18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4F5A73D-C190-4E4B-81E3-F651DDC172A3}" dt="2019-07-02T06:09:59.124" v="21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4F5A73D-C190-4E4B-81E3-F651DDC172A3}" dt="2019-07-01T21:49:21.463" v="1" actId="113"/>
        <pc:sldMkLst>
          <pc:docMk/>
          <pc:sldMk cId="2526667473" sldId="445"/>
        </pc:sldMkLst>
        <pc:spChg chg="mod">
          <ac:chgData name="David Drohan" userId="bd111efc-3a90-4169-a791-cb26685365d4" providerId="ADAL" clId="{E4F5A73D-C190-4E4B-81E3-F651DDC172A3}" dt="2019-07-01T21:49:21.463" v="1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01T21:52:45.269" v="80" actId="1036"/>
        <pc:sldMkLst>
          <pc:docMk/>
          <pc:sldMk cId="1148344286" sldId="446"/>
        </pc:sldMkLst>
        <pc:spChg chg="mod">
          <ac:chgData name="David Drohan" userId="bd111efc-3a90-4169-a791-cb26685365d4" providerId="ADAL" clId="{E4F5A73D-C190-4E4B-81E3-F651DDC172A3}" dt="2019-07-01T21:51:43.673" v="60" actId="5793"/>
          <ac:spMkLst>
            <pc:docMk/>
            <pc:sldMk cId="1148344286" sldId="44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01T21:50:37.822" v="4" actId="767"/>
          <ac:spMkLst>
            <pc:docMk/>
            <pc:sldMk cId="1148344286" sldId="446"/>
            <ac:spMk id="6" creationId="{7BE5D500-DA16-A447-93E0-C1312D793026}"/>
          </ac:spMkLst>
        </pc:spChg>
        <pc:picChg chg="del">
          <ac:chgData name="David Drohan" userId="bd111efc-3a90-4169-a791-cb26685365d4" providerId="ADAL" clId="{E4F5A73D-C190-4E4B-81E3-F651DDC172A3}" dt="2019-07-01T21:49:45.486" v="2" actId="478"/>
          <ac:picMkLst>
            <pc:docMk/>
            <pc:sldMk cId="1148344286" sldId="446"/>
            <ac:picMk id="9" creationId="{ACDBE361-659D-2E49-A647-7E0F77629038}"/>
          </ac:picMkLst>
        </pc:picChg>
        <pc:picChg chg="add mod">
          <ac:chgData name="David Drohan" userId="bd111efc-3a90-4169-a791-cb26685365d4" providerId="ADAL" clId="{E4F5A73D-C190-4E4B-81E3-F651DDC172A3}" dt="2019-07-01T21:51:13.785" v="9" actId="167"/>
          <ac:picMkLst>
            <pc:docMk/>
            <pc:sldMk cId="1148344286" sldId="446"/>
            <ac:picMk id="11" creationId="{7C45417A-FF19-3E4C-A9D2-4704D06AA5B8}"/>
          </ac:picMkLst>
        </pc:pic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0" creationId="{9900C886-19C2-104D-B6AB-0B7808C6F400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5" creationId="{91EE4A48-5AE6-8345-A14E-A2B330E1A101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1:34.309" v="2428" actId="14100"/>
        <pc:sldMkLst>
          <pc:docMk/>
          <pc:sldMk cId="920734789" sldId="447"/>
        </pc:sldMkLst>
        <pc:spChg chg="mod">
          <ac:chgData name="David Drohan" userId="bd111efc-3a90-4169-a791-cb26685365d4" providerId="ADAL" clId="{E4F5A73D-C190-4E4B-81E3-F651DDC172A3}" dt="2019-07-23T13:41:34.309" v="2428" actId="14100"/>
          <ac:spMkLst>
            <pc:docMk/>
            <pc:sldMk cId="920734789" sldId="447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02:31.455" v="99" actId="478"/>
          <ac:picMkLst>
            <pc:docMk/>
            <pc:sldMk cId="920734789" sldId="447"/>
            <ac:picMk id="7" creationId="{CFDCD1E8-43C7-8D4B-87E4-3A02F6F5E3FF}"/>
          </ac:picMkLst>
        </pc:picChg>
        <pc:picChg chg="add del mod">
          <ac:chgData name="David Drohan" userId="bd111efc-3a90-4169-a791-cb26685365d4" providerId="ADAL" clId="{E4F5A73D-C190-4E4B-81E3-F651DDC172A3}" dt="2019-07-02T06:04:04.466" v="105" actId="478"/>
          <ac:picMkLst>
            <pc:docMk/>
            <pc:sldMk cId="920734789" sldId="447"/>
            <ac:picMk id="9" creationId="{4A06B0D2-002E-EA4C-8874-E7B6D95B4228}"/>
          </ac:picMkLst>
        </pc:picChg>
        <pc:picChg chg="add mod">
          <ac:chgData name="David Drohan" userId="bd111efc-3a90-4169-a791-cb26685365d4" providerId="ADAL" clId="{E4F5A73D-C190-4E4B-81E3-F651DDC172A3}" dt="2019-07-02T06:05:14.091" v="140" actId="1076"/>
          <ac:picMkLst>
            <pc:docMk/>
            <pc:sldMk cId="920734789" sldId="447"/>
            <ac:picMk id="12" creationId="{836274EE-199A-BB45-BE18-E648B5C9994B}"/>
          </ac:picMkLst>
        </pc:picChg>
        <pc:cxnChg chg="mod">
          <ac:chgData name="David Drohan" userId="bd111efc-3a90-4169-a791-cb26685365d4" providerId="ADAL" clId="{E4F5A73D-C190-4E4B-81E3-F651DDC172A3}" dt="2019-07-02T06:06:51.693" v="178" actId="14100"/>
          <ac:cxnSpMkLst>
            <pc:docMk/>
            <pc:sldMk cId="920734789" sldId="44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6:25.644" v="176" actId="478"/>
          <ac:cxnSpMkLst>
            <pc:docMk/>
            <pc:sldMk cId="920734789" sldId="447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4F5A73D-C190-4E4B-81E3-F651DDC172A3}" dt="2019-07-02T06:06:24.143" v="175" actId="478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delSp modSp">
        <pc:chgData name="David Drohan" userId="bd111efc-3a90-4169-a791-cb26685365d4" providerId="ADAL" clId="{E4F5A73D-C190-4E4B-81E3-F651DDC172A3}" dt="2019-07-02T06:15:16.251" v="469" actId="20577"/>
        <pc:sldMkLst>
          <pc:docMk/>
          <pc:sldMk cId="3204037266" sldId="448"/>
        </pc:sldMkLst>
        <pc:spChg chg="mod">
          <ac:chgData name="David Drohan" userId="bd111efc-3a90-4169-a791-cb26685365d4" providerId="ADAL" clId="{E4F5A73D-C190-4E4B-81E3-F651DDC172A3}" dt="2019-07-02T06:09:54.523" v="216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02T06:15:16.251" v="469" actId="20577"/>
          <ac:spMkLst>
            <pc:docMk/>
            <pc:sldMk cId="3204037266" sldId="448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10:17.923" v="219" actId="478"/>
          <ac:picMkLst>
            <pc:docMk/>
            <pc:sldMk cId="3204037266" sldId="448"/>
            <ac:picMk id="10" creationId="{963B6387-FC3A-0745-8E31-42702E1FB7E6}"/>
          </ac:picMkLst>
        </pc:picChg>
        <pc:cxnChg chg="del">
          <ac:chgData name="David Drohan" userId="bd111efc-3a90-4169-a791-cb26685365d4" providerId="ADAL" clId="{E4F5A73D-C190-4E4B-81E3-F651DDC172A3}" dt="2019-07-02T06:12:31.612" v="336" actId="478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4F5A73D-C190-4E4B-81E3-F651DDC172A3}" dt="2019-07-23T13:31:19.041" v="2412" actId="20577"/>
        <pc:sldMkLst>
          <pc:docMk/>
          <pc:sldMk cId="3787359543" sldId="456"/>
        </pc:sldMkLst>
        <pc:spChg chg="mod">
          <ac:chgData name="David Drohan" userId="bd111efc-3a90-4169-a791-cb26685365d4" providerId="ADAL" clId="{E4F5A73D-C190-4E4B-81E3-F651DDC172A3}" dt="2019-07-23T13:31:19.041" v="2412" actId="20577"/>
          <ac:spMkLst>
            <pc:docMk/>
            <pc:sldMk cId="3787359543" sldId="456"/>
            <ac:spMk id="2" creationId="{00000000-0000-0000-0000-000000000000}"/>
          </ac:spMkLst>
        </pc:spChg>
      </pc:sldChg>
      <pc:sldChg chg="delSp modSp">
        <pc:chgData name="David Drohan" userId="bd111efc-3a90-4169-a791-cb26685365d4" providerId="ADAL" clId="{E4F5A73D-C190-4E4B-81E3-F651DDC172A3}" dt="2019-07-23T13:55:45.460" v="2726" actId="14100"/>
        <pc:sldMkLst>
          <pc:docMk/>
          <pc:sldMk cId="2907476780" sldId="457"/>
        </pc:sldMkLst>
        <pc:spChg chg="mod">
          <ac:chgData name="David Drohan" userId="bd111efc-3a90-4169-a791-cb26685365d4" providerId="ADAL" clId="{E4F5A73D-C190-4E4B-81E3-F651DDC172A3}" dt="2019-07-23T13:49:03.292" v="2564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52:33.387" v="2649" actId="20577"/>
          <ac:spMkLst>
            <pc:docMk/>
            <pc:sldMk cId="2907476780" sldId="457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5:45.460" v="2726" actId="14100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4F5A73D-C190-4E4B-81E3-F651DDC172A3}" dt="2019-07-23T13:52:04.394" v="2596" actId="478"/>
          <ac:picMkLst>
            <pc:docMk/>
            <pc:sldMk cId="2907476780" sldId="457"/>
            <ac:picMk id="16" creationId="{57629A41-4756-D247-BE2D-68DD11EC3528}"/>
          </ac:picMkLst>
        </pc:picChg>
        <pc:picChg chg="mod">
          <ac:chgData name="David Drohan" userId="bd111efc-3a90-4169-a791-cb26685365d4" providerId="ADAL" clId="{E4F5A73D-C190-4E4B-81E3-F651DDC172A3}" dt="2019-07-23T13:55:43.905" v="2724" actId="14100"/>
          <ac:picMkLst>
            <pc:docMk/>
            <pc:sldMk cId="2907476780" sldId="457"/>
            <ac:picMk id="18" creationId="{84922B2B-AA8C-CA4F-9911-13C09F4C61CD}"/>
          </ac:picMkLst>
        </pc:picChg>
      </pc:sldChg>
      <pc:sldChg chg="modSp">
        <pc:chgData name="David Drohan" userId="bd111efc-3a90-4169-a791-cb26685365d4" providerId="ADAL" clId="{E4F5A73D-C190-4E4B-81E3-F651DDC172A3}" dt="2019-07-23T13:40:42.764" v="2414" actId="20577"/>
        <pc:sldMkLst>
          <pc:docMk/>
          <pc:sldMk cId="4176710464" sldId="460"/>
        </pc:sldMkLst>
        <pc:spChg chg="mod">
          <ac:chgData name="David Drohan" userId="bd111efc-3a90-4169-a791-cb26685365d4" providerId="ADAL" clId="{E4F5A73D-C190-4E4B-81E3-F651DDC172A3}" dt="2019-07-23T13:40:42.764" v="2414" actId="20577"/>
          <ac:spMkLst>
            <pc:docMk/>
            <pc:sldMk cId="4176710464" sldId="460"/>
            <ac:spMk id="2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23T14:01:30.496" v="284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4F5A73D-C190-4E4B-81E3-F651DDC172A3}" dt="2019-07-23T13:59:31.023" v="2775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4:01:00.090" v="2840" actId="108"/>
          <ac:spMkLst>
            <pc:docMk/>
            <pc:sldMk cId="3294878903" sldId="461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9:04.124" v="2743" actId="1076"/>
          <ac:picMkLst>
            <pc:docMk/>
            <pc:sldMk cId="3294878903" sldId="461"/>
            <ac:picMk id="7" creationId="{D233331D-22D2-B24B-B098-FD7AA2A3324D}"/>
          </ac:picMkLst>
        </pc:picChg>
        <pc:picChg chg="add mod">
          <ac:chgData name="David Drohan" userId="bd111efc-3a90-4169-a791-cb26685365d4" providerId="ADAL" clId="{E4F5A73D-C190-4E4B-81E3-F651DDC172A3}" dt="2019-07-23T13:58:49.965" v="2739" actId="1076"/>
          <ac:picMkLst>
            <pc:docMk/>
            <pc:sldMk cId="3294878903" sldId="461"/>
            <ac:picMk id="8" creationId="{DBFE1BB2-5423-4B43-A713-7967C9E96E87}"/>
          </ac:picMkLst>
        </pc:picChg>
        <pc:cxnChg chg="del">
          <ac:chgData name="David Drohan" userId="bd111efc-3a90-4169-a791-cb26685365d4" providerId="ADAL" clId="{E4F5A73D-C190-4E4B-81E3-F651DDC172A3}" dt="2019-07-23T13:59:00.726" v="2742" actId="478"/>
          <ac:cxnSpMkLst>
            <pc:docMk/>
            <pc:sldMk cId="3294878903" sldId="461"/>
            <ac:cxnSpMk id="10" creationId="{4163684B-1A40-C845-BF05-A6AD32394054}"/>
          </ac:cxnSpMkLst>
        </pc:cxnChg>
        <pc:cxnChg chg="add mod">
          <ac:chgData name="David Drohan" userId="bd111efc-3a90-4169-a791-cb26685365d4" providerId="ADAL" clId="{E4F5A73D-C190-4E4B-81E3-F651DDC172A3}" dt="2019-07-23T14:01:30.496" v="2843" actId="14100"/>
          <ac:cxnSpMkLst>
            <pc:docMk/>
            <pc:sldMk cId="3294878903" sldId="461"/>
            <ac:cxnSpMk id="11" creationId="{DD6E658C-657C-604B-A098-998CC2F579B2}"/>
          </ac:cxnSpMkLst>
        </pc:cxnChg>
        <pc:cxnChg chg="del">
          <ac:chgData name="David Drohan" userId="bd111efc-3a90-4169-a791-cb26685365d4" providerId="ADAL" clId="{E4F5A73D-C190-4E4B-81E3-F651DDC172A3}" dt="2019-07-23T13:58:58.838" v="2741" actId="478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3:56.364" v="2470" actId="1035"/>
        <pc:sldMkLst>
          <pc:docMk/>
          <pc:sldMk cId="3328857520" sldId="462"/>
        </pc:sldMkLst>
        <pc:spChg chg="del">
          <ac:chgData name="David Drohan" userId="bd111efc-3a90-4169-a791-cb26685365d4" providerId="ADAL" clId="{E4F5A73D-C190-4E4B-81E3-F651DDC172A3}" dt="2019-07-20T13:53:26.826" v="471" actId="478"/>
          <ac:spMkLst>
            <pc:docMk/>
            <pc:sldMk cId="3328857520" sldId="462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43:56.364" v="2470" actId="1035"/>
          <ac:spMkLst>
            <pc:docMk/>
            <pc:sldMk cId="3328857520" sldId="462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20T13:53:27.557" v="472" actId="478"/>
          <ac:spMkLst>
            <pc:docMk/>
            <pc:sldMk cId="3328857520" sldId="462"/>
            <ac:spMk id="7" creationId="{F83D28A6-CDED-3344-9B6A-F426C1D44C62}"/>
          </ac:spMkLst>
        </pc:spChg>
        <pc:spChg chg="add mod">
          <ac:chgData name="David Drohan" userId="bd111efc-3a90-4169-a791-cb26685365d4" providerId="ADAL" clId="{E4F5A73D-C190-4E4B-81E3-F651DDC172A3}" dt="2019-07-20T14:02:43.590" v="507" actId="404"/>
          <ac:spMkLst>
            <pc:docMk/>
            <pc:sldMk cId="3328857520" sldId="462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0T14:00:40.901" v="474" actId="478"/>
          <ac:picMkLst>
            <pc:docMk/>
            <pc:sldMk cId="3328857520" sldId="462"/>
            <ac:picMk id="10" creationId="{963B6387-FC3A-0745-8E31-42702E1FB7E6}"/>
          </ac:picMkLst>
        </pc:picChg>
        <pc:picChg chg="del">
          <ac:chgData name="David Drohan" userId="bd111efc-3a90-4169-a791-cb26685365d4" providerId="ADAL" clId="{E4F5A73D-C190-4E4B-81E3-F651DDC172A3}" dt="2019-07-20T14:07:21.208" v="611" actId="478"/>
          <ac:picMkLst>
            <pc:docMk/>
            <pc:sldMk cId="3328857520" sldId="462"/>
            <ac:picMk id="11" creationId="{E5FC562F-D735-2C48-9BDB-EDC5B9E66064}"/>
          </ac:picMkLst>
        </pc:picChg>
        <pc:picChg chg="del">
          <ac:chgData name="David Drohan" userId="bd111efc-3a90-4169-a791-cb26685365d4" providerId="ADAL" clId="{E4F5A73D-C190-4E4B-81E3-F651DDC172A3}" dt="2019-07-20T14:07:22.751" v="612" actId="478"/>
          <ac:picMkLst>
            <pc:docMk/>
            <pc:sldMk cId="3328857520" sldId="462"/>
            <ac:picMk id="12" creationId="{3EB9E3F2-3D57-A946-9810-E70A6E05FA3A}"/>
          </ac:picMkLst>
        </pc:picChg>
        <pc:picChg chg="add del mod">
          <ac:chgData name="David Drohan" userId="bd111efc-3a90-4169-a791-cb26685365d4" providerId="ADAL" clId="{E4F5A73D-C190-4E4B-81E3-F651DDC172A3}" dt="2019-07-20T14:13:09.258" v="764" actId="478"/>
          <ac:picMkLst>
            <pc:docMk/>
            <pc:sldMk cId="3328857520" sldId="462"/>
            <ac:picMk id="14" creationId="{F42A8455-C05E-2741-9939-148E6E6C7D29}"/>
          </ac:picMkLst>
        </pc:picChg>
        <pc:picChg chg="add mod">
          <ac:chgData name="David Drohan" userId="bd111efc-3a90-4169-a791-cb26685365d4" providerId="ADAL" clId="{E4F5A73D-C190-4E4B-81E3-F651DDC172A3}" dt="2019-07-20T14:23:58.887" v="1206" actId="1076"/>
          <ac:picMkLst>
            <pc:docMk/>
            <pc:sldMk cId="3328857520" sldId="462"/>
            <ac:picMk id="16" creationId="{9CD2E579-D377-854E-8B8D-C07C11DEBA58}"/>
          </ac:picMkLst>
        </pc:picChg>
        <pc:cxnChg chg="add del mod">
          <ac:chgData name="David Drohan" userId="bd111efc-3a90-4169-a791-cb26685365d4" providerId="ADAL" clId="{E4F5A73D-C190-4E4B-81E3-F651DDC172A3}" dt="2019-07-23T13:43:51.224" v="2457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delSp modSp add">
        <pc:chgData name="David Drohan" userId="bd111efc-3a90-4169-a791-cb26685365d4" providerId="ADAL" clId="{E4F5A73D-C190-4E4B-81E3-F651DDC172A3}" dt="2019-07-02T06:00:50.964" v="98" actId="14100"/>
        <pc:sldMkLst>
          <pc:docMk/>
          <pc:sldMk cId="4106370000" sldId="467"/>
        </pc:sldMkLst>
        <pc:spChg chg="mod">
          <ac:chgData name="David Drohan" userId="bd111efc-3a90-4169-a791-cb26685365d4" providerId="ADAL" clId="{E4F5A73D-C190-4E4B-81E3-F651DDC172A3}" dt="2019-07-02T06:00:28.126" v="94" actId="20577"/>
          <ac:spMkLst>
            <pc:docMk/>
            <pc:sldMk cId="4106370000" sldId="467"/>
            <ac:spMk id="3" creationId="{6EE7EEEF-9F8E-5644-99EF-D1310CE73457}"/>
          </ac:spMkLst>
        </pc:spChg>
        <pc:cxnChg chg="mod">
          <ac:chgData name="David Drohan" userId="bd111efc-3a90-4169-a791-cb26685365d4" providerId="ADAL" clId="{E4F5A73D-C190-4E4B-81E3-F651DDC172A3}" dt="2019-07-02T06:00:50.964" v="98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0:41.618" v="96" actId="478"/>
          <ac:cxnSpMkLst>
            <pc:docMk/>
            <pc:sldMk cId="4106370000" sldId="467"/>
            <ac:cxnSpMk id="10" creationId="{9900C886-19C2-104D-B6AB-0B7808C6F400}"/>
          </ac:cxnSpMkLst>
        </pc:cxnChg>
        <pc:cxnChg chg="mod">
          <ac:chgData name="David Drohan" userId="bd111efc-3a90-4169-a791-cb26685365d4" providerId="ADAL" clId="{E4F5A73D-C190-4E4B-81E3-F651DDC172A3}" dt="2019-07-02T06:00:46.339" v="97" actId="14100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E4F5A73D-C190-4E4B-81E3-F651DDC172A3}" dt="2019-07-02T06:00:38.651" v="95" actId="14100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56:31.764" v="2734" actId="1076"/>
        <pc:sldMkLst>
          <pc:docMk/>
          <pc:sldMk cId="2008104584" sldId="468"/>
        </pc:sldMkLst>
        <pc:spChg chg="mod">
          <ac:chgData name="David Drohan" userId="bd111efc-3a90-4169-a791-cb26685365d4" providerId="ADAL" clId="{E4F5A73D-C190-4E4B-81E3-F651DDC172A3}" dt="2019-07-23T13:54:11.005" v="2717" actId="20577"/>
          <ac:spMkLst>
            <pc:docMk/>
            <pc:sldMk cId="2008104584" sldId="468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23T13:53:37.546" v="2710" actId="478"/>
          <ac:picMkLst>
            <pc:docMk/>
            <pc:sldMk cId="2008104584" sldId="468"/>
            <ac:picMk id="7" creationId="{22B04765-47FB-D04E-8E75-973ED0BB5EAF}"/>
          </ac:picMkLst>
        </pc:picChg>
        <pc:picChg chg="add mod">
          <ac:chgData name="David Drohan" userId="bd111efc-3a90-4169-a791-cb26685365d4" providerId="ADAL" clId="{E4F5A73D-C190-4E4B-81E3-F651DDC172A3}" dt="2019-07-23T13:54:43.316" v="2720" actId="1076"/>
          <ac:picMkLst>
            <pc:docMk/>
            <pc:sldMk cId="2008104584" sldId="468"/>
            <ac:picMk id="8" creationId="{D45461A1-422A-1749-B933-3C7CCD005E6C}"/>
          </ac:picMkLst>
        </pc:picChg>
        <pc:picChg chg="del">
          <ac:chgData name="David Drohan" userId="bd111efc-3a90-4169-a791-cb26685365d4" providerId="ADAL" clId="{E4F5A73D-C190-4E4B-81E3-F651DDC172A3}" dt="2019-07-23T13:53:45.651" v="2714" actId="478"/>
          <ac:picMkLst>
            <pc:docMk/>
            <pc:sldMk cId="2008104584" sldId="468"/>
            <ac:picMk id="16" creationId="{57629A41-4756-D247-BE2D-68DD11EC3528}"/>
          </ac:picMkLst>
        </pc:picChg>
        <pc:picChg chg="del">
          <ac:chgData name="David Drohan" userId="bd111efc-3a90-4169-a791-cb26685365d4" providerId="ADAL" clId="{E4F5A73D-C190-4E4B-81E3-F651DDC172A3}" dt="2019-07-23T13:53:40.063" v="2711" actId="478"/>
          <ac:picMkLst>
            <pc:docMk/>
            <pc:sldMk cId="2008104584" sldId="468"/>
            <ac:picMk id="18" creationId="{84922B2B-AA8C-CA4F-9911-13C09F4C61CD}"/>
          </ac:picMkLst>
        </pc:picChg>
        <pc:cxnChg chg="add mod">
          <ac:chgData name="David Drohan" userId="bd111efc-3a90-4169-a791-cb26685365d4" providerId="ADAL" clId="{E4F5A73D-C190-4E4B-81E3-F651DDC172A3}" dt="2019-07-23T13:56:23.848" v="2733" actId="14100"/>
          <ac:cxnSpMkLst>
            <pc:docMk/>
            <pc:sldMk cId="2008104584" sldId="468"/>
            <ac:cxnSpMk id="11" creationId="{92519E8C-C114-8447-A30A-49A3F7E9CF39}"/>
          </ac:cxnSpMkLst>
        </pc:cxnChg>
        <pc:cxnChg chg="add mod">
          <ac:chgData name="David Drohan" userId="bd111efc-3a90-4169-a791-cb26685365d4" providerId="ADAL" clId="{E4F5A73D-C190-4E4B-81E3-F651DDC172A3}" dt="2019-07-23T13:56:31.764" v="2734" actId="1076"/>
          <ac:cxnSpMkLst>
            <pc:docMk/>
            <pc:sldMk cId="2008104584" sldId="468"/>
            <ac:cxnSpMk id="13" creationId="{1BE54A78-4B48-7247-8BAB-3759B283C37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4:52.351" v="2481" actId="20577"/>
        <pc:sldMkLst>
          <pc:docMk/>
          <pc:sldMk cId="3722832514" sldId="469"/>
        </pc:sldMkLst>
        <pc:spChg chg="mod">
          <ac:chgData name="David Drohan" userId="bd111efc-3a90-4169-a791-cb26685365d4" providerId="ADAL" clId="{E4F5A73D-C190-4E4B-81E3-F651DDC172A3}" dt="2019-07-23T13:44:52.351" v="2481" actId="20577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E4F5A73D-C190-4E4B-81E3-F651DDC172A3}" dt="2019-07-20T14:10:17.537" v="757" actId="20577"/>
          <ac:spMkLst>
            <pc:docMk/>
            <pc:sldMk cId="3722832514" sldId="469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0T14:26:05.275" v="1226" actId="1037"/>
          <ac:picMkLst>
            <pc:docMk/>
            <pc:sldMk cId="3722832514" sldId="469"/>
            <ac:picMk id="6" creationId="{87005AB6-0661-7A4B-AF78-E422EF8B893F}"/>
          </ac:picMkLst>
        </pc:picChg>
        <pc:picChg chg="del">
          <ac:chgData name="David Drohan" userId="bd111efc-3a90-4169-a791-cb26685365d4" providerId="ADAL" clId="{E4F5A73D-C190-4E4B-81E3-F651DDC172A3}" dt="2019-07-20T14:10:19.687" v="758" actId="478"/>
          <ac:picMkLst>
            <pc:docMk/>
            <pc:sldMk cId="3722832514" sldId="469"/>
            <ac:picMk id="14" creationId="{F42A8455-C05E-2741-9939-148E6E6C7D29}"/>
          </ac:picMkLst>
        </pc:picChg>
        <pc:cxnChg chg="mod">
          <ac:chgData name="David Drohan" userId="bd111efc-3a90-4169-a791-cb26685365d4" providerId="ADAL" clId="{E4F5A73D-C190-4E4B-81E3-F651DDC172A3}" dt="2019-07-20T14:24:40.835" v="1211" actId="14100"/>
          <ac:cxnSpMkLst>
            <pc:docMk/>
            <pc:sldMk cId="3722832514" sldId="469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0T14:25:05.979" v="1217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5:30.572" v="2499" actId="20577"/>
        <pc:sldMkLst>
          <pc:docMk/>
          <pc:sldMk cId="2692394732" sldId="470"/>
        </pc:sldMkLst>
        <pc:spChg chg="del mod">
          <ac:chgData name="David Drohan" userId="bd111efc-3a90-4169-a791-cb26685365d4" providerId="ADAL" clId="{E4F5A73D-C190-4E4B-81E3-F651DDC172A3}" dt="2019-07-20T14:23:26.316" v="1197" actId="478"/>
          <ac:spMkLst>
            <pc:docMk/>
            <pc:sldMk cId="2692394732" sldId="470"/>
            <ac:spMk id="3" creationId="{6EE7EEEF-9F8E-5644-99EF-D1310CE73457}"/>
          </ac:spMkLst>
        </pc:spChg>
        <pc:spChg chg="add mod">
          <ac:chgData name="David Drohan" userId="bd111efc-3a90-4169-a791-cb26685365d4" providerId="ADAL" clId="{E4F5A73D-C190-4E4B-81E3-F651DDC172A3}" dt="2019-07-23T13:45:30.572" v="2499" actId="20577"/>
          <ac:spMkLst>
            <pc:docMk/>
            <pc:sldMk cId="2692394732" sldId="470"/>
            <ac:spMk id="10" creationId="{587369EB-109C-9E42-99A9-89CD6D86392E}"/>
          </ac:spMkLst>
        </pc:spChg>
        <pc:picChg chg="del">
          <ac:chgData name="David Drohan" userId="bd111efc-3a90-4169-a791-cb26685365d4" providerId="ADAL" clId="{E4F5A73D-C190-4E4B-81E3-F651DDC172A3}" dt="2019-07-20T14:21:49.109" v="996" actId="478"/>
          <ac:picMkLst>
            <pc:docMk/>
            <pc:sldMk cId="2692394732" sldId="470"/>
            <ac:picMk id="6" creationId="{87005AB6-0661-7A4B-AF78-E422EF8B893F}"/>
          </ac:picMkLst>
        </pc:picChg>
        <pc:picChg chg="add mod">
          <ac:chgData name="David Drohan" userId="bd111efc-3a90-4169-a791-cb26685365d4" providerId="ADAL" clId="{E4F5A73D-C190-4E4B-81E3-F651DDC172A3}" dt="2019-07-20T14:26:18.060" v="1227" actId="167"/>
          <ac:picMkLst>
            <pc:docMk/>
            <pc:sldMk cId="2692394732" sldId="470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0T14:28:07.947" v="1348" actId="14100"/>
          <ac:cxnSpMkLst>
            <pc:docMk/>
            <pc:sldMk cId="2692394732" sldId="470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19:21:59.727" v="1874" actId="20577"/>
        <pc:sldMkLst>
          <pc:docMk/>
          <pc:sldMk cId="763233500" sldId="471"/>
        </pc:sldMkLst>
        <pc:spChg chg="mod">
          <ac:chgData name="David Drohan" userId="bd111efc-3a90-4169-a791-cb26685365d4" providerId="ADAL" clId="{E4F5A73D-C190-4E4B-81E3-F651DDC172A3}" dt="2019-07-22T19:21:59.727" v="187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24.367" v="1377" actId="20577"/>
          <ac:spMkLst>
            <pc:docMk/>
            <pc:sldMk cId="763233500" sldId="471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08:36.478" v="1411" actId="167"/>
          <ac:picMkLst>
            <pc:docMk/>
            <pc:sldMk cId="763233500" sldId="471"/>
            <ac:picMk id="3" creationId="{19ACC96C-E369-5A40-A66C-00AB1159BE88}"/>
          </ac:picMkLst>
        </pc:picChg>
        <pc:picChg chg="del">
          <ac:chgData name="David Drohan" userId="bd111efc-3a90-4169-a791-cb26685365d4" providerId="ADAL" clId="{E4F5A73D-C190-4E4B-81E3-F651DDC172A3}" dt="2019-07-20T14:31:27.227" v="1378" actId="478"/>
          <ac:picMkLst>
            <pc:docMk/>
            <pc:sldMk cId="763233500" sldId="471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2T19:09:49.500" v="1497" actId="14100"/>
          <ac:cxnSpMkLst>
            <pc:docMk/>
            <pc:sldMk cId="763233500" sldId="471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21:24:41.430" v="2278" actId="20577"/>
        <pc:sldMkLst>
          <pc:docMk/>
          <pc:sldMk cId="2234315836" sldId="472"/>
        </pc:sldMkLst>
        <pc:spChg chg="mod">
          <ac:chgData name="David Drohan" userId="bd111efc-3a90-4169-a791-cb26685365d4" providerId="ADAL" clId="{E4F5A73D-C190-4E4B-81E3-F651DDC172A3}" dt="2019-07-22T21:24:41.430" v="2278" actId="20577"/>
          <ac:spMkLst>
            <pc:docMk/>
            <pc:sldMk cId="2234315836" sldId="472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41.770" v="1395" actId="20577"/>
          <ac:spMkLst>
            <pc:docMk/>
            <pc:sldMk cId="2234315836" sldId="472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29:48.080" v="2112" actId="167"/>
          <ac:picMkLst>
            <pc:docMk/>
            <pc:sldMk cId="2234315836" sldId="472"/>
            <ac:picMk id="3" creationId="{0C911B0B-5BA1-0441-9BE3-D5CB82D30609}"/>
          </ac:picMkLst>
        </pc:picChg>
        <pc:cxnChg chg="del">
          <ac:chgData name="David Drohan" userId="bd111efc-3a90-4169-a791-cb26685365d4" providerId="ADAL" clId="{E4F5A73D-C190-4E4B-81E3-F651DDC172A3}" dt="2019-07-22T21:24:12.151" v="2275" actId="478"/>
          <ac:cxnSpMkLst>
            <pc:docMk/>
            <pc:sldMk cId="2234315836" sldId="472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6:35.903" v="2510" actId="20577"/>
        <pc:sldMkLst>
          <pc:docMk/>
          <pc:sldMk cId="3459689040" sldId="473"/>
        </pc:sldMkLst>
        <pc:spChg chg="mod">
          <ac:chgData name="David Drohan" userId="bd111efc-3a90-4169-a791-cb26685365d4" providerId="ADAL" clId="{E4F5A73D-C190-4E4B-81E3-F651DDC172A3}" dt="2019-07-22T19:20:52.576" v="1860" actId="20577"/>
          <ac:spMkLst>
            <pc:docMk/>
            <pc:sldMk cId="3459689040" sldId="473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6:35.903" v="2510" actId="20577"/>
          <ac:spMkLst>
            <pc:docMk/>
            <pc:sldMk cId="3459689040" sldId="473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2T19:17:23.526" v="1749" actId="478"/>
          <ac:picMkLst>
            <pc:docMk/>
            <pc:sldMk cId="3459689040" sldId="473"/>
            <ac:picMk id="3" creationId="{19ACC96C-E369-5A40-A66C-00AB1159BE88}"/>
          </ac:picMkLst>
        </pc:picChg>
        <pc:picChg chg="add mod">
          <ac:chgData name="David Drohan" userId="bd111efc-3a90-4169-a791-cb26685365d4" providerId="ADAL" clId="{E4F5A73D-C190-4E4B-81E3-F651DDC172A3}" dt="2019-07-22T19:24:21.732" v="1926" actId="1035"/>
          <ac:picMkLst>
            <pc:docMk/>
            <pc:sldMk cId="3459689040" sldId="473"/>
            <ac:picMk id="6" creationId="{4F4F1D5F-5DF9-1446-A646-9DF28C2ED131}"/>
          </ac:picMkLst>
        </pc:picChg>
        <pc:picChg chg="add mod">
          <ac:chgData name="David Drohan" userId="bd111efc-3a90-4169-a791-cb26685365d4" providerId="ADAL" clId="{E4F5A73D-C190-4E4B-81E3-F651DDC172A3}" dt="2019-07-22T19:21:31.579" v="1866" actId="1076"/>
          <ac:picMkLst>
            <pc:docMk/>
            <pc:sldMk cId="3459689040" sldId="473"/>
            <ac:picMk id="16" creationId="{7A68B8F1-D2E4-FE48-8A8B-591F7BB1A9C2}"/>
          </ac:picMkLst>
        </pc:picChg>
        <pc:cxnChg chg="mod">
          <ac:chgData name="David Drohan" userId="bd111efc-3a90-4169-a791-cb26685365d4" providerId="ADAL" clId="{E4F5A73D-C190-4E4B-81E3-F651DDC172A3}" dt="2019-07-22T19:18:32.638" v="1777" actId="14100"/>
          <ac:cxnSpMkLst>
            <pc:docMk/>
            <pc:sldMk cId="3459689040" sldId="473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2T19:20:58.245" v="1861" actId="14100"/>
          <ac:cxnSpMkLst>
            <pc:docMk/>
            <pc:sldMk cId="3459689040" sldId="473"/>
            <ac:cxnSpMk id="11" creationId="{7013BEFD-4B4E-A947-B6E0-C382330D4FDB}"/>
          </ac:cxnSpMkLst>
        </pc:cxnChg>
        <pc:cxnChg chg="add mod">
          <ac:chgData name="David Drohan" userId="bd111efc-3a90-4169-a791-cb26685365d4" providerId="ADAL" clId="{E4F5A73D-C190-4E4B-81E3-F651DDC172A3}" dt="2019-07-22T19:21:46.551" v="1870" actId="14100"/>
          <ac:cxnSpMkLst>
            <pc:docMk/>
            <pc:sldMk cId="3459689040" sldId="473"/>
            <ac:cxnSpMk id="17" creationId="{15F4BD4E-0DF1-4348-921F-F1E6C1001BD0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7:00.376" v="2523" actId="1036"/>
        <pc:sldMkLst>
          <pc:docMk/>
          <pc:sldMk cId="3154103809" sldId="474"/>
        </pc:sldMkLst>
        <pc:spChg chg="mod">
          <ac:chgData name="David Drohan" userId="bd111efc-3a90-4169-a791-cb26685365d4" providerId="ADAL" clId="{E4F5A73D-C190-4E4B-81E3-F651DDC172A3}" dt="2019-07-22T19:26:52.623" v="2057" actId="20577"/>
          <ac:spMkLst>
            <pc:docMk/>
            <pc:sldMk cId="3154103809" sldId="474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6:48.152" v="2519" actId="20577"/>
          <ac:spMkLst>
            <pc:docMk/>
            <pc:sldMk cId="3154103809" sldId="474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3T13:47:00.376" v="2523" actId="1036"/>
          <ac:picMkLst>
            <pc:docMk/>
            <pc:sldMk cId="3154103809" sldId="474"/>
            <ac:picMk id="3" creationId="{C85F1908-1D32-FD45-81B1-7008853B5180}"/>
          </ac:picMkLst>
        </pc:picChg>
        <pc:picChg chg="add del">
          <ac:chgData name="David Drohan" userId="bd111efc-3a90-4169-a791-cb26685365d4" providerId="ADAL" clId="{E4F5A73D-C190-4E4B-81E3-F651DDC172A3}" dt="2019-07-22T19:24:11.043" v="1921" actId="478"/>
          <ac:picMkLst>
            <pc:docMk/>
            <pc:sldMk cId="3154103809" sldId="474"/>
            <ac:picMk id="6" creationId="{4F4F1D5F-5DF9-1446-A646-9DF28C2ED131}"/>
          </ac:picMkLst>
        </pc:picChg>
        <pc:picChg chg="del">
          <ac:chgData name="David Drohan" userId="bd111efc-3a90-4169-a791-cb26685365d4" providerId="ADAL" clId="{E4F5A73D-C190-4E4B-81E3-F651DDC172A3}" dt="2019-07-22T19:24:44.395" v="1938" actId="478"/>
          <ac:picMkLst>
            <pc:docMk/>
            <pc:sldMk cId="3154103809" sldId="474"/>
            <ac:picMk id="16" creationId="{7A68B8F1-D2E4-FE48-8A8B-591F7BB1A9C2}"/>
          </ac:picMkLst>
        </pc:picChg>
        <pc:cxnChg chg="mod">
          <ac:chgData name="David Drohan" userId="bd111efc-3a90-4169-a791-cb26685365d4" providerId="ADAL" clId="{E4F5A73D-C190-4E4B-81E3-F651DDC172A3}" dt="2019-07-22T19:25:40.546" v="1999" actId="14100"/>
          <ac:cxnSpMkLst>
            <pc:docMk/>
            <pc:sldMk cId="3154103809" sldId="474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22T19:25:01.693" v="1940" actId="478"/>
          <ac:cxnSpMkLst>
            <pc:docMk/>
            <pc:sldMk cId="3154103809" sldId="474"/>
            <ac:cxnSpMk id="11" creationId="{7013BEFD-4B4E-A947-B6E0-C382330D4FDB}"/>
          </ac:cxnSpMkLst>
        </pc:cxnChg>
        <pc:cxnChg chg="del">
          <ac:chgData name="David Drohan" userId="bd111efc-3a90-4169-a791-cb26685365d4" providerId="ADAL" clId="{E4F5A73D-C190-4E4B-81E3-F651DDC172A3}" dt="2019-07-22T19:25:00.130" v="1939" actId="478"/>
          <ac:cxnSpMkLst>
            <pc:docMk/>
            <pc:sldMk cId="3154103809" sldId="474"/>
            <ac:cxnSpMk id="17" creationId="{15F4BD4E-0DF1-4348-921F-F1E6C1001BD0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8:09.318" v="2547" actId="14100"/>
        <pc:sldMkLst>
          <pc:docMk/>
          <pc:sldMk cId="3396352020" sldId="475"/>
        </pc:sldMkLst>
        <pc:spChg chg="add del mod">
          <ac:chgData name="David Drohan" userId="bd111efc-3a90-4169-a791-cb26685365d4" providerId="ADAL" clId="{E4F5A73D-C190-4E4B-81E3-F651DDC172A3}" dt="2019-07-22T21:31:50.817" v="2363" actId="478"/>
          <ac:spMkLst>
            <pc:docMk/>
            <pc:sldMk cId="3396352020" sldId="475"/>
            <ac:spMk id="9" creationId="{736D4E7E-6DF6-8946-8669-BEEC63F9F5F5}"/>
          </ac:spMkLst>
        </pc:spChg>
        <pc:spChg chg="del">
          <ac:chgData name="David Drohan" userId="bd111efc-3a90-4169-a791-cb26685365d4" providerId="ADAL" clId="{E4F5A73D-C190-4E4B-81E3-F651DDC172A3}" dt="2019-07-22T21:31:36.301" v="2360" actId="478"/>
          <ac:spMkLst>
            <pc:docMk/>
            <pc:sldMk cId="3396352020" sldId="475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8:09.318" v="2547" actId="14100"/>
          <ac:spMkLst>
            <pc:docMk/>
            <pc:sldMk cId="3396352020" sldId="475"/>
            <ac:spMk id="13" creationId="{3E82BB86-02B4-134B-BDB3-8218D531BFE3}"/>
          </ac:spMkLst>
        </pc:spChg>
        <pc:spChg chg="add mod">
          <ac:chgData name="David Drohan" userId="bd111efc-3a90-4169-a791-cb26685365d4" providerId="ADAL" clId="{E4F5A73D-C190-4E4B-81E3-F651DDC172A3}" dt="2019-07-23T07:18:47.558" v="2408" actId="1076"/>
          <ac:spMkLst>
            <pc:docMk/>
            <pc:sldMk cId="3396352020" sldId="475"/>
            <ac:spMk id="15" creationId="{48CC86F6-8206-7340-ABB9-FE3FD8423CDE}"/>
          </ac:spMkLst>
        </pc:spChg>
        <pc:picChg chg="del">
          <ac:chgData name="David Drohan" userId="bd111efc-3a90-4169-a791-cb26685365d4" providerId="ADAL" clId="{E4F5A73D-C190-4E4B-81E3-F651DDC172A3}" dt="2019-07-22T21:31:29.524" v="2359" actId="478"/>
          <ac:picMkLst>
            <pc:docMk/>
            <pc:sldMk cId="3396352020" sldId="475"/>
            <ac:picMk id="3" creationId="{0C911B0B-5BA1-0441-9BE3-D5CB82D30609}"/>
          </ac:picMkLst>
        </pc:picChg>
        <pc:picChg chg="add del mod">
          <ac:chgData name="David Drohan" userId="bd111efc-3a90-4169-a791-cb26685365d4" providerId="ADAL" clId="{E4F5A73D-C190-4E4B-81E3-F651DDC172A3}" dt="2019-07-22T21:32:34.074" v="2377" actId="1037"/>
          <ac:picMkLst>
            <pc:docMk/>
            <pc:sldMk cId="3396352020" sldId="475"/>
            <ac:picMk id="6" creationId="{1CE8EAFC-6523-804A-9807-ED5A2FC4482A}"/>
          </ac:picMkLst>
        </pc:picChg>
        <pc:cxnChg chg="mod">
          <ac:chgData name="David Drohan" userId="bd111efc-3a90-4169-a791-cb26685365d4" providerId="ADAL" clId="{E4F5A73D-C190-4E4B-81E3-F651DDC172A3}" dt="2019-07-23T07:18:56.865" v="2410" actId="14100"/>
          <ac:cxnSpMkLst>
            <pc:docMk/>
            <pc:sldMk cId="3396352020" sldId="475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26641348-F529-A24F-B052-BE65A594409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r>
              <a:rPr lang="en-IE" dirty="0"/>
              <a:t>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2E579-D377-854E-8B8D-C07C11DE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1" y="837028"/>
            <a:ext cx="5753100" cy="152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2937529"/>
            <a:ext cx="6253901" cy="488771"/>
          </a:xfrm>
        </p:spPr>
        <p:txBody>
          <a:bodyPr/>
          <a:lstStyle/>
          <a:p>
            <a:r>
              <a:rPr lang="en-US" dirty="0"/>
              <a:t>4 functions, responsible for defining how our implementation classes will behave (for the moment)</a:t>
            </a:r>
          </a:p>
          <a:p>
            <a:r>
              <a:rPr lang="en-US" dirty="0"/>
              <a:t>Classes that implement this interface </a:t>
            </a:r>
            <a:r>
              <a:rPr lang="en-US" b="1" u="sng" dirty="0"/>
              <a:t>must</a:t>
            </a:r>
            <a:r>
              <a:rPr lang="en-US" dirty="0"/>
              <a:t> implement these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531620" y="2171701"/>
            <a:ext cx="388620" cy="67817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05AB6-0661-7A4B-AF78-E422EF8B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1" y="811994"/>
            <a:ext cx="5900333" cy="19533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2823229"/>
            <a:ext cx="6949445" cy="488771"/>
          </a:xfrm>
        </p:spPr>
        <p:txBody>
          <a:bodyPr/>
          <a:lstStyle/>
          <a:p>
            <a:r>
              <a:rPr lang="en-US" dirty="0"/>
              <a:t>This class implements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r>
              <a:rPr lang="en-US" dirty="0"/>
              <a:t> – note modifier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to signify the function is an implementation of the function defined in interface</a:t>
            </a:r>
          </a:p>
          <a:p>
            <a:r>
              <a:rPr lang="en-US" dirty="0"/>
              <a:t>We also have an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dirty="0"/>
              <a:t> function (just ‘local’ to this class)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281736" y="1090171"/>
            <a:ext cx="2486323" cy="41634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157397" y="1298341"/>
            <a:ext cx="614596" cy="53426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2283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0F3A0F1-876D-0945-B2A6-93804E4E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6714"/>
            <a:ext cx="6279700" cy="4059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014210" y="2046157"/>
            <a:ext cx="1469036" cy="69704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036" y="843559"/>
            <a:ext cx="2868964" cy="3481104"/>
          </a:xfrm>
        </p:spPr>
        <p:txBody>
          <a:bodyPr/>
          <a:lstStyle/>
          <a:p>
            <a:r>
              <a:rPr lang="en-US" dirty="0"/>
              <a:t>Here we see the ‘inner workings’ of our implemented functions (create &amp; update)</a:t>
            </a:r>
          </a:p>
        </p:txBody>
      </p:sp>
    </p:spTree>
    <p:extLst>
      <p:ext uri="{BB962C8B-B14F-4D97-AF65-F5344CB8AC3E}">
        <p14:creationId xmlns:p14="http://schemas.microsoft.com/office/powerpoint/2010/main" val="26923947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CC96C-E369-5A40-A66C-00AB1159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1" y="806085"/>
            <a:ext cx="5359158" cy="31663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096656" y="1918741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Main purpose to act as ‘link’ between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</a:p>
          <a:p>
            <a:r>
              <a:rPr lang="en-US" dirty="0"/>
              <a:t>No interaction with user - ‘controls’ the flow of data between the user and storage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2335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4F4F1D5F-5DF9-1446-A646-9DF28C2E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2" y="813260"/>
            <a:ext cx="6312562" cy="492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2428407" y="1193721"/>
            <a:ext cx="3657601" cy="11447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start()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Initial point of entry in application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Triggers CRUD features based on user options from ‘View’</a:t>
            </a:r>
          </a:p>
          <a:p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13BEFD-4B4E-A947-B6E0-C382330D4FDB}"/>
              </a:ext>
            </a:extLst>
          </p:cNvPr>
          <p:cNvCxnSpPr>
            <a:cxnSpLocks/>
          </p:cNvCxnSpPr>
          <p:nvPr/>
        </p:nvCxnSpPr>
        <p:spPr>
          <a:xfrm flipH="1">
            <a:off x="3425254" y="3545174"/>
            <a:ext cx="2780674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7A68B8F1-D2E4-FE48-8A8B-591F7BB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17" y="1872579"/>
            <a:ext cx="3471862" cy="6672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4BD4E-0DF1-4348-921F-F1E6C1001BD0}"/>
              </a:ext>
            </a:extLst>
          </p:cNvPr>
          <p:cNvCxnSpPr>
            <a:cxnSpLocks/>
          </p:cNvCxnSpPr>
          <p:nvPr/>
        </p:nvCxnSpPr>
        <p:spPr>
          <a:xfrm flipV="1">
            <a:off x="2713220" y="2194464"/>
            <a:ext cx="2742497" cy="15117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9689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5F1908-1D32-FD45-81B1-7008853B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" y="826043"/>
            <a:ext cx="6157664" cy="37710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834328" y="1633928"/>
            <a:ext cx="1439057" cy="132662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add()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Interacting with both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  <a:r>
              <a:rPr lang="en-US" dirty="0"/>
              <a:t> to add a Placemark</a:t>
            </a:r>
          </a:p>
          <a:p>
            <a:endParaRPr lang="en-US" dirty="0"/>
          </a:p>
          <a:p>
            <a:r>
              <a:rPr lang="en-US" dirty="0"/>
              <a:t>The remaining functions operate in a similar fashion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1038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11B0B-5BA1-0441-9BE3-D5CB82D3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" y="802186"/>
            <a:ext cx="7772402" cy="19187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PlacemarkView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2914501"/>
            <a:ext cx="6402503" cy="1918710"/>
          </a:xfrm>
        </p:spPr>
        <p:txBody>
          <a:bodyPr/>
          <a:lstStyle/>
          <a:p>
            <a:r>
              <a:rPr lang="en-US" dirty="0"/>
              <a:t>‘User Facing’ class to present console UI for the application</a:t>
            </a:r>
          </a:p>
          <a:p>
            <a:r>
              <a:rPr lang="en-US" dirty="0"/>
              <a:t>Responsible for displaying user menu, Placemarks, getting Placemark data etc.</a:t>
            </a:r>
          </a:p>
        </p:txBody>
      </p:sp>
    </p:spTree>
    <p:extLst>
      <p:ext uri="{BB962C8B-B14F-4D97-AF65-F5344CB8AC3E}">
        <p14:creationId xmlns:p14="http://schemas.microsoft.com/office/powerpoint/2010/main" val="22343158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8EAFC-6523-804A-9807-ED5A2FC4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1" y="842615"/>
            <a:ext cx="8868386" cy="37541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792254" y="2571750"/>
            <a:ext cx="1113872" cy="1479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83644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PlacemarkView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addPlacemarkData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8CC86F6-8206-7340-ABB9-FE3FD842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8716" y="2337922"/>
            <a:ext cx="3320322" cy="467655"/>
          </a:xfrm>
        </p:spPr>
        <p:txBody>
          <a:bodyPr/>
          <a:lstStyle/>
          <a:p>
            <a:r>
              <a:rPr lang="en-US" dirty="0"/>
              <a:t>Getting User Data</a:t>
            </a:r>
          </a:p>
        </p:txBody>
      </p:sp>
    </p:spTree>
    <p:extLst>
      <p:ext uri="{BB962C8B-B14F-4D97-AF65-F5344CB8AC3E}">
        <p14:creationId xmlns:p14="http://schemas.microsoft.com/office/powerpoint/2010/main" val="33963520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Arrays &amp;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PlacemarkModel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 inside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we can add to this collection manually like 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04765-47FB-D04E-8E75-973ED0BB5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1983094"/>
            <a:ext cx="5159088" cy="298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922B2B-AA8C-CA4F-9911-13C09F4C6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4" y="3244444"/>
            <a:ext cx="8091629" cy="2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3.0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33997"/>
            <a:ext cx="4198237" cy="4782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9" y="2645421"/>
            <a:ext cx="4484527" cy="20873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We can also carry out CRUD operations using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functions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461A1-422A-1749-B933-3C7CCD00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13051"/>
            <a:ext cx="6854190" cy="27324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519E8C-C114-8447-A30A-49A3F7E9CF39}"/>
              </a:ext>
            </a:extLst>
          </p:cNvPr>
          <p:cNvCxnSpPr>
            <a:cxnSpLocks/>
          </p:cNvCxnSpPr>
          <p:nvPr/>
        </p:nvCxnSpPr>
        <p:spPr>
          <a:xfrm flipH="1">
            <a:off x="4238430" y="2018685"/>
            <a:ext cx="2916750" cy="4208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E54A78-4B48-7247-8BAB-3759B283C37F}"/>
              </a:ext>
            </a:extLst>
          </p:cNvPr>
          <p:cNvCxnSpPr>
            <a:cxnSpLocks/>
          </p:cNvCxnSpPr>
          <p:nvPr/>
        </p:nvCxnSpPr>
        <p:spPr>
          <a:xfrm flipH="1">
            <a:off x="6281213" y="2439558"/>
            <a:ext cx="2448975" cy="92800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081045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Lambdas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4176710464"/>
      </p:ext>
    </p:extLst>
  </p:cSld>
  <p:clrMapOvr>
    <a:masterClrMapping/>
  </p:clrMapOvr>
  <p:transition spd="med" advTm="528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3331D-22D2-B24B-B098-FD7AA2A3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" y="2224313"/>
            <a:ext cx="8611200" cy="976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Here the Collections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 is a ‘Higher Order’ function which means we can assign it as a parameter and pass anonymous functions to it, and use lambda expressions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Another Higher Order Function –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(note use of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E1BB2-5423-4B43-A713-7967C9E96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57532"/>
            <a:ext cx="5200650" cy="6912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E658C-657C-604B-A098-998CC2F579B2}"/>
              </a:ext>
            </a:extLst>
          </p:cNvPr>
          <p:cNvCxnSpPr>
            <a:cxnSpLocks/>
          </p:cNvCxnSpPr>
          <p:nvPr/>
        </p:nvCxnSpPr>
        <p:spPr>
          <a:xfrm flipH="1">
            <a:off x="5596187" y="3710471"/>
            <a:ext cx="2633413" cy="59270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8789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Placemark-Console Version 3.0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5417A-FF19-3E4C-A9D2-4704D06A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77" y="647700"/>
            <a:ext cx="3784600" cy="384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Now more complex</a:t>
            </a:r>
          </a:p>
          <a:p>
            <a:pPr lvl="1"/>
            <a:r>
              <a:rPr lang="en-US" dirty="0"/>
              <a:t>Multiple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2591512" cy="28959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2591512" cy="77237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3577131" y="1543896"/>
            <a:ext cx="2509114" cy="124319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3518610" y="1602028"/>
            <a:ext cx="2567635" cy="215066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5417A-FF19-3E4C-A9D2-4704D06A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77" y="647700"/>
            <a:ext cx="3784600" cy="384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Now more complex</a:t>
            </a:r>
          </a:p>
          <a:p>
            <a:pPr lvl="1"/>
            <a:r>
              <a:rPr lang="en-US" dirty="0"/>
              <a:t>Multiple packages</a:t>
            </a:r>
          </a:p>
          <a:p>
            <a:pPr lvl="1"/>
            <a:r>
              <a:rPr lang="en-US" dirty="0"/>
              <a:t>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772461" y="1833488"/>
            <a:ext cx="3262578" cy="14893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3313784" cy="80467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3313784" cy="177027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6370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6256724" cy="4299943"/>
          </a:xfrm>
        </p:spPr>
        <p:txBody>
          <a:bodyPr/>
          <a:lstStyle/>
          <a:p>
            <a:r>
              <a:rPr lang="en-US" dirty="0"/>
              <a:t>Codebase in main file substantially Reduced</a:t>
            </a:r>
          </a:p>
          <a:p>
            <a:pPr lvl="1"/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Single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501963" y="1532527"/>
            <a:ext cx="2070037" cy="262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6274EE-199A-BB45-BE18-E648B5C9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2" y="1532527"/>
            <a:ext cx="435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Classes &amp; Interfaces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Interfaces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925199"/>
            <a:ext cx="8062665" cy="761816"/>
          </a:xfrm>
        </p:spPr>
        <p:txBody>
          <a:bodyPr/>
          <a:lstStyle/>
          <a:p>
            <a:r>
              <a:rPr lang="en-US" dirty="0"/>
              <a:t>Version 3.0 refactors the app to make use of the MVC (Model-View-Controller) Design Pattern</a:t>
            </a:r>
          </a:p>
          <a:p>
            <a:r>
              <a:rPr lang="en-US" dirty="0"/>
              <a:t>Allows for SoC (Separation of Concerns)</a:t>
            </a:r>
          </a:p>
          <a:p>
            <a:r>
              <a:rPr lang="en-US" dirty="0"/>
              <a:t>A number of new Classes &amp; Interfaces introduced to improve </a:t>
            </a:r>
            <a:r>
              <a:rPr lang="en-US"/>
              <a:t>overall design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32132</TotalTime>
  <Words>546</Words>
  <Application>Microsoft Macintosh PowerPoint</Application>
  <PresentationFormat>On-screen Show (16:9)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3.0</vt:lpstr>
      <vt:lpstr>Features Covered (from Part 1)</vt:lpstr>
      <vt:lpstr>Features Covered (from Part 2)</vt:lpstr>
      <vt:lpstr>Project Structure</vt:lpstr>
      <vt:lpstr>Project Structure</vt:lpstr>
      <vt:lpstr>main.kt</vt:lpstr>
      <vt:lpstr>Classes &amp; Interfaces</vt:lpstr>
      <vt:lpstr>Classes &amp; Interfaces in Placemark</vt:lpstr>
      <vt:lpstr>Interface PlacemarkStore</vt:lpstr>
      <vt:lpstr>Class PlacemarkMemStore</vt:lpstr>
      <vt:lpstr>Class PlacemarkMemStore</vt:lpstr>
      <vt:lpstr>Class PlacemarkController</vt:lpstr>
      <vt:lpstr>Class PlacemarkController – start()</vt:lpstr>
      <vt:lpstr>Class PlacemarkController – add()</vt:lpstr>
      <vt:lpstr>Class PlacemarkView</vt:lpstr>
      <vt:lpstr>Class PlacemarkView – addPlacemarkData()</vt:lpstr>
      <vt:lpstr>Arrays &amp; Collections</vt:lpstr>
      <vt:lpstr>Arrays &amp; Collections in Placemark</vt:lpstr>
      <vt:lpstr>Arrays &amp; Collections in Placemark</vt:lpstr>
      <vt:lpstr>Lambdas</vt:lpstr>
      <vt:lpstr>Lambdas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88</cp:revision>
  <dcterms:created xsi:type="dcterms:W3CDTF">2019-01-29T16:40:14Z</dcterms:created>
  <dcterms:modified xsi:type="dcterms:W3CDTF">2019-07-23T14:01:35Z</dcterms:modified>
</cp:coreProperties>
</file>