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445" r:id="rId4"/>
    <p:sldId id="481" r:id="rId5"/>
    <p:sldId id="482" r:id="rId6"/>
    <p:sldId id="483" r:id="rId7"/>
    <p:sldId id="485" r:id="rId8"/>
    <p:sldId id="484" r:id="rId9"/>
    <p:sldId id="394" r:id="rId10"/>
    <p:sldId id="395" r:id="rId11"/>
    <p:sldId id="396" r:id="rId12"/>
    <p:sldId id="490" r:id="rId13"/>
    <p:sldId id="491" r:id="rId14"/>
    <p:sldId id="389" r:id="rId15"/>
    <p:sldId id="390" r:id="rId16"/>
    <p:sldId id="489" r:id="rId17"/>
    <p:sldId id="391" r:id="rId18"/>
    <p:sldId id="392" r:id="rId19"/>
    <p:sldId id="492" r:id="rId20"/>
    <p:sldId id="493" r:id="rId21"/>
    <p:sldId id="416" r:id="rId22"/>
    <p:sldId id="487" r:id="rId23"/>
    <p:sldId id="488" r:id="rId24"/>
    <p:sldId id="447" r:id="rId25"/>
    <p:sldId id="446" r:id="rId26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114CF-2146-564A-8099-FA24B5B11B15}" v="111" dt="2019-10-07T15:12:05.1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92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313C2A4C-D0B1-E743-9703-05FFF3F8A510}"/>
    <pc:docChg chg="undo custSel addSld delSld modSld sldOrd">
      <pc:chgData name="David Drohan" userId="bd111efc-3a90-4169-a791-cb26685365d4" providerId="ADAL" clId="{313C2A4C-D0B1-E743-9703-05FFF3F8A510}" dt="2019-10-03T09:14:59.737" v="796" actId="113"/>
      <pc:docMkLst>
        <pc:docMk/>
      </pc:docMkLst>
      <pc:sldChg chg="addSp delSp modSp">
        <pc:chgData name="David Drohan" userId="bd111efc-3a90-4169-a791-cb26685365d4" providerId="ADAL" clId="{313C2A4C-D0B1-E743-9703-05FFF3F8A510}" dt="2019-10-03T07:38:31.319" v="340" actId="1038"/>
        <pc:sldMkLst>
          <pc:docMk/>
          <pc:sldMk cId="0" sldId="257"/>
        </pc:sldMkLst>
        <pc:spChg chg="mod">
          <ac:chgData name="David Drohan" userId="bd111efc-3a90-4169-a791-cb26685365d4" providerId="ADAL" clId="{313C2A4C-D0B1-E743-9703-05FFF3F8A510}" dt="2019-10-02T20:48:59.905" v="24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avid Drohan" userId="bd111efc-3a90-4169-a791-cb26685365d4" providerId="ADAL" clId="{313C2A4C-D0B1-E743-9703-05FFF3F8A510}" dt="2019-10-02T20:48:47.523" v="14" actId="478"/>
          <ac:picMkLst>
            <pc:docMk/>
            <pc:sldMk cId="0" sldId="257"/>
            <ac:picMk id="4" creationId="{21B76AEB-787D-F24A-98B4-BEA5DEA2B6E2}"/>
          </ac:picMkLst>
        </pc:picChg>
        <pc:picChg chg="add mod">
          <ac:chgData name="David Drohan" userId="bd111efc-3a90-4169-a791-cb26685365d4" providerId="ADAL" clId="{313C2A4C-D0B1-E743-9703-05FFF3F8A510}" dt="2019-10-03T07:38:31.319" v="340" actId="1038"/>
          <ac:picMkLst>
            <pc:docMk/>
            <pc:sldMk cId="0" sldId="257"/>
            <ac:picMk id="5" creationId="{BA0622CA-81A3-1349-B72B-D0C0F7876820}"/>
          </ac:picMkLst>
        </pc:picChg>
      </pc:sldChg>
      <pc:sldChg chg="addSp modSp add">
        <pc:chgData name="David Drohan" userId="bd111efc-3a90-4169-a791-cb26685365d4" providerId="ADAL" clId="{313C2A4C-D0B1-E743-9703-05FFF3F8A510}" dt="2019-10-02T21:12:14.938" v="165" actId="1076"/>
        <pc:sldMkLst>
          <pc:docMk/>
          <pc:sldMk cId="4244418138" sldId="303"/>
        </pc:sldMkLst>
        <pc:spChg chg="mod">
          <ac:chgData name="David Drohan" userId="bd111efc-3a90-4169-a791-cb26685365d4" providerId="ADAL" clId="{313C2A4C-D0B1-E743-9703-05FFF3F8A510}" dt="2019-10-02T20:59:36.272" v="107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0:59:02.787" v="106" actId="114"/>
          <ac:spMkLst>
            <pc:docMk/>
            <pc:sldMk cId="4244418138" sldId="303"/>
            <ac:spMk id="5" creationId="{00000000-0000-0000-0000-000000000000}"/>
          </ac:spMkLst>
        </pc:spChg>
        <pc:picChg chg="add mod">
          <ac:chgData name="David Drohan" userId="bd111efc-3a90-4169-a791-cb26685365d4" providerId="ADAL" clId="{313C2A4C-D0B1-E743-9703-05FFF3F8A510}" dt="2019-10-02T21:12:14.938" v="165" actId="1076"/>
          <ac:picMkLst>
            <pc:docMk/>
            <pc:sldMk cId="4244418138" sldId="303"/>
            <ac:picMk id="4" creationId="{53F03B9F-FEE2-304D-87D6-37B0E6D26F94}"/>
          </ac:picMkLst>
        </pc:picChg>
      </pc:sldChg>
      <pc:sldChg chg="modSp">
        <pc:chgData name="David Drohan" userId="bd111efc-3a90-4169-a791-cb26685365d4" providerId="ADAL" clId="{313C2A4C-D0B1-E743-9703-05FFF3F8A510}" dt="2019-10-03T09:14:30.851" v="793" actId="20577"/>
        <pc:sldMkLst>
          <pc:docMk/>
          <pc:sldMk cId="205058614" sldId="445"/>
        </pc:sldMkLst>
        <pc:spChg chg="mod">
          <ac:chgData name="David Drohan" userId="bd111efc-3a90-4169-a791-cb26685365d4" providerId="ADAL" clId="{313C2A4C-D0B1-E743-9703-05FFF3F8A510}" dt="2019-10-03T09:14:30.851" v="793" actId="20577"/>
          <ac:spMkLst>
            <pc:docMk/>
            <pc:sldMk cId="205058614" sldId="445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313C2A4C-D0B1-E743-9703-05FFF3F8A510}" dt="2019-10-03T07:28:32.885" v="170" actId="20577"/>
        <pc:sldMkLst>
          <pc:docMk/>
          <pc:sldMk cId="986567806" sldId="447"/>
        </pc:sldMkLst>
        <pc:spChg chg="mod">
          <ac:chgData name="David Drohan" userId="bd111efc-3a90-4169-a791-cb26685365d4" providerId="ADAL" clId="{313C2A4C-D0B1-E743-9703-05FFF3F8A510}" dt="2019-10-03T07:28:32.885" v="170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 add">
        <pc:chgData name="David Drohan" userId="bd111efc-3a90-4169-a791-cb26685365d4" providerId="ADAL" clId="{313C2A4C-D0B1-E743-9703-05FFF3F8A510}" dt="2019-10-03T09:10:51.057" v="717" actId="20577"/>
        <pc:sldMkLst>
          <pc:docMk/>
          <pc:sldMk cId="3192502298" sldId="480"/>
        </pc:sldMkLst>
        <pc:spChg chg="mod">
          <ac:chgData name="David Drohan" userId="bd111efc-3a90-4169-a791-cb26685365d4" providerId="ADAL" clId="{313C2A4C-D0B1-E743-9703-05FFF3F8A510}" dt="2019-10-03T07:40:05.753" v="367" actId="20577"/>
          <ac:spMkLst>
            <pc:docMk/>
            <pc:sldMk cId="3192502298" sldId="480"/>
            <ac:spMk id="2" creationId="{946A2822-3E75-F747-906B-C2A136061ADB}"/>
          </ac:spMkLst>
        </pc:spChg>
        <pc:spChg chg="del">
          <ac:chgData name="David Drohan" userId="bd111efc-3a90-4169-a791-cb26685365d4" providerId="ADAL" clId="{313C2A4C-D0B1-E743-9703-05FFF3F8A510}" dt="2019-10-03T09:02:30.592" v="583" actId="478"/>
          <ac:spMkLst>
            <pc:docMk/>
            <pc:sldMk cId="3192502298" sldId="480"/>
            <ac:spMk id="3" creationId="{134AC04E-4A42-4841-B777-7D7B230E7FFD}"/>
          </ac:spMkLst>
        </pc:spChg>
        <pc:spChg chg="add mod">
          <ac:chgData name="David Drohan" userId="bd111efc-3a90-4169-a791-cb26685365d4" providerId="ADAL" clId="{313C2A4C-D0B1-E743-9703-05FFF3F8A510}" dt="2019-10-03T09:10:51.057" v="717" actId="20577"/>
          <ac:spMkLst>
            <pc:docMk/>
            <pc:sldMk cId="3192502298" sldId="480"/>
            <ac:spMk id="10" creationId="{57203E61-B21C-3E43-AA4D-7F1DB80D8CEB}"/>
          </ac:spMkLst>
        </pc:spChg>
        <pc:picChg chg="add del mod">
          <ac:chgData name="David Drohan" userId="bd111efc-3a90-4169-a791-cb26685365d4" providerId="ADAL" clId="{313C2A4C-D0B1-E743-9703-05FFF3F8A510}" dt="2019-10-03T09:04:13.204" v="587" actId="478"/>
          <ac:picMkLst>
            <pc:docMk/>
            <pc:sldMk cId="3192502298" sldId="480"/>
            <ac:picMk id="7" creationId="{72737349-24E7-4E4A-97A1-30F6B0FCDC06}"/>
          </ac:picMkLst>
        </pc:picChg>
        <pc:picChg chg="add del mod">
          <ac:chgData name="David Drohan" userId="bd111efc-3a90-4169-a791-cb26685365d4" providerId="ADAL" clId="{313C2A4C-D0B1-E743-9703-05FFF3F8A510}" dt="2019-10-03T09:04:37.436" v="591" actId="478"/>
          <ac:picMkLst>
            <pc:docMk/>
            <pc:sldMk cId="3192502298" sldId="480"/>
            <ac:picMk id="9" creationId="{38FCB477-15BA-284E-AE77-906FE3320717}"/>
          </ac:picMkLst>
        </pc:picChg>
      </pc:sldChg>
    </pc:docChg>
  </pc:docChgLst>
  <pc:docChgLst>
    <pc:chgData name="David Drohan" userId="bd111efc-3a90-4169-a791-cb26685365d4" providerId="ADAL" clId="{7A2107A6-E127-AF4A-B5D1-21B25411D13C}"/>
    <pc:docChg chg="undo custSel addSld delSld modSld">
      <pc:chgData name="David Drohan" userId="bd111efc-3a90-4169-a791-cb26685365d4" providerId="ADAL" clId="{7A2107A6-E127-AF4A-B5D1-21B25411D13C}" dt="2019-10-04T14:49:52.136" v="655" actId="14100"/>
      <pc:docMkLst>
        <pc:docMk/>
      </pc:docMkLst>
      <pc:sldChg chg="modSp">
        <pc:chgData name="David Drohan" userId="bd111efc-3a90-4169-a791-cb26685365d4" providerId="ADAL" clId="{7A2107A6-E127-AF4A-B5D1-21B25411D13C}" dt="2019-10-04T10:38:06.123" v="21" actId="20577"/>
        <pc:sldMkLst>
          <pc:docMk/>
          <pc:sldMk cId="0" sldId="257"/>
        </pc:sldMkLst>
        <pc:spChg chg="mod">
          <ac:chgData name="David Drohan" userId="bd111efc-3a90-4169-a791-cb26685365d4" providerId="ADAL" clId="{7A2107A6-E127-AF4A-B5D1-21B25411D13C}" dt="2019-10-04T10:38:06.123" v="2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7A2107A6-E127-AF4A-B5D1-21B25411D13C}" dt="2019-10-04T10:37:10.884" v="0" actId="14826"/>
          <ac:picMkLst>
            <pc:docMk/>
            <pc:sldMk cId="0" sldId="257"/>
            <ac:picMk id="5" creationId="{BA0622CA-81A3-1349-B72B-D0C0F7876820}"/>
          </ac:picMkLst>
        </pc:picChg>
      </pc:sldChg>
      <pc:sldChg chg="modSp">
        <pc:chgData name="David Drohan" userId="bd111efc-3a90-4169-a791-cb26685365d4" providerId="ADAL" clId="{7A2107A6-E127-AF4A-B5D1-21B25411D13C}" dt="2019-10-04T10:39:28.656" v="82" actId="20577"/>
        <pc:sldMkLst>
          <pc:docMk/>
          <pc:sldMk cId="4244418138" sldId="303"/>
        </pc:sldMkLst>
        <pc:spChg chg="mod">
          <ac:chgData name="David Drohan" userId="bd111efc-3a90-4169-a791-cb26685365d4" providerId="ADAL" clId="{7A2107A6-E127-AF4A-B5D1-21B25411D13C}" dt="2019-10-04T10:39:28.656" v="82" actId="20577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7A2107A6-E127-AF4A-B5D1-21B25411D13C}" dt="2019-10-04T10:39:24.460" v="70" actId="20577"/>
          <ac:spMkLst>
            <pc:docMk/>
            <pc:sldMk cId="4244418138" sldId="303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7A2107A6-E127-AF4A-B5D1-21B25411D13C}" dt="2019-10-04T14:49:52.136" v="655" actId="14100"/>
        <pc:sldMkLst>
          <pc:docMk/>
          <pc:sldMk cId="3192502298" sldId="480"/>
        </pc:sldMkLst>
        <pc:spChg chg="mod">
          <ac:chgData name="David Drohan" userId="bd111efc-3a90-4169-a791-cb26685365d4" providerId="ADAL" clId="{7A2107A6-E127-AF4A-B5D1-21B25411D13C}" dt="2019-10-04T13:58:41.439" v="446" actId="20577"/>
          <ac:spMkLst>
            <pc:docMk/>
            <pc:sldMk cId="3192502298" sldId="480"/>
            <ac:spMk id="2" creationId="{946A2822-3E75-F747-906B-C2A136061ADB}"/>
          </ac:spMkLst>
        </pc:spChg>
        <pc:spChg chg="add del mod">
          <ac:chgData name="David Drohan" userId="bd111efc-3a90-4169-a791-cb26685365d4" providerId="ADAL" clId="{7A2107A6-E127-AF4A-B5D1-21B25411D13C}" dt="2019-10-04T13:58:49.304" v="448" actId="478"/>
          <ac:spMkLst>
            <pc:docMk/>
            <pc:sldMk cId="3192502298" sldId="480"/>
            <ac:spMk id="6" creationId="{1576444E-3436-354E-A518-BA1BB9840DA1}"/>
          </ac:spMkLst>
        </pc:spChg>
        <pc:spChg chg="del">
          <ac:chgData name="David Drohan" userId="bd111efc-3a90-4169-a791-cb26685365d4" providerId="ADAL" clId="{7A2107A6-E127-AF4A-B5D1-21B25411D13C}" dt="2019-10-04T13:58:46.764" v="447" actId="478"/>
          <ac:spMkLst>
            <pc:docMk/>
            <pc:sldMk cId="3192502298" sldId="480"/>
            <ac:spMk id="10" creationId="{57203E61-B21C-3E43-AA4D-7F1DB80D8CEB}"/>
          </ac:spMkLst>
        </pc:spChg>
        <pc:picChg chg="add mod">
          <ac:chgData name="David Drohan" userId="bd111efc-3a90-4169-a791-cb26685365d4" providerId="ADAL" clId="{7A2107A6-E127-AF4A-B5D1-21B25411D13C}" dt="2019-10-04T14:23:36.048" v="547" actId="1076"/>
          <ac:picMkLst>
            <pc:docMk/>
            <pc:sldMk cId="3192502298" sldId="480"/>
            <ac:picMk id="8" creationId="{D808113E-DF00-5440-BAEA-A6CC53DC7D12}"/>
          </ac:picMkLst>
        </pc:picChg>
        <pc:picChg chg="add del mod">
          <ac:chgData name="David Drohan" userId="bd111efc-3a90-4169-a791-cb26685365d4" providerId="ADAL" clId="{7A2107A6-E127-AF4A-B5D1-21B25411D13C}" dt="2019-10-04T14:22:53.742" v="532" actId="478"/>
          <ac:picMkLst>
            <pc:docMk/>
            <pc:sldMk cId="3192502298" sldId="480"/>
            <ac:picMk id="11" creationId="{5DBF20A7-AFF1-2640-BCB2-7D03E9483AB0}"/>
          </ac:picMkLst>
        </pc:picChg>
        <pc:picChg chg="add mod">
          <ac:chgData name="David Drohan" userId="bd111efc-3a90-4169-a791-cb26685365d4" providerId="ADAL" clId="{7A2107A6-E127-AF4A-B5D1-21B25411D13C}" dt="2019-10-04T14:23:30.899" v="546" actId="167"/>
          <ac:picMkLst>
            <pc:docMk/>
            <pc:sldMk cId="3192502298" sldId="480"/>
            <ac:picMk id="13" creationId="{CE6AB73D-618A-6D4C-8A32-A27421EF8649}"/>
          </ac:picMkLst>
        </pc:picChg>
        <pc:cxnChg chg="add mod">
          <ac:chgData name="David Drohan" userId="bd111efc-3a90-4169-a791-cb26685365d4" providerId="ADAL" clId="{7A2107A6-E127-AF4A-B5D1-21B25411D13C}" dt="2019-10-04T14:49:43.807" v="652" actId="14100"/>
          <ac:cxnSpMkLst>
            <pc:docMk/>
            <pc:sldMk cId="3192502298" sldId="480"/>
            <ac:cxnSpMk id="14" creationId="{7871C483-C14C-DE48-9892-7753DD34D8A3}"/>
          </ac:cxnSpMkLst>
        </pc:cxnChg>
        <pc:cxnChg chg="add mod">
          <ac:chgData name="David Drohan" userId="bd111efc-3a90-4169-a791-cb26685365d4" providerId="ADAL" clId="{7A2107A6-E127-AF4A-B5D1-21B25411D13C}" dt="2019-10-04T14:49:52.136" v="655" actId="14100"/>
          <ac:cxnSpMkLst>
            <pc:docMk/>
            <pc:sldMk cId="3192502298" sldId="480"/>
            <ac:cxnSpMk id="16" creationId="{170B82B0-F1CF-8749-87AB-89781D8B27EB}"/>
          </ac:cxnSpMkLst>
        </pc:cxnChg>
      </pc:sldChg>
    </pc:docChg>
  </pc:docChgLst>
  <pc:docChgLst>
    <pc:chgData name="David Drohan" userId="bd111efc-3a90-4169-a791-cb26685365d4" providerId="ADAL" clId="{9097D2AD-534B-C042-9885-DFEC329EF8A8}"/>
    <pc:docChg chg="undo custSel addSld delSld modSld">
      <pc:chgData name="David Drohan" userId="bd111efc-3a90-4169-a791-cb26685365d4" providerId="ADAL" clId="{9097D2AD-534B-C042-9885-DFEC329EF8A8}" dt="2019-09-26T15:38:15.154" v="970" actId="478"/>
      <pc:docMkLst>
        <pc:docMk/>
      </pc:docMkLst>
      <pc:sldChg chg="addSp delSp modSp">
        <pc:chgData name="David Drohan" userId="bd111efc-3a90-4169-a791-cb26685365d4" providerId="ADAL" clId="{9097D2AD-534B-C042-9885-DFEC329EF8A8}" dt="2019-09-26T15:38:15.154" v="970" actId="478"/>
        <pc:sldMkLst>
          <pc:docMk/>
          <pc:sldMk cId="0" sldId="257"/>
        </pc:sldMkLst>
        <pc:spChg chg="mod">
          <ac:chgData name="David Drohan" userId="bd111efc-3a90-4169-a791-cb26685365d4" providerId="ADAL" clId="{9097D2AD-534B-C042-9885-DFEC329EF8A8}" dt="2019-09-24T11:53:46.057" v="22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Drohan" userId="bd111efc-3a90-4169-a791-cb26685365d4" providerId="ADAL" clId="{9097D2AD-534B-C042-9885-DFEC329EF8A8}" dt="2019-09-26T15:38:15.154" v="970" actId="478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avid Drohan" userId="bd111efc-3a90-4169-a791-cb26685365d4" providerId="ADAL" clId="{9097D2AD-534B-C042-9885-DFEC329EF8A8}" dt="2019-09-26T08:41:06.958" v="779" actId="1076"/>
          <ac:picMkLst>
            <pc:docMk/>
            <pc:sldMk cId="0" sldId="257"/>
            <ac:picMk id="4" creationId="{21B76AEB-787D-F24A-98B4-BEA5DEA2B6E2}"/>
          </ac:picMkLst>
        </pc:picChg>
        <pc:picChg chg="del mod">
          <ac:chgData name="David Drohan" userId="bd111efc-3a90-4169-a791-cb26685365d4" providerId="ADAL" clId="{9097D2AD-534B-C042-9885-DFEC329EF8A8}" dt="2019-09-26T08:39:29.875" v="774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Sp modSp">
        <pc:chgData name="David Drohan" userId="bd111efc-3a90-4169-a791-cb26685365d4" providerId="ADAL" clId="{9097D2AD-534B-C042-9885-DFEC329EF8A8}" dt="2019-09-26T09:56:18.266" v="845" actId="20577"/>
        <pc:sldMkLst>
          <pc:docMk/>
          <pc:sldMk cId="205058614" sldId="445"/>
        </pc:sldMkLst>
        <pc:spChg chg="mod">
          <ac:chgData name="David Drohan" userId="bd111efc-3a90-4169-a791-cb26685365d4" providerId="ADAL" clId="{9097D2AD-534B-C042-9885-DFEC329EF8A8}" dt="2019-09-24T12:41:42.434" v="143" actId="20577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6T09:56:18.266" v="845" actId="20577"/>
          <ac:spMkLst>
            <pc:docMk/>
            <pc:sldMk cId="205058614" sldId="445"/>
            <ac:spMk id="86" creationId="{00000000-0000-0000-0000-000000000000}"/>
          </ac:spMkLst>
        </pc:spChg>
        <pc:picChg chg="del mod">
          <ac:chgData name="David Drohan" userId="bd111efc-3a90-4169-a791-cb26685365d4" providerId="ADAL" clId="{9097D2AD-534B-C042-9885-DFEC329EF8A8}" dt="2019-09-25T08:22:10.906" v="379" actId="478"/>
          <ac:picMkLst>
            <pc:docMk/>
            <pc:sldMk cId="205058614" sldId="445"/>
            <ac:picMk id="7" creationId="{EE10EB52-7C3C-1547-B142-3CC7EA6288B7}"/>
          </ac:picMkLst>
        </pc:picChg>
      </pc:sldChg>
      <pc:sldChg chg="modSp">
        <pc:chgData name="David Drohan" userId="bd111efc-3a90-4169-a791-cb26685365d4" providerId="ADAL" clId="{9097D2AD-534B-C042-9885-DFEC329EF8A8}" dt="2019-09-24T12:40:14.855" v="131" actId="20577"/>
        <pc:sldMkLst>
          <pc:docMk/>
          <pc:sldMk cId="986567806" sldId="447"/>
        </pc:sldMkLst>
        <pc:spChg chg="mod">
          <ac:chgData name="David Drohan" userId="bd111efc-3a90-4169-a791-cb26685365d4" providerId="ADAL" clId="{9097D2AD-534B-C042-9885-DFEC329EF8A8}" dt="2019-09-24T12:40:14.855" v="131" actId="20577"/>
          <ac:spMkLst>
            <pc:docMk/>
            <pc:sldMk cId="986567806" sldId="447"/>
            <ac:spMk id="161" creationId="{00000000-0000-0000-0000-000000000000}"/>
          </ac:spMkLst>
        </pc:spChg>
      </pc:sldChg>
    </pc:docChg>
  </pc:docChgLst>
  <pc:docChgLst>
    <pc:chgData name="David Drohan" userId="bd111efc-3a90-4169-a791-cb26685365d4" providerId="ADAL" clId="{1EE114CF-2146-564A-8099-FA24B5B11B15}"/>
    <pc:docChg chg="undo custSel addSld delSld modSld modMainMaster">
      <pc:chgData name="David Drohan" userId="bd111efc-3a90-4169-a791-cb26685365d4" providerId="ADAL" clId="{1EE114CF-2146-564A-8099-FA24B5B11B15}" dt="2019-10-07T20:51:13.652" v="1446" actId="2696"/>
      <pc:docMkLst>
        <pc:docMk/>
      </pc:docMkLst>
      <pc:sldChg chg="addSp delSp modSp">
        <pc:chgData name="David Drohan" userId="bd111efc-3a90-4169-a791-cb26685365d4" providerId="ADAL" clId="{1EE114CF-2146-564A-8099-FA24B5B11B15}" dt="2019-10-07T09:17:55.863" v="404" actId="113"/>
        <pc:sldMkLst>
          <pc:docMk/>
          <pc:sldMk cId="0" sldId="257"/>
        </pc:sldMkLst>
        <pc:spChg chg="mod">
          <ac:chgData name="David Drohan" userId="bd111efc-3a90-4169-a791-cb26685365d4" providerId="ADAL" clId="{1EE114CF-2146-564A-8099-FA24B5B11B15}" dt="2019-10-07T09:17:55.863" v="404" actId="113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David Drohan" userId="bd111efc-3a90-4169-a791-cb26685365d4" providerId="ADAL" clId="{1EE114CF-2146-564A-8099-FA24B5B11B15}" dt="2019-10-04T21:46:29.682" v="45" actId="1038"/>
          <ac:picMkLst>
            <pc:docMk/>
            <pc:sldMk cId="0" sldId="257"/>
            <ac:picMk id="4" creationId="{B0B119F1-400C-C24D-9475-15B703E0592B}"/>
          </ac:picMkLst>
        </pc:picChg>
        <pc:picChg chg="del">
          <ac:chgData name="David Drohan" userId="bd111efc-3a90-4169-a791-cb26685365d4" providerId="ADAL" clId="{1EE114CF-2146-564A-8099-FA24B5B11B15}" dt="2019-10-04T21:35:49.499" v="25" actId="478"/>
          <ac:picMkLst>
            <pc:docMk/>
            <pc:sldMk cId="0" sldId="257"/>
            <ac:picMk id="5" creationId="{BA0622CA-81A3-1349-B72B-D0C0F7876820}"/>
          </ac:picMkLst>
        </pc:picChg>
      </pc:sldChg>
      <pc:sldChg chg="modSp add del">
        <pc:chgData name="David Drohan" userId="bd111efc-3a90-4169-a791-cb26685365d4" providerId="ADAL" clId="{1EE114CF-2146-564A-8099-FA24B5B11B15}" dt="2019-10-07T20:51:12.627" v="1445" actId="2696"/>
        <pc:sldMkLst>
          <pc:docMk/>
          <pc:sldMk cId="4244418138" sldId="303"/>
        </pc:sldMkLst>
        <pc:spChg chg="mod">
          <ac:chgData name="David Drohan" userId="bd111efc-3a90-4169-a791-cb26685365d4" providerId="ADAL" clId="{1EE114CF-2146-564A-8099-FA24B5B11B15}" dt="2019-10-07T09:07:08.291" v="336" actId="313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09:06:48.418" v="316" actId="20577"/>
          <ac:spMkLst>
            <pc:docMk/>
            <pc:sldMk cId="4244418138" sldId="303"/>
            <ac:spMk id="5" creationId="{00000000-0000-0000-0000-000000000000}"/>
          </ac:spMkLst>
        </pc:spChg>
      </pc:sldChg>
      <pc:sldChg chg="modSp add">
        <pc:chgData name="David Drohan" userId="bd111efc-3a90-4169-a791-cb26685365d4" providerId="ADAL" clId="{1EE114CF-2146-564A-8099-FA24B5B11B15}" dt="2019-10-07T14:39:36.876" v="899" actId="113"/>
        <pc:sldMkLst>
          <pc:docMk/>
          <pc:sldMk cId="826286350" sldId="389"/>
        </pc:sldMkLst>
        <pc:spChg chg="mod">
          <ac:chgData name="David Drohan" userId="bd111efc-3a90-4169-a791-cb26685365d4" providerId="ADAL" clId="{1EE114CF-2146-564A-8099-FA24B5B11B15}" dt="2019-10-07T14:39:36.876" v="899" actId="113"/>
          <ac:spMkLst>
            <pc:docMk/>
            <pc:sldMk cId="826286350" sldId="389"/>
            <ac:spMk id="3" creationId="{00000000-0000-0000-0000-000000000000}"/>
          </ac:spMkLst>
        </pc:spChg>
      </pc:sldChg>
      <pc:sldChg chg="addSp delSp modSp add delAnim modAnim">
        <pc:chgData name="David Drohan" userId="bd111efc-3a90-4169-a791-cb26685365d4" providerId="ADAL" clId="{1EE114CF-2146-564A-8099-FA24B5B11B15}" dt="2019-10-07T15:14:51.437" v="1301" actId="20577"/>
        <pc:sldMkLst>
          <pc:docMk/>
          <pc:sldMk cId="640515738" sldId="390"/>
        </pc:sldMkLst>
        <pc:spChg chg="mod">
          <ac:chgData name="David Drohan" userId="bd111efc-3a90-4169-a791-cb26685365d4" providerId="ADAL" clId="{1EE114CF-2146-564A-8099-FA24B5B11B15}" dt="2019-10-07T14:42:59.356" v="923" actId="20577"/>
          <ac:spMkLst>
            <pc:docMk/>
            <pc:sldMk cId="640515738" sldId="390"/>
            <ac:spMk id="2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15:14:51.437" v="1301" actId="20577"/>
          <ac:spMkLst>
            <pc:docMk/>
            <pc:sldMk cId="640515738" sldId="390"/>
            <ac:spMk id="3" creationId="{00000000-0000-0000-0000-000000000000}"/>
          </ac:spMkLst>
        </pc:spChg>
        <pc:spChg chg="del mod">
          <ac:chgData name="David Drohan" userId="bd111efc-3a90-4169-a791-cb26685365d4" providerId="ADAL" clId="{1EE114CF-2146-564A-8099-FA24B5B11B15}" dt="2019-10-07T09:41:26.347" v="599" actId="478"/>
          <ac:spMkLst>
            <pc:docMk/>
            <pc:sldMk cId="640515738" sldId="390"/>
            <ac:spMk id="7" creationId="{00000000-0000-0000-0000-000000000000}"/>
          </ac:spMkLst>
        </pc:spChg>
        <pc:spChg chg="del mod">
          <ac:chgData name="David Drohan" userId="bd111efc-3a90-4169-a791-cb26685365d4" providerId="ADAL" clId="{1EE114CF-2146-564A-8099-FA24B5B11B15}" dt="2019-10-07T09:41:28.058" v="600" actId="478"/>
          <ac:spMkLst>
            <pc:docMk/>
            <pc:sldMk cId="640515738" sldId="390"/>
            <ac:spMk id="8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15:14:23.039" v="1298" actId="1036"/>
          <ac:spMkLst>
            <pc:docMk/>
            <pc:sldMk cId="640515738" sldId="390"/>
            <ac:spMk id="9" creationId="{00000000-0000-0000-0000-000000000000}"/>
          </ac:spMkLst>
        </pc:spChg>
        <pc:picChg chg="del">
          <ac:chgData name="David Drohan" userId="bd111efc-3a90-4169-a791-cb26685365d4" providerId="ADAL" clId="{1EE114CF-2146-564A-8099-FA24B5B11B15}" dt="2019-10-07T09:40:28.568" v="591" actId="478"/>
          <ac:picMkLst>
            <pc:docMk/>
            <pc:sldMk cId="640515738" sldId="390"/>
            <ac:picMk id="6" creationId="{00000000-0000-0000-0000-000000000000}"/>
          </ac:picMkLst>
        </pc:picChg>
        <pc:picChg chg="add mod">
          <ac:chgData name="David Drohan" userId="bd111efc-3a90-4169-a791-cb26685365d4" providerId="ADAL" clId="{1EE114CF-2146-564A-8099-FA24B5B11B15}" dt="2019-10-07T15:14:24.712" v="1300" actId="1035"/>
          <ac:picMkLst>
            <pc:docMk/>
            <pc:sldMk cId="640515738" sldId="390"/>
            <ac:picMk id="13" creationId="{0A29CD9A-0B47-824B-BCA3-DA91FAA915C8}"/>
          </ac:picMkLst>
        </pc:picChg>
        <pc:cxnChg chg="mod">
          <ac:chgData name="David Drohan" userId="bd111efc-3a90-4169-a791-cb26685365d4" providerId="ADAL" clId="{1EE114CF-2146-564A-8099-FA24B5B11B15}" dt="2019-10-07T15:14:23.039" v="1298" actId="1036"/>
          <ac:cxnSpMkLst>
            <pc:docMk/>
            <pc:sldMk cId="640515738" sldId="390"/>
            <ac:cxnSpMk id="11" creationId="{00000000-0000-0000-0000-000000000000}"/>
          </ac:cxnSpMkLst>
        </pc:cxnChg>
        <pc:cxnChg chg="mod">
          <ac:chgData name="David Drohan" userId="bd111efc-3a90-4169-a791-cb26685365d4" providerId="ADAL" clId="{1EE114CF-2146-564A-8099-FA24B5B11B15}" dt="2019-10-07T15:14:23.039" v="1298" actId="1036"/>
          <ac:cxnSpMkLst>
            <pc:docMk/>
            <pc:sldMk cId="640515738" sldId="390"/>
            <ac:cxnSpMk id="12" creationId="{00000000-0000-0000-0000-000000000000}"/>
          </ac:cxnSpMkLst>
        </pc:cxnChg>
      </pc:sldChg>
      <pc:sldChg chg="modSp add">
        <pc:chgData name="David Drohan" userId="bd111efc-3a90-4169-a791-cb26685365d4" providerId="ADAL" clId="{1EE114CF-2146-564A-8099-FA24B5B11B15}" dt="2019-10-07T15:18:09.965" v="1312" actId="20577"/>
        <pc:sldMkLst>
          <pc:docMk/>
          <pc:sldMk cId="2349777131" sldId="391"/>
        </pc:sldMkLst>
        <pc:spChg chg="mod">
          <ac:chgData name="David Drohan" userId="bd111efc-3a90-4169-a791-cb26685365d4" providerId="ADAL" clId="{1EE114CF-2146-564A-8099-FA24B5B11B15}" dt="2019-10-07T14:43:16.774" v="925" actId="20577"/>
          <ac:spMkLst>
            <pc:docMk/>
            <pc:sldMk cId="2349777131" sldId="391"/>
            <ac:spMk id="2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15:18:09.965" v="1312" actId="20577"/>
          <ac:spMkLst>
            <pc:docMk/>
            <pc:sldMk cId="2349777131" sldId="391"/>
            <ac:spMk id="3" creationId="{00000000-0000-0000-0000-000000000000}"/>
          </ac:spMkLst>
        </pc:spChg>
      </pc:sldChg>
      <pc:sldChg chg="addSp delSp modSp add delAnim modAnim">
        <pc:chgData name="David Drohan" userId="bd111efc-3a90-4169-a791-cb26685365d4" providerId="ADAL" clId="{1EE114CF-2146-564A-8099-FA24B5B11B15}" dt="2019-10-07T14:50:46.332" v="1010" actId="20577"/>
        <pc:sldMkLst>
          <pc:docMk/>
          <pc:sldMk cId="309744616" sldId="392"/>
        </pc:sldMkLst>
        <pc:spChg chg="mod">
          <ac:chgData name="David Drohan" userId="bd111efc-3a90-4169-a791-cb26685365d4" providerId="ADAL" clId="{1EE114CF-2146-564A-8099-FA24B5B11B15}" dt="2019-10-07T14:43:22.464" v="926"/>
          <ac:spMkLst>
            <pc:docMk/>
            <pc:sldMk cId="309744616" sldId="392"/>
            <ac:spMk id="2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14:50:46.332" v="1010" actId="20577"/>
          <ac:spMkLst>
            <pc:docMk/>
            <pc:sldMk cId="309744616" sldId="392"/>
            <ac:spMk id="3" creationId="{00000000-0000-0000-0000-000000000000}"/>
          </ac:spMkLst>
        </pc:spChg>
        <pc:spChg chg="del">
          <ac:chgData name="David Drohan" userId="bd111efc-3a90-4169-a791-cb26685365d4" providerId="ADAL" clId="{1EE114CF-2146-564A-8099-FA24B5B11B15}" dt="2019-10-07T14:46:45.875" v="943" actId="478"/>
          <ac:spMkLst>
            <pc:docMk/>
            <pc:sldMk cId="309744616" sldId="392"/>
            <ac:spMk id="7" creationId="{00000000-0000-0000-0000-000000000000}"/>
          </ac:spMkLst>
        </pc:spChg>
        <pc:spChg chg="del">
          <ac:chgData name="David Drohan" userId="bd111efc-3a90-4169-a791-cb26685365d4" providerId="ADAL" clId="{1EE114CF-2146-564A-8099-FA24B5B11B15}" dt="2019-10-07T14:46:53.316" v="946" actId="478"/>
          <ac:spMkLst>
            <pc:docMk/>
            <pc:sldMk cId="309744616" sldId="392"/>
            <ac:spMk id="8" creationId="{00000000-0000-0000-0000-000000000000}"/>
          </ac:spMkLst>
        </pc:spChg>
        <pc:spChg chg="del">
          <ac:chgData name="David Drohan" userId="bd111efc-3a90-4169-a791-cb26685365d4" providerId="ADAL" clId="{1EE114CF-2146-564A-8099-FA24B5B11B15}" dt="2019-10-07T14:46:54.988" v="947" actId="478"/>
          <ac:spMkLst>
            <pc:docMk/>
            <pc:sldMk cId="309744616" sldId="392"/>
            <ac:spMk id="9" creationId="{00000000-0000-0000-0000-000000000000}"/>
          </ac:spMkLst>
        </pc:spChg>
        <pc:picChg chg="del">
          <ac:chgData name="David Drohan" userId="bd111efc-3a90-4169-a791-cb26685365d4" providerId="ADAL" clId="{1EE114CF-2146-564A-8099-FA24B5B11B15}" dt="2019-10-07T14:45:51.587" v="937" actId="478"/>
          <ac:picMkLst>
            <pc:docMk/>
            <pc:sldMk cId="309744616" sldId="392"/>
            <ac:picMk id="6" creationId="{00000000-0000-0000-0000-000000000000}"/>
          </ac:picMkLst>
        </pc:picChg>
        <pc:picChg chg="add del mod">
          <ac:chgData name="David Drohan" userId="bd111efc-3a90-4169-a791-cb26685365d4" providerId="ADAL" clId="{1EE114CF-2146-564A-8099-FA24B5B11B15}" dt="2019-10-07T14:50:08.132" v="982" actId="1035"/>
          <ac:picMkLst>
            <pc:docMk/>
            <pc:sldMk cId="309744616" sldId="392"/>
            <ac:picMk id="11" creationId="{82B797EE-82A0-154C-B651-F8CAC72C83DB}"/>
          </ac:picMkLst>
        </pc:picChg>
        <pc:cxnChg chg="add mod">
          <ac:chgData name="David Drohan" userId="bd111efc-3a90-4169-a791-cb26685365d4" providerId="ADAL" clId="{1EE114CF-2146-564A-8099-FA24B5B11B15}" dt="2019-10-07T14:50:32.493" v="1009" actId="1076"/>
          <ac:cxnSpMkLst>
            <pc:docMk/>
            <pc:sldMk cId="309744616" sldId="392"/>
            <ac:cxnSpMk id="12" creationId="{CF697A59-34B2-B840-A24E-F0E76451ADED}"/>
          </ac:cxnSpMkLst>
        </pc:cxnChg>
        <pc:cxnChg chg="add mod">
          <ac:chgData name="David Drohan" userId="bd111efc-3a90-4169-a791-cb26685365d4" providerId="ADAL" clId="{1EE114CF-2146-564A-8099-FA24B5B11B15}" dt="2019-10-07T14:50:28.403" v="1008" actId="14100"/>
          <ac:cxnSpMkLst>
            <pc:docMk/>
            <pc:sldMk cId="309744616" sldId="392"/>
            <ac:cxnSpMk id="13" creationId="{5EA69618-4CFF-C746-9875-7631A98FBDFB}"/>
          </ac:cxnSpMkLst>
        </pc:cxnChg>
        <pc:cxnChg chg="add mod">
          <ac:chgData name="David Drohan" userId="bd111efc-3a90-4169-a791-cb26685365d4" providerId="ADAL" clId="{1EE114CF-2146-564A-8099-FA24B5B11B15}" dt="2019-10-07T14:50:23.563" v="1006" actId="14100"/>
          <ac:cxnSpMkLst>
            <pc:docMk/>
            <pc:sldMk cId="309744616" sldId="392"/>
            <ac:cxnSpMk id="16" creationId="{075BF9C6-6278-F241-A85D-69653E255D89}"/>
          </ac:cxnSpMkLst>
        </pc:cxnChg>
      </pc:sldChg>
      <pc:sldChg chg="modSp add">
        <pc:chgData name="David Drohan" userId="bd111efc-3a90-4169-a791-cb26685365d4" providerId="ADAL" clId="{1EE114CF-2146-564A-8099-FA24B5B11B15}" dt="2019-10-07T09:20:47.804" v="445" actId="20577"/>
        <pc:sldMkLst>
          <pc:docMk/>
          <pc:sldMk cId="4243493458" sldId="394"/>
        </pc:sldMkLst>
        <pc:spChg chg="mod">
          <ac:chgData name="David Drohan" userId="bd111efc-3a90-4169-a791-cb26685365d4" providerId="ADAL" clId="{1EE114CF-2146-564A-8099-FA24B5B11B15}" dt="2019-10-07T09:20:47.804" v="445" actId="20577"/>
          <ac:spMkLst>
            <pc:docMk/>
            <pc:sldMk cId="4243493458" sldId="394"/>
            <ac:spMk id="3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09:16:16.350" v="389" actId="20577"/>
          <ac:spMkLst>
            <pc:docMk/>
            <pc:sldMk cId="4243493458" sldId="394"/>
            <ac:spMk id="6" creationId="{00000000-0000-0000-0000-000000000000}"/>
          </ac:spMkLst>
        </pc:spChg>
      </pc:sldChg>
      <pc:sldChg chg="modSp add">
        <pc:chgData name="David Drohan" userId="bd111efc-3a90-4169-a791-cb26685365d4" providerId="ADAL" clId="{1EE114CF-2146-564A-8099-FA24B5B11B15}" dt="2019-10-07T20:49:35.497" v="1444" actId="1036"/>
        <pc:sldMkLst>
          <pc:docMk/>
          <pc:sldMk cId="2849561427" sldId="395"/>
        </pc:sldMkLst>
        <pc:spChg chg="mod">
          <ac:chgData name="David Drohan" userId="bd111efc-3a90-4169-a791-cb26685365d4" providerId="ADAL" clId="{1EE114CF-2146-564A-8099-FA24B5B11B15}" dt="2019-10-07T20:49:06.123" v="1436" actId="1036"/>
          <ac:spMkLst>
            <pc:docMk/>
            <pc:sldMk cId="2849561427" sldId="395"/>
            <ac:spMk id="8" creationId="{00000000-0000-0000-0000-000000000000}"/>
          </ac:spMkLst>
        </pc:spChg>
        <pc:picChg chg="mod">
          <ac:chgData name="David Drohan" userId="bd111efc-3a90-4169-a791-cb26685365d4" providerId="ADAL" clId="{1EE114CF-2146-564A-8099-FA24B5B11B15}" dt="2019-10-07T20:49:35.497" v="1444" actId="1036"/>
          <ac:picMkLst>
            <pc:docMk/>
            <pc:sldMk cId="2849561427" sldId="395"/>
            <ac:picMk id="6" creationId="{00000000-0000-0000-0000-000000000000}"/>
          </ac:picMkLst>
        </pc:picChg>
      </pc:sldChg>
      <pc:sldChg chg="modSp add">
        <pc:chgData name="David Drohan" userId="bd111efc-3a90-4169-a791-cb26685365d4" providerId="ADAL" clId="{1EE114CF-2146-564A-8099-FA24B5B11B15}" dt="2019-10-07T09:22:17.528" v="452" actId="1035"/>
        <pc:sldMkLst>
          <pc:docMk/>
          <pc:sldMk cId="3209987388" sldId="396"/>
        </pc:sldMkLst>
        <pc:spChg chg="mod">
          <ac:chgData name="David Drohan" userId="bd111efc-3a90-4169-a791-cb26685365d4" providerId="ADAL" clId="{1EE114CF-2146-564A-8099-FA24B5B11B15}" dt="2019-10-07T09:21:29.639" v="449" actId="403"/>
          <ac:spMkLst>
            <pc:docMk/>
            <pc:sldMk cId="3209987388" sldId="396"/>
            <ac:spMk id="9" creationId="{00000000-0000-0000-0000-000000000000}"/>
          </ac:spMkLst>
        </pc:spChg>
        <pc:cxnChg chg="mod">
          <ac:chgData name="David Drohan" userId="bd111efc-3a90-4169-a791-cb26685365d4" providerId="ADAL" clId="{1EE114CF-2146-564A-8099-FA24B5B11B15}" dt="2019-10-07T09:22:17.528" v="452" actId="1035"/>
          <ac:cxnSpMkLst>
            <pc:docMk/>
            <pc:sldMk cId="3209987388" sldId="396"/>
            <ac:cxnSpMk id="10" creationId="{00000000-0000-0000-0000-000000000000}"/>
          </ac:cxnSpMkLst>
        </pc:cxnChg>
      </pc:sldChg>
      <pc:sldChg chg="addSp delSp modSp add del">
        <pc:chgData name="David Drohan" userId="bd111efc-3a90-4169-a791-cb26685365d4" providerId="ADAL" clId="{1EE114CF-2146-564A-8099-FA24B5B11B15}" dt="2019-10-07T15:20:27.173" v="1400" actId="1036"/>
        <pc:sldMkLst>
          <pc:docMk/>
          <pc:sldMk cId="1131184565" sldId="416"/>
        </pc:sldMkLst>
        <pc:spChg chg="add del mod">
          <ac:chgData name="David Drohan" userId="bd111efc-3a90-4169-a791-cb26685365d4" providerId="ADAL" clId="{1EE114CF-2146-564A-8099-FA24B5B11B15}" dt="2019-10-07T15:20:20.799" v="1370" actId="1036"/>
          <ac:spMkLst>
            <pc:docMk/>
            <pc:sldMk cId="1131184565" sldId="416"/>
            <ac:spMk id="8" creationId="{9AFFAC09-3646-5E4C-BED2-3770C14E417E}"/>
          </ac:spMkLst>
        </pc:spChg>
        <pc:spChg chg="add del mod">
          <ac:chgData name="David Drohan" userId="bd111efc-3a90-4169-a791-cb26685365d4" providerId="ADAL" clId="{1EE114CF-2146-564A-8099-FA24B5B11B15}" dt="2019-10-07T15:20:20.799" v="1370" actId="1036"/>
          <ac:spMkLst>
            <pc:docMk/>
            <pc:sldMk cId="1131184565" sldId="416"/>
            <ac:spMk id="9" creationId="{35066924-9C5F-9F4D-92CC-3F96A66F7E1F}"/>
          </ac:spMkLst>
        </pc:spChg>
        <pc:picChg chg="mod">
          <ac:chgData name="David Drohan" userId="bd111efc-3a90-4169-a791-cb26685365d4" providerId="ADAL" clId="{1EE114CF-2146-564A-8099-FA24B5B11B15}" dt="2019-10-07T15:20:27.173" v="1400" actId="1036"/>
          <ac:picMkLst>
            <pc:docMk/>
            <pc:sldMk cId="1131184565" sldId="416"/>
            <ac:picMk id="7" creationId="{747A0592-6F9C-6146-AC5D-EC96BB7D2FD1}"/>
          </ac:picMkLst>
        </pc:picChg>
      </pc:sldChg>
      <pc:sldChg chg="modSp">
        <pc:chgData name="David Drohan" userId="bd111efc-3a90-4169-a791-cb26685365d4" providerId="ADAL" clId="{1EE114CF-2146-564A-8099-FA24B5B11B15}" dt="2019-10-07T14:37:11.558" v="894" actId="20577"/>
        <pc:sldMkLst>
          <pc:docMk/>
          <pc:sldMk cId="205058614" sldId="445"/>
        </pc:sldMkLst>
        <pc:spChg chg="mod">
          <ac:chgData name="David Drohan" userId="bd111efc-3a90-4169-a791-cb26685365d4" providerId="ADAL" clId="{1EE114CF-2146-564A-8099-FA24B5B11B15}" dt="2019-10-07T09:17:44.781" v="401" actId="113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14:37:11.558" v="894" actId="20577"/>
          <ac:spMkLst>
            <pc:docMk/>
            <pc:sldMk cId="205058614" sldId="445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1EE114CF-2146-564A-8099-FA24B5B11B15}" dt="2019-10-06T06:46:41.625" v="67" actId="20577"/>
        <pc:sldMkLst>
          <pc:docMk/>
          <pc:sldMk cId="986567806" sldId="447"/>
        </pc:sldMkLst>
        <pc:spChg chg="mod">
          <ac:chgData name="David Drohan" userId="bd111efc-3a90-4169-a791-cb26685365d4" providerId="ADAL" clId="{1EE114CF-2146-564A-8099-FA24B5B11B15}" dt="2019-10-06T06:46:41.625" v="67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del">
        <pc:chgData name="David Drohan" userId="bd111efc-3a90-4169-a791-cb26685365d4" providerId="ADAL" clId="{1EE114CF-2146-564A-8099-FA24B5B11B15}" dt="2019-10-07T20:51:13.652" v="1446" actId="2696"/>
        <pc:sldMkLst>
          <pc:docMk/>
          <pc:sldMk cId="3192502298" sldId="480"/>
        </pc:sldMkLst>
      </pc:sldChg>
      <pc:sldChg chg="modSp add">
        <pc:chgData name="David Drohan" userId="bd111efc-3a90-4169-a791-cb26685365d4" providerId="ADAL" clId="{1EE114CF-2146-564A-8099-FA24B5B11B15}" dt="2019-10-07T09:17:39.860" v="400" actId="113"/>
        <pc:sldMkLst>
          <pc:docMk/>
          <pc:sldMk cId="2336609806" sldId="481"/>
        </pc:sldMkLst>
        <pc:spChg chg="mod">
          <ac:chgData name="David Drohan" userId="bd111efc-3a90-4169-a791-cb26685365d4" providerId="ADAL" clId="{1EE114CF-2146-564A-8099-FA24B5B11B15}" dt="2019-10-07T09:17:39.860" v="400" actId="113"/>
          <ac:spMkLst>
            <pc:docMk/>
            <pc:sldMk cId="2336609806" sldId="481"/>
            <ac:spMk id="2" creationId="{50CEA220-9F7D-1742-AE1E-E2730203F1E5}"/>
          </ac:spMkLst>
        </pc:spChg>
        <pc:spChg chg="mod">
          <ac:chgData name="David Drohan" userId="bd111efc-3a90-4169-a791-cb26685365d4" providerId="ADAL" clId="{1EE114CF-2146-564A-8099-FA24B5B11B15}" dt="2019-10-06T07:01:21.411" v="185" actId="20577"/>
          <ac:spMkLst>
            <pc:docMk/>
            <pc:sldMk cId="2336609806" sldId="481"/>
            <ac:spMk id="3" creationId="{042D61C1-83C6-8244-A992-975F69AAB22D}"/>
          </ac:spMkLst>
        </pc:spChg>
      </pc:sldChg>
      <pc:sldChg chg="modSp add">
        <pc:chgData name="David Drohan" userId="bd111efc-3a90-4169-a791-cb26685365d4" providerId="ADAL" clId="{1EE114CF-2146-564A-8099-FA24B5B11B15}" dt="2019-10-07T20:48:07.893" v="1401" actId="14100"/>
        <pc:sldMkLst>
          <pc:docMk/>
          <pc:sldMk cId="1007951807" sldId="482"/>
        </pc:sldMkLst>
        <pc:spChg chg="mod">
          <ac:chgData name="David Drohan" userId="bd111efc-3a90-4169-a791-cb26685365d4" providerId="ADAL" clId="{1EE114CF-2146-564A-8099-FA24B5B11B15}" dt="2019-10-07T09:17:35.887" v="399" actId="113"/>
          <ac:spMkLst>
            <pc:docMk/>
            <pc:sldMk cId="1007951807" sldId="482"/>
            <ac:spMk id="2" creationId="{50CEA220-9F7D-1742-AE1E-E2730203F1E5}"/>
          </ac:spMkLst>
        </pc:spChg>
        <pc:spChg chg="mod">
          <ac:chgData name="David Drohan" userId="bd111efc-3a90-4169-a791-cb26685365d4" providerId="ADAL" clId="{1EE114CF-2146-564A-8099-FA24B5B11B15}" dt="2019-10-07T20:48:07.893" v="1401" actId="14100"/>
          <ac:spMkLst>
            <pc:docMk/>
            <pc:sldMk cId="1007951807" sldId="482"/>
            <ac:spMk id="3" creationId="{042D61C1-83C6-8244-A992-975F69AAB22D}"/>
          </ac:spMkLst>
        </pc:spChg>
      </pc:sldChg>
      <pc:sldChg chg="addSp delSp modSp add del">
        <pc:chgData name="David Drohan" userId="bd111efc-3a90-4169-a791-cb26685365d4" providerId="ADAL" clId="{1EE114CF-2146-564A-8099-FA24B5B11B15}" dt="2019-10-07T20:48:21.235" v="1415" actId="1037"/>
        <pc:sldMkLst>
          <pc:docMk/>
          <pc:sldMk cId="3437205168" sldId="483"/>
        </pc:sldMkLst>
        <pc:spChg chg="add del mod">
          <ac:chgData name="David Drohan" userId="bd111efc-3a90-4169-a791-cb26685365d4" providerId="ADAL" clId="{1EE114CF-2146-564A-8099-FA24B5B11B15}" dt="2019-10-07T09:17:31.134" v="398" actId="113"/>
          <ac:spMkLst>
            <pc:docMk/>
            <pc:sldMk cId="3437205168" sldId="483"/>
            <ac:spMk id="2" creationId="{048A081C-EA44-104E-8328-AC0C2AA2B7AE}"/>
          </ac:spMkLst>
        </pc:spChg>
        <pc:spChg chg="add del mod">
          <ac:chgData name="David Drohan" userId="bd111efc-3a90-4169-a791-cb26685365d4" providerId="ADAL" clId="{1EE114CF-2146-564A-8099-FA24B5B11B15}" dt="2019-10-06T07:09:23.414" v="295" actId="120"/>
          <ac:spMkLst>
            <pc:docMk/>
            <pc:sldMk cId="3437205168" sldId="483"/>
            <ac:spMk id="3" creationId="{C6C04DBE-9F64-C14B-B0D6-C334D56797F9}"/>
          </ac:spMkLst>
        </pc:spChg>
        <pc:spChg chg="add del">
          <ac:chgData name="David Drohan" userId="bd111efc-3a90-4169-a791-cb26685365d4" providerId="ADAL" clId="{1EE114CF-2146-564A-8099-FA24B5B11B15}" dt="2019-10-06T07:05:58.735" v="218"/>
          <ac:spMkLst>
            <pc:docMk/>
            <pc:sldMk cId="3437205168" sldId="483"/>
            <ac:spMk id="6" creationId="{A817B4CA-3BA9-0E47-BE21-8E371581E874}"/>
          </ac:spMkLst>
        </pc:spChg>
        <pc:spChg chg="add del">
          <ac:chgData name="David Drohan" userId="bd111efc-3a90-4169-a791-cb26685365d4" providerId="ADAL" clId="{1EE114CF-2146-564A-8099-FA24B5B11B15}" dt="2019-10-06T07:05:58.735" v="218"/>
          <ac:spMkLst>
            <pc:docMk/>
            <pc:sldMk cId="3437205168" sldId="483"/>
            <ac:spMk id="7" creationId="{076CCFB7-BCE5-AD4E-A285-1E18020E8B4F}"/>
          </ac:spMkLst>
        </pc:spChg>
        <pc:spChg chg="add del">
          <ac:chgData name="David Drohan" userId="bd111efc-3a90-4169-a791-cb26685365d4" providerId="ADAL" clId="{1EE114CF-2146-564A-8099-FA24B5B11B15}" dt="2019-10-06T07:06:10.897" v="220"/>
          <ac:spMkLst>
            <pc:docMk/>
            <pc:sldMk cId="3437205168" sldId="483"/>
            <ac:spMk id="9" creationId="{5123C166-FD91-B14D-BECE-818099F53D6D}"/>
          </ac:spMkLst>
        </pc:spChg>
        <pc:spChg chg="add del">
          <ac:chgData name="David Drohan" userId="bd111efc-3a90-4169-a791-cb26685365d4" providerId="ADAL" clId="{1EE114CF-2146-564A-8099-FA24B5B11B15}" dt="2019-10-06T07:06:10.897" v="220"/>
          <ac:spMkLst>
            <pc:docMk/>
            <pc:sldMk cId="3437205168" sldId="483"/>
            <ac:spMk id="10" creationId="{3C7B3C57-F541-494C-B974-E64A4D8CF539}"/>
          </ac:spMkLst>
        </pc:spChg>
        <pc:picChg chg="add del">
          <ac:chgData name="David Drohan" userId="bd111efc-3a90-4169-a791-cb26685365d4" providerId="ADAL" clId="{1EE114CF-2146-564A-8099-FA24B5B11B15}" dt="2019-10-06T07:05:58.735" v="218"/>
          <ac:picMkLst>
            <pc:docMk/>
            <pc:sldMk cId="3437205168" sldId="483"/>
            <ac:picMk id="8" creationId="{D1BD3F86-7993-9449-9730-501B7FA74037}"/>
          </ac:picMkLst>
        </pc:picChg>
        <pc:picChg chg="add del">
          <ac:chgData name="David Drohan" userId="bd111efc-3a90-4169-a791-cb26685365d4" providerId="ADAL" clId="{1EE114CF-2146-564A-8099-FA24B5B11B15}" dt="2019-10-06T07:06:10.897" v="220"/>
          <ac:picMkLst>
            <pc:docMk/>
            <pc:sldMk cId="3437205168" sldId="483"/>
            <ac:picMk id="11" creationId="{34501B2C-4E78-8047-989C-4AB613A7BC1B}"/>
          </ac:picMkLst>
        </pc:picChg>
        <pc:picChg chg="add mod">
          <ac:chgData name="David Drohan" userId="bd111efc-3a90-4169-a791-cb26685365d4" providerId="ADAL" clId="{1EE114CF-2146-564A-8099-FA24B5B11B15}" dt="2019-10-07T20:48:21.235" v="1415" actId="1037"/>
          <ac:picMkLst>
            <pc:docMk/>
            <pc:sldMk cId="3437205168" sldId="483"/>
            <ac:picMk id="12" creationId="{A2FB2D12-6A83-8045-9814-CBD39717F376}"/>
          </ac:picMkLst>
        </pc:picChg>
      </pc:sldChg>
      <pc:sldChg chg="modSp add">
        <pc:chgData name="David Drohan" userId="bd111efc-3a90-4169-a791-cb26685365d4" providerId="ADAL" clId="{1EE114CF-2146-564A-8099-FA24B5B11B15}" dt="2019-10-07T09:36:28.075" v="586" actId="20577"/>
        <pc:sldMkLst>
          <pc:docMk/>
          <pc:sldMk cId="3720738059" sldId="484"/>
        </pc:sldMkLst>
        <pc:spChg chg="mod">
          <ac:chgData name="David Drohan" userId="bd111efc-3a90-4169-a791-cb26685365d4" providerId="ADAL" clId="{1EE114CF-2146-564A-8099-FA24B5B11B15}" dt="2019-10-07T09:17:21.983" v="397" actId="113"/>
          <ac:spMkLst>
            <pc:docMk/>
            <pc:sldMk cId="3720738059" sldId="484"/>
            <ac:spMk id="2" creationId="{4C1D2CE0-9F9D-E64E-8789-1DC41B134E0E}"/>
          </ac:spMkLst>
        </pc:spChg>
        <pc:spChg chg="mod">
          <ac:chgData name="David Drohan" userId="bd111efc-3a90-4169-a791-cb26685365d4" providerId="ADAL" clId="{1EE114CF-2146-564A-8099-FA24B5B11B15}" dt="2019-10-07T09:36:28.075" v="586" actId="20577"/>
          <ac:spMkLst>
            <pc:docMk/>
            <pc:sldMk cId="3720738059" sldId="484"/>
            <ac:spMk id="3" creationId="{B1C59050-DD5E-994A-AEA2-5D430A2ABF53}"/>
          </ac:spMkLst>
        </pc:spChg>
      </pc:sldChg>
      <pc:sldChg chg="modSp add">
        <pc:chgData name="David Drohan" userId="bd111efc-3a90-4169-a791-cb26685365d4" providerId="ADAL" clId="{1EE114CF-2146-564A-8099-FA24B5B11B15}" dt="2019-10-07T14:38:02.739" v="898" actId="20577"/>
        <pc:sldMkLst>
          <pc:docMk/>
          <pc:sldMk cId="1142629812" sldId="485"/>
        </pc:sldMkLst>
        <pc:spChg chg="mod">
          <ac:chgData name="David Drohan" userId="bd111efc-3a90-4169-a791-cb26685365d4" providerId="ADAL" clId="{1EE114CF-2146-564A-8099-FA24B5B11B15}" dt="2019-10-07T14:38:02.739" v="898" actId="20577"/>
          <ac:spMkLst>
            <pc:docMk/>
            <pc:sldMk cId="1142629812" sldId="485"/>
            <ac:spMk id="2" creationId="{00000000-0000-0000-0000-000000000000}"/>
          </ac:spMkLst>
        </pc:spChg>
        <pc:spChg chg="mod">
          <ac:chgData name="David Drohan" userId="bd111efc-3a90-4169-a791-cb26685365d4" providerId="ADAL" clId="{1EE114CF-2146-564A-8099-FA24B5B11B15}" dt="2019-10-07T09:20:08.876" v="442" actId="20577"/>
          <ac:spMkLst>
            <pc:docMk/>
            <pc:sldMk cId="1142629812" sldId="485"/>
            <ac:spMk id="5" creationId="{00000000-0000-0000-0000-000000000000}"/>
          </ac:spMkLst>
        </pc:spChg>
      </pc:sldChg>
      <pc:sldChg chg="add del">
        <pc:chgData name="David Drohan" userId="bd111efc-3a90-4169-a791-cb26685365d4" providerId="ADAL" clId="{1EE114CF-2146-564A-8099-FA24B5B11B15}" dt="2019-10-07T09:16:02.949" v="386" actId="2696"/>
        <pc:sldMkLst>
          <pc:docMk/>
          <pc:sldMk cId="2824862778" sldId="485"/>
        </pc:sldMkLst>
      </pc:sldChg>
      <pc:sldChg chg="add del">
        <pc:chgData name="David Drohan" userId="bd111efc-3a90-4169-a791-cb26685365d4" providerId="ADAL" clId="{1EE114CF-2146-564A-8099-FA24B5B11B15}" dt="2019-10-07T09:38:39.604" v="587" actId="2696"/>
        <pc:sldMkLst>
          <pc:docMk/>
          <pc:sldMk cId="371152292" sldId="486"/>
        </pc:sldMkLst>
      </pc:sldChg>
      <pc:sldChg chg="modSp add">
        <pc:chgData name="David Drohan" userId="bd111efc-3a90-4169-a791-cb26685365d4" providerId="ADAL" clId="{1EE114CF-2146-564A-8099-FA24B5B11B15}" dt="2019-10-07T09:25:26.654" v="508" actId="113"/>
        <pc:sldMkLst>
          <pc:docMk/>
          <pc:sldMk cId="2028673196" sldId="487"/>
        </pc:sldMkLst>
        <pc:spChg chg="mod">
          <ac:chgData name="David Drohan" userId="bd111efc-3a90-4169-a791-cb26685365d4" providerId="ADAL" clId="{1EE114CF-2146-564A-8099-FA24B5B11B15}" dt="2019-10-07T09:24:33.756" v="474" actId="20577"/>
          <ac:spMkLst>
            <pc:docMk/>
            <pc:sldMk cId="2028673196" sldId="487"/>
            <ac:spMk id="2" creationId="{D69B5050-9F7F-3841-94FD-C3957E9899A7}"/>
          </ac:spMkLst>
        </pc:spChg>
        <pc:spChg chg="mod">
          <ac:chgData name="David Drohan" userId="bd111efc-3a90-4169-a791-cb26685365d4" providerId="ADAL" clId="{1EE114CF-2146-564A-8099-FA24B5B11B15}" dt="2019-10-07T09:25:26.654" v="508" actId="113"/>
          <ac:spMkLst>
            <pc:docMk/>
            <pc:sldMk cId="2028673196" sldId="487"/>
            <ac:spMk id="3" creationId="{55874785-3BCE-5443-A11B-625BF0CE21D1}"/>
          </ac:spMkLst>
        </pc:spChg>
      </pc:sldChg>
      <pc:sldChg chg="addSp delSp modSp add">
        <pc:chgData name="David Drohan" userId="bd111efc-3a90-4169-a791-cb26685365d4" providerId="ADAL" clId="{1EE114CF-2146-564A-8099-FA24B5B11B15}" dt="2019-10-07T09:27:05.373" v="535" actId="1076"/>
        <pc:sldMkLst>
          <pc:docMk/>
          <pc:sldMk cId="3889116004" sldId="488"/>
        </pc:sldMkLst>
        <pc:spChg chg="del">
          <ac:chgData name="David Drohan" userId="bd111efc-3a90-4169-a791-cb26685365d4" providerId="ADAL" clId="{1EE114CF-2146-564A-8099-FA24B5B11B15}" dt="2019-10-07T09:25:39.565" v="510" actId="478"/>
          <ac:spMkLst>
            <pc:docMk/>
            <pc:sldMk cId="3889116004" sldId="488"/>
            <ac:spMk id="3" creationId="{55874785-3BCE-5443-A11B-625BF0CE21D1}"/>
          </ac:spMkLst>
        </pc:spChg>
        <pc:spChg chg="add del mod">
          <ac:chgData name="David Drohan" userId="bd111efc-3a90-4169-a791-cb26685365d4" providerId="ADAL" clId="{1EE114CF-2146-564A-8099-FA24B5B11B15}" dt="2019-10-07T09:25:41.621" v="511" actId="478"/>
          <ac:spMkLst>
            <pc:docMk/>
            <pc:sldMk cId="3889116004" sldId="488"/>
            <ac:spMk id="7" creationId="{5188D2F1-B146-9A47-82FF-C8DF219E7F61}"/>
          </ac:spMkLst>
        </pc:spChg>
        <pc:picChg chg="add mod">
          <ac:chgData name="David Drohan" userId="bd111efc-3a90-4169-a791-cb26685365d4" providerId="ADAL" clId="{1EE114CF-2146-564A-8099-FA24B5B11B15}" dt="2019-10-07T09:26:09.475" v="516" actId="1076"/>
          <ac:picMkLst>
            <pc:docMk/>
            <pc:sldMk cId="3889116004" sldId="488"/>
            <ac:picMk id="9" creationId="{421793A2-9D16-2040-B3EF-0078F63D132B}"/>
          </ac:picMkLst>
        </pc:picChg>
        <pc:cxnChg chg="add mod">
          <ac:chgData name="David Drohan" userId="bd111efc-3a90-4169-a791-cb26685365d4" providerId="ADAL" clId="{1EE114CF-2146-564A-8099-FA24B5B11B15}" dt="2019-10-07T09:26:44.291" v="531" actId="1038"/>
          <ac:cxnSpMkLst>
            <pc:docMk/>
            <pc:sldMk cId="3889116004" sldId="488"/>
            <ac:cxnSpMk id="11" creationId="{19845853-DF3F-3542-AD21-0E95D551B073}"/>
          </ac:cxnSpMkLst>
        </pc:cxnChg>
        <pc:cxnChg chg="add mod">
          <ac:chgData name="David Drohan" userId="bd111efc-3a90-4169-a791-cb26685365d4" providerId="ADAL" clId="{1EE114CF-2146-564A-8099-FA24B5B11B15}" dt="2019-10-07T09:26:50.858" v="533" actId="1076"/>
          <ac:cxnSpMkLst>
            <pc:docMk/>
            <pc:sldMk cId="3889116004" sldId="488"/>
            <ac:cxnSpMk id="13" creationId="{A355A8CF-0C8B-A144-BBC8-30B68B83313A}"/>
          </ac:cxnSpMkLst>
        </pc:cxnChg>
        <pc:cxnChg chg="add mod">
          <ac:chgData name="David Drohan" userId="bd111efc-3a90-4169-a791-cb26685365d4" providerId="ADAL" clId="{1EE114CF-2146-564A-8099-FA24B5B11B15}" dt="2019-10-07T09:27:05.373" v="535" actId="1076"/>
          <ac:cxnSpMkLst>
            <pc:docMk/>
            <pc:sldMk cId="3889116004" sldId="488"/>
            <ac:cxnSpMk id="14" creationId="{B8BA495B-ED48-1243-9713-AA89DACD7808}"/>
          </ac:cxnSpMkLst>
        </pc:cxnChg>
      </pc:sldChg>
      <pc:sldChg chg="addSp delSp modSp add modAnim">
        <pc:chgData name="David Drohan" userId="bd111efc-3a90-4169-a791-cb26685365d4" providerId="ADAL" clId="{1EE114CF-2146-564A-8099-FA24B5B11B15}" dt="2019-10-07T15:15:13.902" v="1303" actId="108"/>
        <pc:sldMkLst>
          <pc:docMk/>
          <pc:sldMk cId="1319028966" sldId="489"/>
        </pc:sldMkLst>
        <pc:spChg chg="del">
          <ac:chgData name="David Drohan" userId="bd111efc-3a90-4169-a791-cb26685365d4" providerId="ADAL" clId="{1EE114CF-2146-564A-8099-FA24B5B11B15}" dt="2019-10-07T09:48:52.659" v="670" actId="478"/>
          <ac:spMkLst>
            <pc:docMk/>
            <pc:sldMk cId="1319028966" sldId="489"/>
            <ac:spMk id="2" creationId="{A36D02A5-ACD7-AA43-BBCC-6069C309DCB0}"/>
          </ac:spMkLst>
        </pc:spChg>
        <pc:spChg chg="mod">
          <ac:chgData name="David Drohan" userId="bd111efc-3a90-4169-a791-cb26685365d4" providerId="ADAL" clId="{1EE114CF-2146-564A-8099-FA24B5B11B15}" dt="2019-10-07T15:15:13.902" v="1303" actId="108"/>
          <ac:spMkLst>
            <pc:docMk/>
            <pc:sldMk cId="1319028966" sldId="489"/>
            <ac:spMk id="3" creationId="{F0057AFF-02A1-0345-87AB-3B8F2DDF2C73}"/>
          </ac:spMkLst>
        </pc:spChg>
        <pc:spChg chg="add mod">
          <ac:chgData name="David Drohan" userId="bd111efc-3a90-4169-a791-cb26685365d4" providerId="ADAL" clId="{1EE114CF-2146-564A-8099-FA24B5B11B15}" dt="2019-10-07T14:43:10.896" v="924"/>
          <ac:spMkLst>
            <pc:docMk/>
            <pc:sldMk cId="1319028966" sldId="489"/>
            <ac:spMk id="6" creationId="{D4D4604F-A02E-1445-AAA1-3736C691109B}"/>
          </ac:spMkLst>
        </pc:spChg>
        <pc:picChg chg="add mod">
          <ac:chgData name="David Drohan" userId="bd111efc-3a90-4169-a791-cb26685365d4" providerId="ADAL" clId="{1EE114CF-2146-564A-8099-FA24B5B11B15}" dt="2019-10-07T10:01:58.464" v="797" actId="1035"/>
          <ac:picMkLst>
            <pc:docMk/>
            <pc:sldMk cId="1319028966" sldId="489"/>
            <ac:picMk id="8" creationId="{EB302845-F72D-B843-AE42-6F0035881F34}"/>
          </ac:picMkLst>
        </pc:picChg>
        <pc:picChg chg="add del mod">
          <ac:chgData name="David Drohan" userId="bd111efc-3a90-4169-a791-cb26685365d4" providerId="ADAL" clId="{1EE114CF-2146-564A-8099-FA24B5B11B15}" dt="2019-10-07T09:58:32.088" v="761" actId="478"/>
          <ac:picMkLst>
            <pc:docMk/>
            <pc:sldMk cId="1319028966" sldId="489"/>
            <ac:picMk id="9" creationId="{C275CADF-885E-AA44-AA8A-FB76C43BEB5B}"/>
          </ac:picMkLst>
        </pc:picChg>
        <pc:picChg chg="add mod">
          <ac:chgData name="David Drohan" userId="bd111efc-3a90-4169-a791-cb26685365d4" providerId="ADAL" clId="{1EE114CF-2146-564A-8099-FA24B5B11B15}" dt="2019-10-07T10:02:42.570" v="837" actId="1076"/>
          <ac:picMkLst>
            <pc:docMk/>
            <pc:sldMk cId="1319028966" sldId="489"/>
            <ac:picMk id="17" creationId="{525A41C7-4926-884E-87F5-7F74EEEAB502}"/>
          </ac:picMkLst>
        </pc:picChg>
        <pc:cxnChg chg="add mod">
          <ac:chgData name="David Drohan" userId="bd111efc-3a90-4169-a791-cb26685365d4" providerId="ADAL" clId="{1EE114CF-2146-564A-8099-FA24B5B11B15}" dt="2019-10-07T10:02:01.479" v="804" actId="1035"/>
          <ac:cxnSpMkLst>
            <pc:docMk/>
            <pc:sldMk cId="1319028966" sldId="489"/>
            <ac:cxnSpMk id="10" creationId="{DEC30871-A7F1-4847-BB97-20643B845B33}"/>
          </ac:cxnSpMkLst>
        </pc:cxnChg>
        <pc:cxnChg chg="add mod">
          <ac:chgData name="David Drohan" userId="bd111efc-3a90-4169-a791-cb26685365d4" providerId="ADAL" clId="{1EE114CF-2146-564A-8099-FA24B5B11B15}" dt="2019-10-07T10:03:00.200" v="843" actId="1035"/>
          <ac:cxnSpMkLst>
            <pc:docMk/>
            <pc:sldMk cId="1319028966" sldId="489"/>
            <ac:cxnSpMk id="18" creationId="{92A4A1A2-1FAE-E446-AE86-BF2170E1565D}"/>
          </ac:cxnSpMkLst>
        </pc:cxnChg>
      </pc:sldChg>
      <pc:sldChg chg="add del">
        <pc:chgData name="David Drohan" userId="bd111efc-3a90-4169-a791-cb26685365d4" providerId="ADAL" clId="{1EE114CF-2146-564A-8099-FA24B5B11B15}" dt="2019-10-06T06:59:04.908" v="143" actId="2696"/>
        <pc:sldMkLst>
          <pc:docMk/>
          <pc:sldMk cId="3308065734" sldId="489"/>
        </pc:sldMkLst>
      </pc:sldChg>
      <pc:sldChg chg="addSp delSp modSp add">
        <pc:chgData name="David Drohan" userId="bd111efc-3a90-4169-a791-cb26685365d4" providerId="ADAL" clId="{1EE114CF-2146-564A-8099-FA24B5B11B15}" dt="2019-10-07T09:52:02.867" v="692" actId="962"/>
        <pc:sldMkLst>
          <pc:docMk/>
          <pc:sldMk cId="1525810557" sldId="490"/>
        </pc:sldMkLst>
        <pc:spChg chg="mod">
          <ac:chgData name="David Drohan" userId="bd111efc-3a90-4169-a791-cb26685365d4" providerId="ADAL" clId="{1EE114CF-2146-564A-8099-FA24B5B11B15}" dt="2019-10-07T09:51:37.762" v="688" actId="20577"/>
          <ac:spMkLst>
            <pc:docMk/>
            <pc:sldMk cId="1525810557" sldId="490"/>
            <ac:spMk id="2" creationId="{17A6A6A4-4A4C-7546-92D8-1EBF3B509FAF}"/>
          </ac:spMkLst>
        </pc:spChg>
        <pc:spChg chg="del">
          <ac:chgData name="David Drohan" userId="bd111efc-3a90-4169-a791-cb26685365d4" providerId="ADAL" clId="{1EE114CF-2146-564A-8099-FA24B5B11B15}" dt="2019-10-07T09:51:40.135" v="689" actId="478"/>
          <ac:spMkLst>
            <pc:docMk/>
            <pc:sldMk cId="1525810557" sldId="490"/>
            <ac:spMk id="3" creationId="{C26BA0B3-93D0-BD47-92C6-C3DA79D60D60}"/>
          </ac:spMkLst>
        </pc:spChg>
        <pc:picChg chg="add mod">
          <ac:chgData name="David Drohan" userId="bd111efc-3a90-4169-a791-cb26685365d4" providerId="ADAL" clId="{1EE114CF-2146-564A-8099-FA24B5B11B15}" dt="2019-10-07T09:52:02.867" v="692" actId="962"/>
          <ac:picMkLst>
            <pc:docMk/>
            <pc:sldMk cId="1525810557" sldId="490"/>
            <ac:picMk id="7" creationId="{57093141-E301-454C-91D0-358BEFD12244}"/>
          </ac:picMkLst>
        </pc:picChg>
      </pc:sldChg>
      <pc:sldChg chg="addSp delSp modSp add">
        <pc:chgData name="David Drohan" userId="bd111efc-3a90-4169-a791-cb26685365d4" providerId="ADAL" clId="{1EE114CF-2146-564A-8099-FA24B5B11B15}" dt="2019-10-07T09:55:46.596" v="756" actId="20577"/>
        <pc:sldMkLst>
          <pc:docMk/>
          <pc:sldMk cId="3925830320" sldId="491"/>
        </pc:sldMkLst>
        <pc:spChg chg="mod">
          <ac:chgData name="David Drohan" userId="bd111efc-3a90-4169-a791-cb26685365d4" providerId="ADAL" clId="{1EE114CF-2146-564A-8099-FA24B5B11B15}" dt="2019-10-07T09:55:46.596" v="756" actId="20577"/>
          <ac:spMkLst>
            <pc:docMk/>
            <pc:sldMk cId="3925830320" sldId="491"/>
            <ac:spMk id="2" creationId="{4FBB88C4-C4DA-8340-8DBD-FB8D61B6C224}"/>
          </ac:spMkLst>
        </pc:spChg>
        <pc:spChg chg="del">
          <ac:chgData name="David Drohan" userId="bd111efc-3a90-4169-a791-cb26685365d4" providerId="ADAL" clId="{1EE114CF-2146-564A-8099-FA24B5B11B15}" dt="2019-10-07T09:54:04.429" v="707" actId="478"/>
          <ac:spMkLst>
            <pc:docMk/>
            <pc:sldMk cId="3925830320" sldId="491"/>
            <ac:spMk id="3" creationId="{2F9CF99E-4E7A-D94D-8CA6-A9FFDF69E092}"/>
          </ac:spMkLst>
        </pc:spChg>
        <pc:picChg chg="add mod">
          <ac:chgData name="David Drohan" userId="bd111efc-3a90-4169-a791-cb26685365d4" providerId="ADAL" clId="{1EE114CF-2146-564A-8099-FA24B5B11B15}" dt="2019-10-07T09:54:40.099" v="725" actId="1076"/>
          <ac:picMkLst>
            <pc:docMk/>
            <pc:sldMk cId="3925830320" sldId="491"/>
            <ac:picMk id="7" creationId="{04259E19-FE47-E94C-9934-3E4795BDA0A2}"/>
          </ac:picMkLst>
        </pc:picChg>
        <pc:cxnChg chg="add mod">
          <ac:chgData name="David Drohan" userId="bd111efc-3a90-4169-a791-cb26685365d4" providerId="ADAL" clId="{1EE114CF-2146-564A-8099-FA24B5B11B15}" dt="2019-10-07T09:55:13.106" v="733" actId="14100"/>
          <ac:cxnSpMkLst>
            <pc:docMk/>
            <pc:sldMk cId="3925830320" sldId="491"/>
            <ac:cxnSpMk id="9" creationId="{E71726FA-8CEC-2347-8758-B1FC345425D4}"/>
          </ac:cxnSpMkLst>
        </pc:cxnChg>
        <pc:cxnChg chg="add mod">
          <ac:chgData name="David Drohan" userId="bd111efc-3a90-4169-a791-cb26685365d4" providerId="ADAL" clId="{1EE114CF-2146-564A-8099-FA24B5B11B15}" dt="2019-10-07T09:55:20.713" v="735" actId="1076"/>
          <ac:cxnSpMkLst>
            <pc:docMk/>
            <pc:sldMk cId="3925830320" sldId="491"/>
            <ac:cxnSpMk id="12" creationId="{F468A175-778F-334B-99C9-0E4F43257B99}"/>
          </ac:cxnSpMkLst>
        </pc:cxnChg>
      </pc:sldChg>
      <pc:sldChg chg="addSp modSp add">
        <pc:chgData name="David Drohan" userId="bd111efc-3a90-4169-a791-cb26685365d4" providerId="ADAL" clId="{1EE114CF-2146-564A-8099-FA24B5B11B15}" dt="2019-10-07T15:04:55.045" v="1090" actId="1076"/>
        <pc:sldMkLst>
          <pc:docMk/>
          <pc:sldMk cId="2178100119" sldId="492"/>
        </pc:sldMkLst>
        <pc:spChg chg="mod">
          <ac:chgData name="David Drohan" userId="bd111efc-3a90-4169-a791-cb26685365d4" providerId="ADAL" clId="{1EE114CF-2146-564A-8099-FA24B5B11B15}" dt="2019-10-07T14:59:48.207" v="1012"/>
          <ac:spMkLst>
            <pc:docMk/>
            <pc:sldMk cId="2178100119" sldId="492"/>
            <ac:spMk id="2" creationId="{C1C9EE19-F42F-0F46-925B-438AE1F3CEFC}"/>
          </ac:spMkLst>
        </pc:spChg>
        <pc:spChg chg="mod">
          <ac:chgData name="David Drohan" userId="bd111efc-3a90-4169-a791-cb26685365d4" providerId="ADAL" clId="{1EE114CF-2146-564A-8099-FA24B5B11B15}" dt="2019-10-07T15:04:52.254" v="1089" actId="14100"/>
          <ac:spMkLst>
            <pc:docMk/>
            <pc:sldMk cId="2178100119" sldId="492"/>
            <ac:spMk id="3" creationId="{143A609C-DAEE-8243-8C29-92A1B32A04E4}"/>
          </ac:spMkLst>
        </pc:spChg>
        <pc:picChg chg="add mod">
          <ac:chgData name="David Drohan" userId="bd111efc-3a90-4169-a791-cb26685365d4" providerId="ADAL" clId="{1EE114CF-2146-564A-8099-FA24B5B11B15}" dt="2019-10-07T15:04:55.045" v="1090" actId="1076"/>
          <ac:picMkLst>
            <pc:docMk/>
            <pc:sldMk cId="2178100119" sldId="492"/>
            <ac:picMk id="6" creationId="{E6FC9453-A6A0-7F41-A179-E07436B0DAB6}"/>
          </ac:picMkLst>
        </pc:picChg>
      </pc:sldChg>
      <pc:sldChg chg="addSp delSp modSp add">
        <pc:chgData name="David Drohan" userId="bd111efc-3a90-4169-a791-cb26685365d4" providerId="ADAL" clId="{1EE114CF-2146-564A-8099-FA24B5B11B15}" dt="2019-10-07T15:05:45.463" v="1135" actId="14100"/>
        <pc:sldMkLst>
          <pc:docMk/>
          <pc:sldMk cId="626603371" sldId="493"/>
        </pc:sldMkLst>
        <pc:spChg chg="mod">
          <ac:chgData name="David Drohan" userId="bd111efc-3a90-4169-a791-cb26685365d4" providerId="ADAL" clId="{1EE114CF-2146-564A-8099-FA24B5B11B15}" dt="2019-10-07T15:05:45.463" v="1135" actId="14100"/>
          <ac:spMkLst>
            <pc:docMk/>
            <pc:sldMk cId="626603371" sldId="493"/>
            <ac:spMk id="3" creationId="{143A609C-DAEE-8243-8C29-92A1B32A04E4}"/>
          </ac:spMkLst>
        </pc:spChg>
        <pc:picChg chg="add del mod">
          <ac:chgData name="David Drohan" userId="bd111efc-3a90-4169-a791-cb26685365d4" providerId="ADAL" clId="{1EE114CF-2146-564A-8099-FA24B5B11B15}" dt="2019-10-07T15:04:35.006" v="1086"/>
          <ac:picMkLst>
            <pc:docMk/>
            <pc:sldMk cId="626603371" sldId="493"/>
            <ac:picMk id="7" creationId="{E90DDEE3-BE15-CD47-BF7B-DC6ED0B6F2EF}"/>
          </ac:picMkLst>
        </pc:picChg>
        <pc:picChg chg="add mod">
          <ac:chgData name="David Drohan" userId="bd111efc-3a90-4169-a791-cb26685365d4" providerId="ADAL" clId="{1EE114CF-2146-564A-8099-FA24B5B11B15}" dt="2019-10-07T15:05:38.883" v="1134" actId="1036"/>
          <ac:picMkLst>
            <pc:docMk/>
            <pc:sldMk cId="626603371" sldId="493"/>
            <ac:picMk id="9" creationId="{DA8082C0-5A0A-5447-AAD2-AF5933D37BFF}"/>
          </ac:picMkLst>
        </pc:picChg>
      </pc:sldChg>
      <pc:sldMasterChg chg="addSp delSp modSp modSldLayout">
        <pc:chgData name="David Drohan" userId="bd111efc-3a90-4169-a791-cb26685365d4" providerId="ADAL" clId="{1EE114CF-2146-564A-8099-FA24B5B11B15}" dt="2019-10-07T09:18:53.016" v="406" actId="113"/>
        <pc:sldMasterMkLst>
          <pc:docMk/>
          <pc:sldMasterMk cId="0" sldId="2147483648"/>
        </pc:sldMasterMkLst>
        <pc:picChg chg="add mod">
          <ac:chgData name="David Drohan" userId="bd111efc-3a90-4169-a791-cb26685365d4" providerId="ADAL" clId="{1EE114CF-2146-564A-8099-FA24B5B11B15}" dt="2019-10-04T21:49:00.928" v="56" actId="14100"/>
          <ac:picMkLst>
            <pc:docMk/>
            <pc:sldMasterMk cId="0" sldId="2147483648"/>
            <ac:picMk id="11" creationId="{D65A98AA-8117-B944-BDA4-3E7491F84EE0}"/>
          </ac:picMkLst>
        </pc:picChg>
        <pc:picChg chg="del">
          <ac:chgData name="David Drohan" userId="bd111efc-3a90-4169-a791-cb26685365d4" providerId="ADAL" clId="{1EE114CF-2146-564A-8099-FA24B5B11B15}" dt="2019-10-04T21:47:39.577" v="47" actId="478"/>
          <ac:picMkLst>
            <pc:docMk/>
            <pc:sldMasterMk cId="0" sldId="2147483648"/>
            <ac:picMk id="12" creationId="{243B9B00-B977-E94D-8CAA-76ABE98D04EE}"/>
          </ac:picMkLst>
        </pc:picChg>
        <pc:sldLayoutChg chg="modSp">
          <pc:chgData name="David Drohan" userId="bd111efc-3a90-4169-a791-cb26685365d4" providerId="ADAL" clId="{1EE114CF-2146-564A-8099-FA24B5B11B15}" dt="2019-10-07T09:18:53.016" v="406" actId="113"/>
          <pc:sldLayoutMkLst>
            <pc:docMk/>
            <pc:sldMasterMk cId="0" sldId="2147483648"/>
            <pc:sldLayoutMk cId="0" sldId="2147483663"/>
          </pc:sldLayoutMkLst>
          <pc:spChg chg="mod">
            <ac:chgData name="David Drohan" userId="bd111efc-3a90-4169-a791-cb26685365d4" providerId="ADAL" clId="{1EE114CF-2146-564A-8099-FA24B5B11B15}" dt="2019-10-07T09:18:53.016" v="406" actId="113"/>
            <ac:spMkLst>
              <pc:docMk/>
              <pc:sldMasterMk cId="0" sldId="2147483648"/>
              <pc:sldLayoutMk cId="0" sldId="2147483663"/>
              <ac:spMk id="4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reference/androidx/fragment/app/Fragment.html#onCreateView(android.view.LayoutInflater, android.view.ViewGroup, android.os.Bundle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view/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When the system creates this activity layout, it instantiates each fragment specified in the layout and calls the </a:t>
            </a:r>
            <a:r>
              <a:rPr lang="en-IE" sz="150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  <a:hlinkClick r:id="rId3"/>
              </a:rPr>
              <a:t>onCreateView()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method for each one, to retrieve each fragment's layout. The system inserts the </a:t>
            </a:r>
            <a:r>
              <a:rPr lang="en-IE" sz="150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  <a:hlinkClick r:id="rId4"/>
              </a:rPr>
              <a:t>View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returned by the fragment directly in place of the </a:t>
            </a:r>
            <a:r>
              <a:rPr lang="en-IE" dirty="0"/>
              <a:t>&lt;fragment&gt;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Fragments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65A98AA-8117-B944-BDA4-3E7491F84EE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5" y="109405"/>
            <a:ext cx="481827" cy="3378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ragments" TargetMode="External"/><Relationship Id="rId2" Type="http://schemas.openxmlformats.org/officeDocument/2006/relationships/hyperlink" Target="https://www.raywenderlich.com/1364094-android-fragments-tutorial-an-introduction-with-kot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Picture 5" descr="Screen Shot 2016-06-30 at 09.0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9" y="824828"/>
            <a:ext cx="5915366" cy="3356236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96624" y="0"/>
            <a:ext cx="7770377" cy="76181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Designing Fragments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623" y="4183550"/>
            <a:ext cx="8592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An example of how two UI modules defined by fragments can be combined into one activity for a tablet design, but separated for a handset design.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15042" y="4870947"/>
            <a:ext cx="2429637" cy="241102"/>
          </a:xfrm>
        </p:spPr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95614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b="1" dirty="0">
                <a:solidFill>
                  <a:srgbClr val="C00000"/>
                </a:solidFill>
              </a:rPr>
              <a:t>Fragment</a:t>
            </a:r>
            <a:r>
              <a:rPr lang="en-IE" dirty="0"/>
              <a:t> Life Cycle</a:t>
            </a:r>
          </a:p>
        </p:txBody>
      </p:sp>
      <p:pic>
        <p:nvPicPr>
          <p:cNvPr id="1026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2054" y="789552"/>
            <a:ext cx="2047657" cy="4104456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6624" y="843558"/>
            <a:ext cx="4031398" cy="3888432"/>
          </a:xfrm>
        </p:spPr>
        <p:txBody>
          <a:bodyPr rtlCol="0">
            <a:normAutofit/>
          </a:bodyPr>
          <a:lstStyle/>
          <a:p>
            <a:r>
              <a:rPr lang="en-IE" sz="2000" dirty="0"/>
              <a:t>To create a fragment, you must subclass Fragment (or an existing subclass of it).</a:t>
            </a:r>
          </a:p>
          <a:p>
            <a:r>
              <a:rPr lang="en-IE" sz="2000" dirty="0"/>
              <a:t>Has code that looks a lot like an Activity. Contains callback methods similar to an activity, such as </a:t>
            </a:r>
            <a:r>
              <a:rPr lang="en-IE" sz="2000" i="1" dirty="0"/>
              <a:t>onCreate()</a:t>
            </a:r>
            <a:r>
              <a:rPr lang="en-IE" sz="2000" dirty="0"/>
              <a:t>, </a:t>
            </a:r>
            <a:r>
              <a:rPr lang="en-IE" sz="2000" i="1" dirty="0"/>
              <a:t>onStart()</a:t>
            </a:r>
            <a:r>
              <a:rPr lang="en-IE" sz="2000" dirty="0"/>
              <a:t>, </a:t>
            </a:r>
            <a:r>
              <a:rPr lang="en-IE" sz="2000" i="1" dirty="0"/>
              <a:t>onPause()</a:t>
            </a:r>
            <a:r>
              <a:rPr lang="en-IE" sz="2000" dirty="0"/>
              <a:t>, and </a:t>
            </a:r>
            <a:r>
              <a:rPr lang="en-IE" sz="2000" i="1" dirty="0"/>
              <a:t>onStop()</a:t>
            </a:r>
            <a:r>
              <a:rPr lang="en-IE" sz="2000" dirty="0"/>
              <a:t>. </a:t>
            </a:r>
          </a:p>
          <a:p>
            <a:r>
              <a:rPr lang="en-IE" sz="2000" dirty="0"/>
              <a:t>Usually, you should implement at least </a:t>
            </a:r>
            <a:r>
              <a:rPr lang="en-IE" sz="2000" i="1" dirty="0"/>
              <a:t>onCreate()</a:t>
            </a:r>
            <a:r>
              <a:rPr lang="en-IE" sz="2000" dirty="0"/>
              <a:t>, </a:t>
            </a:r>
            <a:r>
              <a:rPr lang="en-IE" sz="2000" i="1" dirty="0"/>
              <a:t>onCreateView() </a:t>
            </a:r>
            <a:r>
              <a:rPr lang="en-IE" sz="2000" dirty="0"/>
              <a:t>and </a:t>
            </a:r>
            <a:r>
              <a:rPr lang="en-IE" sz="2000" i="1" dirty="0"/>
              <a:t>onPause()</a:t>
            </a:r>
          </a:p>
          <a:p>
            <a:pPr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39938" name="Picture 2" descr="http://developer.android.com/images/activity_frag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992" y="843558"/>
            <a:ext cx="2683332" cy="3996444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 bwMode="auto">
          <a:xfrm>
            <a:off x="6299742" y="817431"/>
            <a:ext cx="0" cy="405045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15042" y="4870947"/>
            <a:ext cx="2429637" cy="241102"/>
          </a:xfrm>
        </p:spPr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99873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A6A4-4A4C-7546-92D8-1EBF3B50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Fragment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FB5D7-D1D8-344F-98B1-5A92306890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A2CD-7450-6745-B715-64E59C0AE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93141-E301-454C-91D0-358BEFD1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1104900"/>
            <a:ext cx="8470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05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88C4-C4DA-8340-8DBD-FB8D61B6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(in Activity Layout)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5A72-EFDE-9E43-8476-A01CD2CB43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6300-11B2-5D4F-B3B8-E1D4A975F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4259E19-FE47-E94C-9934-3E4795BDA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7" y="841678"/>
            <a:ext cx="7319911" cy="39743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1726FA-8CEC-2347-8758-B1FC345425D4}"/>
              </a:ext>
            </a:extLst>
          </p:cNvPr>
          <p:cNvCxnSpPr>
            <a:cxnSpLocks/>
          </p:cNvCxnSpPr>
          <p:nvPr/>
        </p:nvCxnSpPr>
        <p:spPr>
          <a:xfrm>
            <a:off x="245806" y="1750142"/>
            <a:ext cx="904568" cy="47194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68A175-778F-334B-99C9-0E4F43257B99}"/>
              </a:ext>
            </a:extLst>
          </p:cNvPr>
          <p:cNvCxnSpPr>
            <a:cxnSpLocks/>
          </p:cNvCxnSpPr>
          <p:nvPr/>
        </p:nvCxnSpPr>
        <p:spPr>
          <a:xfrm>
            <a:off x="245806" y="2878011"/>
            <a:ext cx="904568" cy="47194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258303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Managers &amp; Transactions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645286" cy="4299943"/>
          </a:xfrm>
        </p:spPr>
        <p:txBody>
          <a:bodyPr/>
          <a:lstStyle/>
          <a:p>
            <a:r>
              <a:rPr lang="en-US" sz="2100" dirty="0"/>
              <a:t>A great feature about using fragments in your activity is the ability to add, remove, replace, and perform other actions with them, in response to user interaction. </a:t>
            </a:r>
          </a:p>
          <a:p>
            <a:endParaRPr lang="en-US" sz="2100" dirty="0"/>
          </a:p>
          <a:p>
            <a:r>
              <a:rPr lang="en-US" sz="2100" dirty="0"/>
              <a:t>Each set of changes that you commit to the activity is called a </a:t>
            </a:r>
            <a:r>
              <a:rPr lang="en-US" sz="2100" b="1" dirty="0">
                <a:solidFill>
                  <a:srgbClr val="00882B"/>
                </a:solidFill>
              </a:rPr>
              <a:t>transaction</a:t>
            </a:r>
            <a:r>
              <a:rPr lang="en-US" sz="2100" dirty="0"/>
              <a:t> and you can perform one by using APIs in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FragmentTransaction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You can also save each transaction to a back stack managed by the activity, allowing the user to navigate backward through the fragment changes (similar to navigating backward through activities).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62863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744346" cy="4299943"/>
          </a:xfrm>
        </p:spPr>
        <p:txBody>
          <a:bodyPr/>
          <a:lstStyle/>
          <a:p>
            <a:r>
              <a:rPr lang="en-US" sz="2100" dirty="0"/>
              <a:t>To manage the fragments in your activity, you need to use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FragmentManager</a:t>
            </a:r>
            <a:r>
              <a:rPr lang="en-US" sz="2100" dirty="0"/>
              <a:t>. To get it, call </a:t>
            </a:r>
            <a:r>
              <a:rPr lang="en-US" sz="2100" dirty="0" err="1">
                <a:solidFill>
                  <a:srgbClr val="00882B"/>
                </a:solidFill>
                <a:latin typeface="Consolas"/>
                <a:cs typeface="Consolas"/>
              </a:rPr>
              <a:t>getSupportFragmentManager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() </a:t>
            </a:r>
            <a:r>
              <a:rPr lang="en-US" sz="2100" dirty="0"/>
              <a:t>from your activity</a:t>
            </a:r>
          </a:p>
          <a:p>
            <a:r>
              <a:rPr lang="en-US" sz="2100" dirty="0"/>
              <a:t>You acquire an instance of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FragmentTransaction</a:t>
            </a:r>
            <a:r>
              <a:rPr lang="en-US" sz="2100" dirty="0">
                <a:solidFill>
                  <a:srgbClr val="00882B"/>
                </a:solidFill>
              </a:rPr>
              <a:t> </a:t>
            </a:r>
            <a:r>
              <a:rPr lang="en-US" sz="2100" dirty="0"/>
              <a:t>from the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FragmentManager</a:t>
            </a:r>
            <a:r>
              <a:rPr lang="en-US" sz="2100" dirty="0"/>
              <a:t> like this:</a:t>
            </a:r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Each </a:t>
            </a:r>
            <a:r>
              <a:rPr lang="en-US" sz="2100" dirty="0">
                <a:solidFill>
                  <a:srgbClr val="00882B"/>
                </a:solidFill>
              </a:rPr>
              <a:t>transaction</a:t>
            </a:r>
            <a:r>
              <a:rPr lang="en-US" sz="2100" dirty="0"/>
              <a:t> is a set of changes that you want to perform at the same time. You can perform transaction methods such as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add()</a:t>
            </a:r>
            <a:r>
              <a:rPr lang="en-US" sz="2100" dirty="0"/>
              <a:t>,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remove()</a:t>
            </a:r>
            <a:r>
              <a:rPr lang="en-US" sz="2100" dirty="0"/>
              <a:t>, and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replace()</a:t>
            </a:r>
            <a:endParaRPr lang="en-US" sz="2100" dirty="0"/>
          </a:p>
          <a:p>
            <a:r>
              <a:rPr lang="en-US" sz="2100" dirty="0"/>
              <a:t>Then, to apply the transaction to the activity, you must call </a:t>
            </a:r>
            <a:r>
              <a:rPr lang="en-US" sz="2100" dirty="0">
                <a:solidFill>
                  <a:srgbClr val="00882B"/>
                </a:solidFill>
                <a:latin typeface="Consolas"/>
                <a:cs typeface="Consolas"/>
              </a:rPr>
              <a:t>commit()</a:t>
            </a:r>
            <a:endParaRPr lang="en-US" sz="2100" dirty="0"/>
          </a:p>
          <a:p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29CD9A-0B47-824B-BCA3-DA91FAA91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" y="2588687"/>
            <a:ext cx="7988300" cy="74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Fragments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4631721" y="2191381"/>
            <a:ext cx="4509248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38150" rtl="0" latinLnBrk="1" hangingPunct="0"/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methods/references can be ‘chained’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644958" y="2545324"/>
            <a:ext cx="1701817" cy="26446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892413" y="2545324"/>
            <a:ext cx="454361" cy="41599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40515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7AFF-02A1-0345-87AB-3B8F2DDF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</a:t>
            </a:r>
            <a:r>
              <a:rPr lang="en-US" b="1" dirty="0"/>
              <a:t>add</a:t>
            </a:r>
            <a:r>
              <a:rPr lang="en-US" dirty="0"/>
              <a:t> a fragment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dirty="0"/>
              <a:t> method, specifying the fragment to add and the view in which to insert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render it like 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0F86-C651-B947-A2F3-51244D6D1C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7020-4F83-744B-9BAD-A708738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4604F-A02E-1445-AAA1-3736C691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Managing Fragments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B302845-F72D-B843-AE42-6F0035881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196690"/>
            <a:ext cx="7353300" cy="927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30871-A7F1-4847-BB97-20643B845B33}"/>
              </a:ext>
            </a:extLst>
          </p:cNvPr>
          <p:cNvCxnSpPr>
            <a:cxnSpLocks/>
          </p:cNvCxnSpPr>
          <p:nvPr/>
        </p:nvCxnSpPr>
        <p:spPr>
          <a:xfrm>
            <a:off x="138267" y="2679903"/>
            <a:ext cx="757083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Picture 16" descr="A picture containing holding, phone&#10;&#10;Description automatically generated">
            <a:extLst>
              <a:ext uri="{FF2B5EF4-FFF2-40B4-BE49-F238E27FC236}">
                <a16:creationId xmlns:a16="http://schemas.microsoft.com/office/drawing/2014/main" id="{525A41C7-4926-884E-87F5-7F74EEEA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746194"/>
            <a:ext cx="7797800" cy="10795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A4A1A2-1FAE-E446-AE86-BF2170E1565D}"/>
              </a:ext>
            </a:extLst>
          </p:cNvPr>
          <p:cNvCxnSpPr>
            <a:cxnSpLocks/>
          </p:cNvCxnSpPr>
          <p:nvPr/>
        </p:nvCxnSpPr>
        <p:spPr>
          <a:xfrm>
            <a:off x="189484" y="4198987"/>
            <a:ext cx="757083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9028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Fragments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3" y="843558"/>
            <a:ext cx="8645286" cy="4299943"/>
          </a:xfrm>
        </p:spPr>
        <p:txBody>
          <a:bodyPr/>
          <a:lstStyle/>
          <a:p>
            <a:r>
              <a:rPr lang="en-US" dirty="0"/>
              <a:t>Before you call </a:t>
            </a:r>
            <a:r>
              <a:rPr lang="en-US" dirty="0">
                <a:solidFill>
                  <a:srgbClr val="00882B"/>
                </a:solidFill>
                <a:latin typeface="Consolas"/>
                <a:cs typeface="Consolas"/>
              </a:rPr>
              <a:t>commit()</a:t>
            </a:r>
            <a:r>
              <a:rPr lang="en-US" dirty="0"/>
              <a:t>, however, you might want to call </a:t>
            </a:r>
            <a:r>
              <a:rPr lang="en-US" dirty="0" err="1">
                <a:solidFill>
                  <a:srgbClr val="00882B"/>
                </a:solidFill>
                <a:latin typeface="Consolas"/>
                <a:cs typeface="Consolas"/>
              </a:rPr>
              <a:t>addToBackStack</a:t>
            </a:r>
            <a:r>
              <a:rPr lang="en-US" dirty="0">
                <a:solidFill>
                  <a:srgbClr val="00882B"/>
                </a:solidFill>
                <a:latin typeface="Consolas"/>
                <a:cs typeface="Consolas"/>
              </a:rPr>
              <a:t>()</a:t>
            </a:r>
            <a:r>
              <a:rPr lang="en-US" dirty="0"/>
              <a:t>, in order to add the </a:t>
            </a:r>
            <a:r>
              <a:rPr lang="en-US" dirty="0">
                <a:solidFill>
                  <a:srgbClr val="00882B"/>
                </a:solidFill>
              </a:rPr>
              <a:t>transaction</a:t>
            </a:r>
            <a:r>
              <a:rPr lang="en-US" dirty="0"/>
              <a:t> to a back stack of fragment transactions </a:t>
            </a:r>
          </a:p>
          <a:p>
            <a:endParaRPr lang="en-US" dirty="0"/>
          </a:p>
          <a:p>
            <a:r>
              <a:rPr lang="en-US" dirty="0"/>
              <a:t>This back stack is managed by the activity and allows the user to return to the previous fragment state, by pressing the Back button</a:t>
            </a:r>
          </a:p>
          <a:p>
            <a:endParaRPr lang="en-US" dirty="0"/>
          </a:p>
          <a:p>
            <a:r>
              <a:rPr lang="en-US" dirty="0"/>
              <a:t>For example, here's how you can replace one fragment with another, and preserve the previous state in the back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97771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B797EE-82A0-154C-B651-F8CAC72C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0" y="905027"/>
            <a:ext cx="6959600" cy="153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Fragments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983" y="2473975"/>
            <a:ext cx="8424882" cy="2039027"/>
          </a:xfrm>
        </p:spPr>
        <p:txBody>
          <a:bodyPr/>
          <a:lstStyle/>
          <a:p>
            <a:r>
              <a:rPr lang="en-US" sz="1800" dirty="0"/>
              <a:t>In this example,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newFragment</a:t>
            </a:r>
            <a:r>
              <a:rPr lang="en-US" sz="1800" dirty="0"/>
              <a:t> replaces whatever fragment (if any) is currently in the layout container identified by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R.id.fragment_container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ID. By calling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addToBackStack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, the replace transaction is saved to the back stack so the user can reverse the transaction and bring back the previous fragment by pressing the </a:t>
            </a:r>
            <a:r>
              <a:rPr lang="en-US" sz="1800" b="1" dirty="0"/>
              <a:t>Back</a:t>
            </a:r>
            <a:r>
              <a:rPr lang="en-US" sz="1800" dirty="0"/>
              <a:t> button.</a:t>
            </a:r>
          </a:p>
          <a:p>
            <a:endParaRPr lang="en-US" sz="1800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FragmentActivity</a:t>
            </a:r>
            <a:r>
              <a:rPr lang="en-US" sz="1800" dirty="0"/>
              <a:t> then automatically retrieves fragments from the back stack via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onBackPressed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697A59-34B2-B840-A24E-F0E76451ADED}"/>
              </a:ext>
            </a:extLst>
          </p:cNvPr>
          <p:cNvCxnSpPr>
            <a:cxnSpLocks/>
          </p:cNvCxnSpPr>
          <p:nvPr/>
        </p:nvCxnSpPr>
        <p:spPr>
          <a:xfrm>
            <a:off x="55441" y="1391878"/>
            <a:ext cx="757083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A69618-4CFF-C746-9875-7631A98FBDFB}"/>
              </a:ext>
            </a:extLst>
          </p:cNvPr>
          <p:cNvCxnSpPr>
            <a:cxnSpLocks/>
          </p:cNvCxnSpPr>
          <p:nvPr/>
        </p:nvCxnSpPr>
        <p:spPr>
          <a:xfrm flipH="1" flipV="1">
            <a:off x="4610356" y="1889576"/>
            <a:ext cx="1210341" cy="17146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BF9C6-6278-F241-A85D-69653E255D89}"/>
              </a:ext>
            </a:extLst>
          </p:cNvPr>
          <p:cNvCxnSpPr>
            <a:cxnSpLocks/>
          </p:cNvCxnSpPr>
          <p:nvPr/>
        </p:nvCxnSpPr>
        <p:spPr>
          <a:xfrm flipH="1" flipV="1">
            <a:off x="3347252" y="2180204"/>
            <a:ext cx="1037744" cy="15004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9744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EE19-F42F-0F46-925B-438AE1F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the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609C-DAEE-8243-8C29-92A1B32A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55174" cy="4299943"/>
          </a:xfrm>
        </p:spPr>
        <p:txBody>
          <a:bodyPr/>
          <a:lstStyle/>
          <a:p>
            <a:r>
              <a:rPr lang="en-US" dirty="0"/>
              <a:t>Although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 is implemented as an object that's independent from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FragmentActivity</a:t>
            </a:r>
            <a:r>
              <a:rPr lang="en-US" dirty="0"/>
              <a:t> and can be used inside multiple activities, a given instance of a fragment is directly tied to the activity that hosts it</a:t>
            </a:r>
          </a:p>
          <a:p>
            <a:endParaRPr lang="en-US" dirty="0"/>
          </a:p>
          <a:p>
            <a:r>
              <a:rPr lang="en-US" dirty="0"/>
              <a:t>Specifically, the fragment can access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FragmentActivity</a:t>
            </a:r>
            <a:r>
              <a:rPr lang="en-US" dirty="0"/>
              <a:t> instance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easily perform tasks such as find a view in the activity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8416-B429-5743-B3E9-9328D00024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A194-EFA9-5B44-8C02-FBE2D7AEE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C9453-A6A0-7F41-A179-E07436B0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06411"/>
            <a:ext cx="621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001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Introduction to</a:t>
            </a:r>
            <a:br>
              <a:rPr lang="en-US" sz="3000" dirty="0"/>
            </a:br>
            <a:r>
              <a:rPr lang="en-US" sz="3000" dirty="0"/>
              <a:t>Fragments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119F1-400C-C24D-9475-15B703E0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73" y="798010"/>
            <a:ext cx="5082349" cy="3547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EE19-F42F-0F46-925B-438AE1F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the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609C-DAEE-8243-8C29-92A1B32A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23895"/>
            <a:ext cx="8561651" cy="1728192"/>
          </a:xfrm>
        </p:spPr>
        <p:txBody>
          <a:bodyPr/>
          <a:lstStyle/>
          <a:p>
            <a:r>
              <a:rPr lang="en-US" dirty="0"/>
              <a:t>Likewise, your activity can call methods in the fragment by acquiring a reference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en-US" dirty="0"/>
              <a:t>,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findFragmentById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findFragmentByTag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8416-B429-5743-B3E9-9328D00024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A194-EFA9-5B44-8C02-FBE2D7AEE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082C0-5A0A-5447-AAD2-AF5933D3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066"/>
            <a:ext cx="9144000" cy="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033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0520-0D4A-8544-8C3A-9FA8D562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&amp; Android Pie (API 28)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ECA8-0C07-DB40-A412-E42AAC018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8E3A-7475-064C-9E43-916EA0ABE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A0592-6F9C-6146-AC5D-EC96BB7D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1402636"/>
            <a:ext cx="8775576" cy="899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FAC09-3646-5E4C-BED2-3770C14E417E}"/>
              </a:ext>
            </a:extLst>
          </p:cNvPr>
          <p:cNvSpPr/>
          <p:nvPr/>
        </p:nvSpPr>
        <p:spPr>
          <a:xfrm>
            <a:off x="737086" y="270455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android.app.Fragment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66924-9C5F-9F4D-92CC-3F96A66F7E1F}"/>
              </a:ext>
            </a:extLst>
          </p:cNvPr>
          <p:cNvSpPr/>
          <p:nvPr/>
        </p:nvSpPr>
        <p:spPr>
          <a:xfrm>
            <a:off x="737086" y="3323899"/>
            <a:ext cx="869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getFragmentManager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11845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5050-9F7F-3841-94FD-C3957E98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4785-3BCE-5443-A11B-625BF0CE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39161" cy="4299943"/>
          </a:xfrm>
        </p:spPr>
        <p:txBody>
          <a:bodyPr/>
          <a:lstStyle/>
          <a:p>
            <a:r>
              <a:rPr lang="en-US" dirty="0"/>
              <a:t>It’s worth noting you don’t have to use fragments - however, if you use them well, they can provide:</a:t>
            </a:r>
          </a:p>
          <a:p>
            <a:pPr lvl="1"/>
            <a:r>
              <a:rPr lang="en-US" b="1" dirty="0"/>
              <a:t>Modularity</a:t>
            </a:r>
            <a:r>
              <a:rPr lang="en-US" dirty="0"/>
              <a:t>: Dividing complex activity code across fragments for better organization and maintenance.</a:t>
            </a:r>
          </a:p>
          <a:p>
            <a:pPr lvl="1"/>
            <a:r>
              <a:rPr lang="en-US" b="1" dirty="0"/>
              <a:t>Reusability</a:t>
            </a:r>
            <a:r>
              <a:rPr lang="en-US" dirty="0"/>
              <a:t>: Placing behavior or UI parts into fragments that multiple activities can share.</a:t>
            </a:r>
          </a:p>
          <a:p>
            <a:pPr lvl="1"/>
            <a:r>
              <a:rPr lang="en-US" b="1" dirty="0"/>
              <a:t>Adaptability</a:t>
            </a:r>
            <a:r>
              <a:rPr lang="en-US" dirty="0"/>
              <a:t>: Representing sections of a UI as different fragments and utilizing different layouts depending on screen orientation and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666B5-78F5-E640-AF9B-5998A44EDB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ABA0-4331-5A4E-B378-5A2C442C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86731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5050-9F7F-3841-94FD-C3957E98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666B5-78F5-E640-AF9B-5998A44EDB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ABA0-4331-5A4E-B378-5A2C442C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793A2-9D16-2040-B3EF-0078F63D1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80" y="761815"/>
            <a:ext cx="4155911" cy="4129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45853-DF3F-3542-AD21-0E95D551B073}"/>
              </a:ext>
            </a:extLst>
          </p:cNvPr>
          <p:cNvCxnSpPr>
            <a:cxnSpLocks/>
          </p:cNvCxnSpPr>
          <p:nvPr/>
        </p:nvCxnSpPr>
        <p:spPr>
          <a:xfrm>
            <a:off x="1026767" y="1201783"/>
            <a:ext cx="1489166" cy="0"/>
          </a:xfrm>
          <a:prstGeom prst="straightConnector1">
            <a:avLst/>
          </a:prstGeom>
          <a:noFill/>
          <a:ln w="412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5A8CF-0C8B-A144-BBC8-30B68B83313A}"/>
              </a:ext>
            </a:extLst>
          </p:cNvPr>
          <p:cNvCxnSpPr>
            <a:cxnSpLocks/>
          </p:cNvCxnSpPr>
          <p:nvPr/>
        </p:nvCxnSpPr>
        <p:spPr>
          <a:xfrm>
            <a:off x="1026767" y="2475061"/>
            <a:ext cx="1489166" cy="0"/>
          </a:xfrm>
          <a:prstGeom prst="straightConnector1">
            <a:avLst/>
          </a:prstGeom>
          <a:noFill/>
          <a:ln w="412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BA495B-ED48-1243-9713-AA89DACD7808}"/>
              </a:ext>
            </a:extLst>
          </p:cNvPr>
          <p:cNvCxnSpPr>
            <a:cxnSpLocks/>
          </p:cNvCxnSpPr>
          <p:nvPr/>
        </p:nvCxnSpPr>
        <p:spPr>
          <a:xfrm>
            <a:off x="1026767" y="3689345"/>
            <a:ext cx="1489166" cy="0"/>
          </a:xfrm>
          <a:prstGeom prst="straightConnector1">
            <a:avLst/>
          </a:prstGeom>
          <a:noFill/>
          <a:ln w="412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891160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https://www.raywenderlich.com/1364094-android-fragments-tutorial-an-introduction-with-kotlin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3"/>
              </a:rPr>
              <a:t>https://developer.android.com/guide/components/fragments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Recap on Activities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Introduction to Fragments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The Fragment Lifecycle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Managing Fragments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Fragments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A220-9F7D-1742-AE1E-E2730203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Activities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61C1-83C6-8244-A992-975F69AA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87207" cy="4299943"/>
          </a:xfrm>
        </p:spPr>
        <p:txBody>
          <a:bodyPr/>
          <a:lstStyle/>
          <a:p>
            <a:r>
              <a:rPr lang="en-US" dirty="0"/>
              <a:t>An activity is a single, focused thing that the user can do. </a:t>
            </a:r>
          </a:p>
          <a:p>
            <a:r>
              <a:rPr lang="en-US" dirty="0"/>
              <a:t>Almost all activities interact with the user, so the Activity class takes care of creating a window for you in which you can place your UI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(View)</a:t>
            </a:r>
            <a:r>
              <a:rPr lang="en-US" dirty="0"/>
              <a:t>. </a:t>
            </a:r>
          </a:p>
          <a:p>
            <a:r>
              <a:rPr lang="en-US" dirty="0"/>
              <a:t>While activities are often presented to the user as full-screen windows, they can also be used in other ways (as floating windows, in Multi-Window mode or embedded into other windows. </a:t>
            </a:r>
          </a:p>
          <a:p>
            <a:r>
              <a:rPr lang="en-US" dirty="0"/>
              <a:t>There are two methods almost all subclasses of Activity will implement: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85BD1-4855-8343-8332-8D81F693D7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DE30-D802-2942-B9B6-A0E65E40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6609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A220-9F7D-1742-AE1E-E2730203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Activities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61C1-83C6-8244-A992-975F69AA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87207" cy="4299943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(Bundle)</a:t>
            </a:r>
            <a:r>
              <a:rPr lang="en-US" dirty="0"/>
              <a:t>is where you initialize your activity, calling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dirty="0"/>
              <a:t> with a layout resource defining your UI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where you deal with the user pausing active interaction with the activity. Any changes made by the user should at this point be committed (usually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dirty="0"/>
              <a:t> holding the data). In this state the activity is still visible on screen.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85BD1-4855-8343-8332-8D81F693D7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DE30-D802-2942-B9B6-A0E65E40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9518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081C-EA44-104E-8328-AC0C2AA2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Activity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04DBE-9F64-C14B-B0D6-C334D567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8"/>
            <a:ext cx="4289394" cy="4299943"/>
          </a:xfrm>
        </p:spPr>
        <p:txBody>
          <a:bodyPr/>
          <a:lstStyle/>
          <a:p>
            <a:pPr algn="l"/>
            <a:r>
              <a:rPr lang="en-US" dirty="0"/>
              <a:t>At the very minimum ,you need (and is supplied)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are optional and may never be called</a:t>
            </a:r>
          </a:p>
          <a:p>
            <a:pPr algn="l"/>
            <a:r>
              <a:rPr lang="en-US" dirty="0"/>
              <a:t>If you need persistence, the save needs to happen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9DA8-F73E-4145-9AE7-09FD5F3054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FC15-B1D0-D249-BA3A-C09A6C3A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  <p:pic>
        <p:nvPicPr>
          <p:cNvPr id="12" name="Picture 3" descr="C:\env\downloads\Android_Logcat-Activity-Starts.jpg">
            <a:extLst>
              <a:ext uri="{FF2B5EF4-FFF2-40B4-BE49-F238E27FC236}">
                <a16:creationId xmlns:a16="http://schemas.microsoft.com/office/drawing/2014/main" id="{A2FB2D12-6A83-8045-9814-CBD39717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680" y="493101"/>
            <a:ext cx="4289394" cy="421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2051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Introduction to</a:t>
            </a:r>
            <a:br>
              <a:rPr lang="en-IE" sz="3000" dirty="0"/>
            </a:br>
            <a:r>
              <a:rPr lang="en-IE" sz="3000" dirty="0"/>
              <a:t>Fragments</a:t>
            </a:r>
            <a:endParaRPr lang="en-IE" sz="3000" i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Reusable UI Components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74" y="461385"/>
            <a:ext cx="4620490" cy="3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9812"/>
      </p:ext>
    </p:extLst>
  </p:cSld>
  <p:clrMapOvr>
    <a:masterClrMapping/>
  </p:clrMapOvr>
  <p:transition spd="med" advTm="52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CE0-9F9D-E64E-8789-1DC41B13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Introduction to Fragments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59050-DD5E-994A-AEA2-5D430A2A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39161" cy="4299943"/>
          </a:xfrm>
        </p:spPr>
        <p:txBody>
          <a:bodyPr/>
          <a:lstStyle/>
          <a:p>
            <a:r>
              <a:rPr lang="en-US" b="1" dirty="0"/>
              <a:t>Fragments</a:t>
            </a:r>
            <a:r>
              <a:rPr lang="en-US" dirty="0"/>
              <a:t> represents a behaviour or a portion of a user interface in an Activity (specifically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FragmentActivity</a:t>
            </a:r>
            <a:r>
              <a:rPr lang="en-US" dirty="0"/>
              <a:t>)</a:t>
            </a:r>
          </a:p>
          <a:p>
            <a:r>
              <a:rPr lang="en-US" dirty="0"/>
              <a:t>Introduced in Android 3.0 (API level 11), primarily supports more dynamic and flexible UI designs on larger screens</a:t>
            </a:r>
          </a:p>
          <a:p>
            <a:r>
              <a:rPr lang="en-US" dirty="0"/>
              <a:t>You can combine </a:t>
            </a:r>
            <a:r>
              <a:rPr lang="en-US" b="1" dirty="0"/>
              <a:t>multiple fragments in a single activity </a:t>
            </a:r>
            <a:r>
              <a:rPr lang="en-US" dirty="0"/>
              <a:t>to build a multi-pane UI and </a:t>
            </a:r>
            <a:r>
              <a:rPr lang="en-US" b="1" dirty="0"/>
              <a:t>reuse a fragment in multiple activities</a:t>
            </a:r>
            <a:endParaRPr lang="en-US" dirty="0"/>
          </a:p>
          <a:p>
            <a:r>
              <a:rPr lang="en-US" dirty="0"/>
              <a:t>Each Fragment has its </a:t>
            </a:r>
            <a:r>
              <a:rPr lang="en-US" b="1" dirty="0"/>
              <a:t>own lifecycle</a:t>
            </a:r>
            <a:r>
              <a:rPr lang="en-US" dirty="0"/>
              <a:t>, receives its own input events, and you can add or remove it while the activity is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8728-D9C6-0F44-8B83-8884AEA20A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CF97-605E-464E-A66F-36787401A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0738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design each fragment as a modular and reusable activity component.</a:t>
            </a:r>
          </a:p>
          <a:p>
            <a:r>
              <a:rPr lang="en-US" dirty="0"/>
              <a:t>When designing your application to support both tablets and handsets, you can </a:t>
            </a:r>
            <a:r>
              <a:rPr lang="en-US" b="1" i="1" u="sng" dirty="0"/>
              <a:t>reuse your fragments </a:t>
            </a:r>
            <a:r>
              <a:rPr lang="en-US" dirty="0"/>
              <a:t>in different layout configurations to optimize the user experience based on the available screen space.</a:t>
            </a:r>
          </a:p>
          <a:p>
            <a:endParaRPr lang="en-US" dirty="0"/>
          </a:p>
          <a:p>
            <a:r>
              <a:rPr lang="en-US" dirty="0"/>
              <a:t>For example, on a handset, it might be necessary for separate fragments to provide a single-pane UI when more than one cannot fit within the same activity. (Next)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96624" y="0"/>
            <a:ext cx="7770377" cy="76181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Designing Fragments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15042" y="4870947"/>
            <a:ext cx="2429637" cy="241102"/>
          </a:xfrm>
        </p:spPr>
        <p:txBody>
          <a:bodyPr/>
          <a:lstStyle/>
          <a:p>
            <a:r>
              <a:rPr lang="en-IE"/>
              <a:t>Introduction to Fragments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3493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20230</TotalTime>
  <Words>1123</Words>
  <Application>Microsoft Macintosh PowerPoint</Application>
  <PresentationFormat>On-screen Show (16:9)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Avenir Roman</vt:lpstr>
      <vt:lpstr>Calibri</vt:lpstr>
      <vt:lpstr>Consolas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 Introduction to Fragments</vt:lpstr>
      <vt:lpstr>Agenda</vt:lpstr>
      <vt:lpstr>Activities Recap</vt:lpstr>
      <vt:lpstr>Activities Recap</vt:lpstr>
      <vt:lpstr>The Activity Life Cycle</vt:lpstr>
      <vt:lpstr>Introduction to Fragments</vt:lpstr>
      <vt:lpstr>Introduction to Fragments</vt:lpstr>
      <vt:lpstr>Designing Fragments</vt:lpstr>
      <vt:lpstr>Designing Fragments</vt:lpstr>
      <vt:lpstr>The Fragment Life Cycle</vt:lpstr>
      <vt:lpstr>Example Fragment</vt:lpstr>
      <vt:lpstr>Example Usage (in Activity Layout)</vt:lpstr>
      <vt:lpstr>Fragment Managers &amp; Transactions</vt:lpstr>
      <vt:lpstr>Managing Fragments</vt:lpstr>
      <vt:lpstr>Managing Fragments</vt:lpstr>
      <vt:lpstr>Managing Fragments</vt:lpstr>
      <vt:lpstr>Managing Fragments</vt:lpstr>
      <vt:lpstr>Communicating with the Activity</vt:lpstr>
      <vt:lpstr>Communicating with the Activity</vt:lpstr>
      <vt:lpstr>Fragments &amp; Android Pie (API 28)</vt:lpstr>
      <vt:lpstr>Fragments Conclusion</vt:lpstr>
      <vt:lpstr>Fragments 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</cp:revision>
  <dcterms:created xsi:type="dcterms:W3CDTF">2019-01-29T16:40:14Z</dcterms:created>
  <dcterms:modified xsi:type="dcterms:W3CDTF">2019-10-07T20:51:22Z</dcterms:modified>
</cp:coreProperties>
</file>