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7" r:id="rId2"/>
    <p:sldId id="299" r:id="rId3"/>
    <p:sldId id="435" r:id="rId4"/>
    <p:sldId id="433" r:id="rId5"/>
    <p:sldId id="259" r:id="rId6"/>
    <p:sldId id="260" r:id="rId7"/>
    <p:sldId id="261" r:id="rId8"/>
    <p:sldId id="262" r:id="rId9"/>
    <p:sldId id="263" r:id="rId10"/>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194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F5EF5-4EFE-E148-9B2B-F3A7F4894AB4}" v="3" dt="2019-07-10T12:17:02.27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1"/>
    <p:restoredTop sz="94643"/>
  </p:normalViewPr>
  <p:slideViewPr>
    <p:cSldViewPr snapToGrid="0" snapToObjects="1">
      <p:cViewPr varScale="1">
        <p:scale>
          <a:sx n="199" d="100"/>
          <a:sy n="199" d="100"/>
        </p:scale>
        <p:origin x="592" y="17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rohan" userId="bd111efc-3a90-4169-a791-cb26685365d4" providerId="ADAL" clId="{2FC0AD50-416E-8646-9A3D-76CF7A00491D}"/>
    <pc:docChg chg="undo custSel addSld delSld modSld">
      <pc:chgData name="David Drohan" userId="bd111efc-3a90-4169-a791-cb26685365d4" providerId="ADAL" clId="{2FC0AD50-416E-8646-9A3D-76CF7A00491D}" dt="2019-07-07T07:28:38.718" v="379" actId="2696"/>
      <pc:docMkLst>
        <pc:docMk/>
      </pc:docMkLst>
      <pc:sldChg chg="modSp">
        <pc:chgData name="David Drohan" userId="bd111efc-3a90-4169-a791-cb26685365d4" providerId="ADAL" clId="{2FC0AD50-416E-8646-9A3D-76CF7A00491D}" dt="2019-07-07T07:27:57.771" v="354" actId="403"/>
        <pc:sldMkLst>
          <pc:docMk/>
          <pc:sldMk cId="0" sldId="257"/>
        </pc:sldMkLst>
        <pc:spChg chg="mod">
          <ac:chgData name="David Drohan" userId="bd111efc-3a90-4169-a791-cb26685365d4" providerId="ADAL" clId="{2FC0AD50-416E-8646-9A3D-76CF7A00491D}" dt="2019-07-07T07:27:57.771" v="354" actId="403"/>
          <ac:spMkLst>
            <pc:docMk/>
            <pc:sldMk cId="0" sldId="257"/>
            <ac:spMk id="79" creationId="{00000000-0000-0000-0000-000000000000}"/>
          </ac:spMkLst>
        </pc:spChg>
      </pc:sldChg>
      <pc:sldChg chg="modSp add">
        <pc:chgData name="David Drohan" userId="bd111efc-3a90-4169-a791-cb26685365d4" providerId="ADAL" clId="{2FC0AD50-416E-8646-9A3D-76CF7A00491D}" dt="2019-07-07T07:05:14.266" v="172" actId="123"/>
        <pc:sldMkLst>
          <pc:docMk/>
          <pc:sldMk cId="3526575027" sldId="259"/>
        </pc:sldMkLst>
        <pc:spChg chg="mod">
          <ac:chgData name="David Drohan" userId="bd111efc-3a90-4169-a791-cb26685365d4" providerId="ADAL" clId="{2FC0AD50-416E-8646-9A3D-76CF7A00491D}" dt="2019-07-07T07:05:14.266" v="172" actId="123"/>
          <ac:spMkLst>
            <pc:docMk/>
            <pc:sldMk cId="3526575027" sldId="259"/>
            <ac:spMk id="144" creationId="{00000000-0000-0000-0000-000000000000}"/>
          </ac:spMkLst>
        </pc:spChg>
      </pc:sldChg>
      <pc:sldChg chg="modSp add">
        <pc:chgData name="David Drohan" userId="bd111efc-3a90-4169-a791-cb26685365d4" providerId="ADAL" clId="{2FC0AD50-416E-8646-9A3D-76CF7A00491D}" dt="2019-07-07T07:05:30.835" v="173" actId="14100"/>
        <pc:sldMkLst>
          <pc:docMk/>
          <pc:sldMk cId="3946296442" sldId="260"/>
        </pc:sldMkLst>
        <pc:spChg chg="mod">
          <ac:chgData name="David Drohan" userId="bd111efc-3a90-4169-a791-cb26685365d4" providerId="ADAL" clId="{2FC0AD50-416E-8646-9A3D-76CF7A00491D}" dt="2019-07-07T07:05:30.835" v="173" actId="14100"/>
          <ac:spMkLst>
            <pc:docMk/>
            <pc:sldMk cId="3946296442" sldId="260"/>
            <ac:spMk id="147" creationId="{00000000-0000-0000-0000-000000000000}"/>
          </ac:spMkLst>
        </pc:spChg>
      </pc:sldChg>
      <pc:sldChg chg="modSp add">
        <pc:chgData name="David Drohan" userId="bd111efc-3a90-4169-a791-cb26685365d4" providerId="ADAL" clId="{2FC0AD50-416E-8646-9A3D-76CF7A00491D}" dt="2019-07-07T07:03:27.326" v="166" actId="255"/>
        <pc:sldMkLst>
          <pc:docMk/>
          <pc:sldMk cId="2763497976" sldId="261"/>
        </pc:sldMkLst>
        <pc:spChg chg="mod">
          <ac:chgData name="David Drohan" userId="bd111efc-3a90-4169-a791-cb26685365d4" providerId="ADAL" clId="{2FC0AD50-416E-8646-9A3D-76CF7A00491D}" dt="2019-07-07T07:03:27.326" v="166" actId="255"/>
          <ac:spMkLst>
            <pc:docMk/>
            <pc:sldMk cId="2763497976" sldId="261"/>
            <ac:spMk id="150" creationId="{00000000-0000-0000-0000-000000000000}"/>
          </ac:spMkLst>
        </pc:spChg>
      </pc:sldChg>
      <pc:sldChg chg="modSp add">
        <pc:chgData name="David Drohan" userId="bd111efc-3a90-4169-a791-cb26685365d4" providerId="ADAL" clId="{2FC0AD50-416E-8646-9A3D-76CF7A00491D}" dt="2019-07-07T07:06:33.423" v="183" actId="113"/>
        <pc:sldMkLst>
          <pc:docMk/>
          <pc:sldMk cId="4289606128" sldId="262"/>
        </pc:sldMkLst>
        <pc:spChg chg="mod">
          <ac:chgData name="David Drohan" userId="bd111efc-3a90-4169-a791-cb26685365d4" providerId="ADAL" clId="{2FC0AD50-416E-8646-9A3D-76CF7A00491D}" dt="2019-07-07T07:06:33.423" v="183" actId="113"/>
          <ac:spMkLst>
            <pc:docMk/>
            <pc:sldMk cId="4289606128" sldId="262"/>
            <ac:spMk id="153" creationId="{00000000-0000-0000-0000-000000000000}"/>
          </ac:spMkLst>
        </pc:spChg>
      </pc:sldChg>
      <pc:sldChg chg="modSp add">
        <pc:chgData name="David Drohan" userId="bd111efc-3a90-4169-a791-cb26685365d4" providerId="ADAL" clId="{2FC0AD50-416E-8646-9A3D-76CF7A00491D}" dt="2019-07-07T07:09:08.347" v="196" actId="113"/>
        <pc:sldMkLst>
          <pc:docMk/>
          <pc:sldMk cId="3759381836" sldId="263"/>
        </pc:sldMkLst>
        <pc:spChg chg="mod">
          <ac:chgData name="David Drohan" userId="bd111efc-3a90-4169-a791-cb26685365d4" providerId="ADAL" clId="{2FC0AD50-416E-8646-9A3D-76CF7A00491D}" dt="2019-07-07T07:09:08.347" v="196" actId="113"/>
          <ac:spMkLst>
            <pc:docMk/>
            <pc:sldMk cId="3759381836" sldId="263"/>
            <ac:spMk id="156" creationId="{00000000-0000-0000-0000-000000000000}"/>
          </ac:spMkLst>
        </pc:spChg>
      </pc:sldChg>
      <pc:sldChg chg="modSp add">
        <pc:chgData name="David Drohan" userId="bd111efc-3a90-4169-a791-cb26685365d4" providerId="ADAL" clId="{2FC0AD50-416E-8646-9A3D-76CF7A00491D}" dt="2019-07-07T07:14:21.665" v="237" actId="14100"/>
        <pc:sldMkLst>
          <pc:docMk/>
          <pc:sldMk cId="288397254" sldId="265"/>
        </pc:sldMkLst>
        <pc:spChg chg="mod">
          <ac:chgData name="David Drohan" userId="bd111efc-3a90-4169-a791-cb26685365d4" providerId="ADAL" clId="{2FC0AD50-416E-8646-9A3D-76CF7A00491D}" dt="2019-07-07T07:13:56.621" v="235" actId="948"/>
          <ac:spMkLst>
            <pc:docMk/>
            <pc:sldMk cId="288397254" sldId="265"/>
            <ac:spMk id="164" creationId="{00000000-0000-0000-0000-000000000000}"/>
          </ac:spMkLst>
        </pc:spChg>
        <pc:picChg chg="mod">
          <ac:chgData name="David Drohan" userId="bd111efc-3a90-4169-a791-cb26685365d4" providerId="ADAL" clId="{2FC0AD50-416E-8646-9A3D-76CF7A00491D}" dt="2019-07-07T07:14:21.665" v="237" actId="14100"/>
          <ac:picMkLst>
            <pc:docMk/>
            <pc:sldMk cId="288397254" sldId="265"/>
            <ac:picMk id="162" creationId="{00000000-0000-0000-0000-000000000000}"/>
          </ac:picMkLst>
        </pc:picChg>
      </pc:sldChg>
      <pc:sldChg chg="addSp delSp modSp add">
        <pc:chgData name="David Drohan" userId="bd111efc-3a90-4169-a791-cb26685365d4" providerId="ADAL" clId="{2FC0AD50-416E-8646-9A3D-76CF7A00491D}" dt="2019-07-07T07:18:44.404" v="275" actId="1038"/>
        <pc:sldMkLst>
          <pc:docMk/>
          <pc:sldMk cId="1669710814" sldId="266"/>
        </pc:sldMkLst>
        <pc:spChg chg="mod">
          <ac:chgData name="David Drohan" userId="bd111efc-3a90-4169-a791-cb26685365d4" providerId="ADAL" clId="{2FC0AD50-416E-8646-9A3D-76CF7A00491D}" dt="2019-07-07T07:15:37.615" v="242" actId="14100"/>
          <ac:spMkLst>
            <pc:docMk/>
            <pc:sldMk cId="1669710814" sldId="266"/>
            <ac:spMk id="168" creationId="{00000000-0000-0000-0000-000000000000}"/>
          </ac:spMkLst>
        </pc:spChg>
        <pc:spChg chg="mod">
          <ac:chgData name="David Drohan" userId="bd111efc-3a90-4169-a791-cb26685365d4" providerId="ADAL" clId="{2FC0AD50-416E-8646-9A3D-76CF7A00491D}" dt="2019-07-07T07:18:44.404" v="275" actId="1038"/>
          <ac:spMkLst>
            <pc:docMk/>
            <pc:sldMk cId="1669710814" sldId="266"/>
            <ac:spMk id="169" creationId="{00000000-0000-0000-0000-000000000000}"/>
          </ac:spMkLst>
        </pc:spChg>
        <pc:picChg chg="add">
          <ac:chgData name="David Drohan" userId="bd111efc-3a90-4169-a791-cb26685365d4" providerId="ADAL" clId="{2FC0AD50-416E-8646-9A3D-76CF7A00491D}" dt="2019-07-07T07:15:28.622" v="241"/>
          <ac:picMkLst>
            <pc:docMk/>
            <pc:sldMk cId="1669710814" sldId="266"/>
            <ac:picMk id="6" creationId="{00969BE5-73BF-4D41-AC39-9DBFAD2EA411}"/>
          </ac:picMkLst>
        </pc:picChg>
        <pc:picChg chg="del">
          <ac:chgData name="David Drohan" userId="bd111efc-3a90-4169-a791-cb26685365d4" providerId="ADAL" clId="{2FC0AD50-416E-8646-9A3D-76CF7A00491D}" dt="2019-07-07T07:15:00.390" v="238" actId="478"/>
          <ac:picMkLst>
            <pc:docMk/>
            <pc:sldMk cId="1669710814" sldId="266"/>
            <ac:picMk id="166" creationId="{00000000-0000-0000-0000-000000000000}"/>
          </ac:picMkLst>
        </pc:picChg>
      </pc:sldChg>
      <pc:sldChg chg="addSp delSp modSp add">
        <pc:chgData name="David Drohan" userId="bd111efc-3a90-4169-a791-cb26685365d4" providerId="ADAL" clId="{2FC0AD50-416E-8646-9A3D-76CF7A00491D}" dt="2019-07-07T07:16:47.052" v="259" actId="1036"/>
        <pc:sldMkLst>
          <pc:docMk/>
          <pc:sldMk cId="1830814194" sldId="267"/>
        </pc:sldMkLst>
        <pc:spChg chg="mod">
          <ac:chgData name="David Drohan" userId="bd111efc-3a90-4169-a791-cb26685365d4" providerId="ADAL" clId="{2FC0AD50-416E-8646-9A3D-76CF7A00491D}" dt="2019-07-07T07:16:36.563" v="257" actId="14100"/>
          <ac:spMkLst>
            <pc:docMk/>
            <pc:sldMk cId="1830814194" sldId="267"/>
            <ac:spMk id="173" creationId="{00000000-0000-0000-0000-000000000000}"/>
          </ac:spMkLst>
        </pc:spChg>
        <pc:spChg chg="mod">
          <ac:chgData name="David Drohan" userId="bd111efc-3a90-4169-a791-cb26685365d4" providerId="ADAL" clId="{2FC0AD50-416E-8646-9A3D-76CF7A00491D}" dt="2019-07-07T07:16:47.052" v="259" actId="1036"/>
          <ac:spMkLst>
            <pc:docMk/>
            <pc:sldMk cId="1830814194" sldId="267"/>
            <ac:spMk id="174" creationId="{00000000-0000-0000-0000-000000000000}"/>
          </ac:spMkLst>
        </pc:spChg>
        <pc:picChg chg="add">
          <ac:chgData name="David Drohan" userId="bd111efc-3a90-4169-a791-cb26685365d4" providerId="ADAL" clId="{2FC0AD50-416E-8646-9A3D-76CF7A00491D}" dt="2019-07-07T07:16:13.788" v="247"/>
          <ac:picMkLst>
            <pc:docMk/>
            <pc:sldMk cId="1830814194" sldId="267"/>
            <ac:picMk id="6" creationId="{F797F837-BEAD-3F45-9C2E-1CDBF1F80824}"/>
          </ac:picMkLst>
        </pc:picChg>
        <pc:picChg chg="del">
          <ac:chgData name="David Drohan" userId="bd111efc-3a90-4169-a791-cb26685365d4" providerId="ADAL" clId="{2FC0AD50-416E-8646-9A3D-76CF7A00491D}" dt="2019-07-07T07:16:00.499" v="244" actId="478"/>
          <ac:picMkLst>
            <pc:docMk/>
            <pc:sldMk cId="1830814194" sldId="267"/>
            <ac:picMk id="171" creationId="{00000000-0000-0000-0000-000000000000}"/>
          </ac:picMkLst>
        </pc:picChg>
      </pc:sldChg>
      <pc:sldChg chg="addSp delSp modSp add">
        <pc:chgData name="David Drohan" userId="bd111efc-3a90-4169-a791-cb26685365d4" providerId="ADAL" clId="{2FC0AD50-416E-8646-9A3D-76CF7A00491D}" dt="2019-07-07T07:17:56.331" v="267" actId="14100"/>
        <pc:sldMkLst>
          <pc:docMk/>
          <pc:sldMk cId="1224796526" sldId="268"/>
        </pc:sldMkLst>
        <pc:spChg chg="mod">
          <ac:chgData name="David Drohan" userId="bd111efc-3a90-4169-a791-cb26685365d4" providerId="ADAL" clId="{2FC0AD50-416E-8646-9A3D-76CF7A00491D}" dt="2019-07-07T07:17:56.331" v="267" actId="14100"/>
          <ac:spMkLst>
            <pc:docMk/>
            <pc:sldMk cId="1224796526" sldId="268"/>
            <ac:spMk id="178" creationId="{00000000-0000-0000-0000-000000000000}"/>
          </ac:spMkLst>
        </pc:spChg>
        <pc:spChg chg="mod">
          <ac:chgData name="David Drohan" userId="bd111efc-3a90-4169-a791-cb26685365d4" providerId="ADAL" clId="{2FC0AD50-416E-8646-9A3D-76CF7A00491D}" dt="2019-07-07T07:17:42.135" v="266" actId="14100"/>
          <ac:spMkLst>
            <pc:docMk/>
            <pc:sldMk cId="1224796526" sldId="268"/>
            <ac:spMk id="179" creationId="{00000000-0000-0000-0000-000000000000}"/>
          </ac:spMkLst>
        </pc:spChg>
        <pc:picChg chg="add mod">
          <ac:chgData name="David Drohan" userId="bd111efc-3a90-4169-a791-cb26685365d4" providerId="ADAL" clId="{2FC0AD50-416E-8646-9A3D-76CF7A00491D}" dt="2019-07-07T07:17:24.915" v="264" actId="167"/>
          <ac:picMkLst>
            <pc:docMk/>
            <pc:sldMk cId="1224796526" sldId="268"/>
            <ac:picMk id="6" creationId="{36C81203-0825-8B46-86AC-0C3C359574A6}"/>
          </ac:picMkLst>
        </pc:picChg>
        <pc:picChg chg="del">
          <ac:chgData name="David Drohan" userId="bd111efc-3a90-4169-a791-cb26685365d4" providerId="ADAL" clId="{2FC0AD50-416E-8646-9A3D-76CF7A00491D}" dt="2019-07-07T07:16:53.637" v="260" actId="478"/>
          <ac:picMkLst>
            <pc:docMk/>
            <pc:sldMk cId="1224796526" sldId="268"/>
            <ac:picMk id="176" creationId="{00000000-0000-0000-0000-000000000000}"/>
          </ac:picMkLst>
        </pc:picChg>
      </pc:sldChg>
      <pc:sldChg chg="addSp delSp modSp add">
        <pc:chgData name="David Drohan" userId="bd111efc-3a90-4169-a791-cb26685365d4" providerId="ADAL" clId="{2FC0AD50-416E-8646-9A3D-76CF7A00491D}" dt="2019-07-07T07:22:21.068" v="307"/>
        <pc:sldMkLst>
          <pc:docMk/>
          <pc:sldMk cId="280852517" sldId="269"/>
        </pc:sldMkLst>
        <pc:spChg chg="add">
          <ac:chgData name="David Drohan" userId="bd111efc-3a90-4169-a791-cb26685365d4" providerId="ADAL" clId="{2FC0AD50-416E-8646-9A3D-76CF7A00491D}" dt="2019-07-07T07:22:21.068" v="307"/>
          <ac:spMkLst>
            <pc:docMk/>
            <pc:sldMk cId="280852517" sldId="269"/>
            <ac:spMk id="7" creationId="{9595BFAA-DDDB-E244-8788-3F5C87D0F4F9}"/>
          </ac:spMkLst>
        </pc:spChg>
        <pc:spChg chg="mod">
          <ac:chgData name="David Drohan" userId="bd111efc-3a90-4169-a791-cb26685365d4" providerId="ADAL" clId="{2FC0AD50-416E-8646-9A3D-76CF7A00491D}" dt="2019-07-07T07:18:19.186" v="270" actId="255"/>
          <ac:spMkLst>
            <pc:docMk/>
            <pc:sldMk cId="280852517" sldId="269"/>
            <ac:spMk id="183" creationId="{00000000-0000-0000-0000-000000000000}"/>
          </ac:spMkLst>
        </pc:spChg>
        <pc:spChg chg="del mod">
          <ac:chgData name="David Drohan" userId="bd111efc-3a90-4169-a791-cb26685365d4" providerId="ADAL" clId="{2FC0AD50-416E-8646-9A3D-76CF7A00491D}" dt="2019-07-07T07:22:19.763" v="306" actId="478"/>
          <ac:spMkLst>
            <pc:docMk/>
            <pc:sldMk cId="280852517" sldId="269"/>
            <ac:spMk id="184" creationId="{00000000-0000-0000-0000-000000000000}"/>
          </ac:spMkLst>
        </pc:spChg>
        <pc:picChg chg="add">
          <ac:chgData name="David Drohan" userId="bd111efc-3a90-4169-a791-cb26685365d4" providerId="ADAL" clId="{2FC0AD50-416E-8646-9A3D-76CF7A00491D}" dt="2019-07-07T07:18:22.459" v="271"/>
          <ac:picMkLst>
            <pc:docMk/>
            <pc:sldMk cId="280852517" sldId="269"/>
            <ac:picMk id="6" creationId="{2407B045-795B-C542-B78F-6922A7025313}"/>
          </ac:picMkLst>
        </pc:picChg>
        <pc:picChg chg="del">
          <ac:chgData name="David Drohan" userId="bd111efc-3a90-4169-a791-cb26685365d4" providerId="ADAL" clId="{2FC0AD50-416E-8646-9A3D-76CF7A00491D}" dt="2019-07-07T07:18:08.903" v="268" actId="478"/>
          <ac:picMkLst>
            <pc:docMk/>
            <pc:sldMk cId="280852517" sldId="269"/>
            <ac:picMk id="181" creationId="{00000000-0000-0000-0000-000000000000}"/>
          </ac:picMkLst>
        </pc:picChg>
      </pc:sldChg>
      <pc:sldChg chg="addSp delSp modSp add">
        <pc:chgData name="David Drohan" userId="bd111efc-3a90-4169-a791-cb26685365d4" providerId="ADAL" clId="{2FC0AD50-416E-8646-9A3D-76CF7A00491D}" dt="2019-07-07T07:21:59.932" v="305" actId="1038"/>
        <pc:sldMkLst>
          <pc:docMk/>
          <pc:sldMk cId="2576920643" sldId="270"/>
        </pc:sldMkLst>
        <pc:spChg chg="mod">
          <ac:chgData name="David Drohan" userId="bd111efc-3a90-4169-a791-cb26685365d4" providerId="ADAL" clId="{2FC0AD50-416E-8646-9A3D-76CF7A00491D}" dt="2019-07-07T07:19:32.787" v="286" actId="14100"/>
          <ac:spMkLst>
            <pc:docMk/>
            <pc:sldMk cId="2576920643" sldId="270"/>
            <ac:spMk id="188" creationId="{00000000-0000-0000-0000-000000000000}"/>
          </ac:spMkLst>
        </pc:spChg>
        <pc:spChg chg="mod">
          <ac:chgData name="David Drohan" userId="bd111efc-3a90-4169-a791-cb26685365d4" providerId="ADAL" clId="{2FC0AD50-416E-8646-9A3D-76CF7A00491D}" dt="2019-07-07T07:21:59.932" v="305" actId="1038"/>
          <ac:spMkLst>
            <pc:docMk/>
            <pc:sldMk cId="2576920643" sldId="270"/>
            <ac:spMk id="189" creationId="{00000000-0000-0000-0000-000000000000}"/>
          </ac:spMkLst>
        </pc:spChg>
        <pc:picChg chg="add">
          <ac:chgData name="David Drohan" userId="bd111efc-3a90-4169-a791-cb26685365d4" providerId="ADAL" clId="{2FC0AD50-416E-8646-9A3D-76CF7A00491D}" dt="2019-07-07T07:19:20.804" v="284"/>
          <ac:picMkLst>
            <pc:docMk/>
            <pc:sldMk cId="2576920643" sldId="270"/>
            <ac:picMk id="6" creationId="{60C01A32-E99F-EA40-A802-5B9F72C65475}"/>
          </ac:picMkLst>
        </pc:picChg>
        <pc:picChg chg="del">
          <ac:chgData name="David Drohan" userId="bd111efc-3a90-4169-a791-cb26685365d4" providerId="ADAL" clId="{2FC0AD50-416E-8646-9A3D-76CF7A00491D}" dt="2019-07-07T07:19:07.211" v="281" actId="478"/>
          <ac:picMkLst>
            <pc:docMk/>
            <pc:sldMk cId="2576920643" sldId="270"/>
            <ac:picMk id="186" creationId="{00000000-0000-0000-0000-000000000000}"/>
          </ac:picMkLst>
        </pc:picChg>
      </pc:sldChg>
      <pc:sldChg chg="addSp delSp modSp add">
        <pc:chgData name="David Drohan" userId="bd111efc-3a90-4169-a791-cb26685365d4" providerId="ADAL" clId="{2FC0AD50-416E-8646-9A3D-76CF7A00491D}" dt="2019-07-07T07:24:37.456" v="322" actId="14100"/>
        <pc:sldMkLst>
          <pc:docMk/>
          <pc:sldMk cId="1972721187" sldId="271"/>
        </pc:sldMkLst>
        <pc:spChg chg="mod">
          <ac:chgData name="David Drohan" userId="bd111efc-3a90-4169-a791-cb26685365d4" providerId="ADAL" clId="{2FC0AD50-416E-8646-9A3D-76CF7A00491D}" dt="2019-07-07T07:24:37.456" v="322" actId="14100"/>
          <ac:spMkLst>
            <pc:docMk/>
            <pc:sldMk cId="1972721187" sldId="271"/>
            <ac:spMk id="193" creationId="{00000000-0000-0000-0000-000000000000}"/>
          </ac:spMkLst>
        </pc:spChg>
        <pc:spChg chg="mod">
          <ac:chgData name="David Drohan" userId="bd111efc-3a90-4169-a791-cb26685365d4" providerId="ADAL" clId="{2FC0AD50-416E-8646-9A3D-76CF7A00491D}" dt="2019-07-07T07:22:58.035" v="313" actId="1076"/>
          <ac:spMkLst>
            <pc:docMk/>
            <pc:sldMk cId="1972721187" sldId="271"/>
            <ac:spMk id="194" creationId="{00000000-0000-0000-0000-000000000000}"/>
          </ac:spMkLst>
        </pc:spChg>
        <pc:picChg chg="add">
          <ac:chgData name="David Drohan" userId="bd111efc-3a90-4169-a791-cb26685365d4" providerId="ADAL" clId="{2FC0AD50-416E-8646-9A3D-76CF7A00491D}" dt="2019-07-07T07:22:45.129" v="311"/>
          <ac:picMkLst>
            <pc:docMk/>
            <pc:sldMk cId="1972721187" sldId="271"/>
            <ac:picMk id="6" creationId="{94444894-58B1-FE46-AE82-1BAE2159066F}"/>
          </ac:picMkLst>
        </pc:picChg>
        <pc:picChg chg="del">
          <ac:chgData name="David Drohan" userId="bd111efc-3a90-4169-a791-cb26685365d4" providerId="ADAL" clId="{2FC0AD50-416E-8646-9A3D-76CF7A00491D}" dt="2019-07-07T07:22:31.149" v="308" actId="478"/>
          <ac:picMkLst>
            <pc:docMk/>
            <pc:sldMk cId="1972721187" sldId="271"/>
            <ac:picMk id="191" creationId="{00000000-0000-0000-0000-000000000000}"/>
          </ac:picMkLst>
        </pc:picChg>
      </pc:sldChg>
      <pc:sldChg chg="addSp delSp modSp add">
        <pc:chgData name="David Drohan" userId="bd111efc-3a90-4169-a791-cb26685365d4" providerId="ADAL" clId="{2FC0AD50-416E-8646-9A3D-76CF7A00491D}" dt="2019-07-07T07:24:43.637" v="323" actId="14100"/>
        <pc:sldMkLst>
          <pc:docMk/>
          <pc:sldMk cId="1356748240" sldId="272"/>
        </pc:sldMkLst>
        <pc:spChg chg="add">
          <ac:chgData name="David Drohan" userId="bd111efc-3a90-4169-a791-cb26685365d4" providerId="ADAL" clId="{2FC0AD50-416E-8646-9A3D-76CF7A00491D}" dt="2019-07-07T07:23:51.184" v="321"/>
          <ac:spMkLst>
            <pc:docMk/>
            <pc:sldMk cId="1356748240" sldId="272"/>
            <ac:spMk id="7" creationId="{CDE2304B-3133-3741-8C3E-813BA1B2A978}"/>
          </ac:spMkLst>
        </pc:spChg>
        <pc:spChg chg="mod">
          <ac:chgData name="David Drohan" userId="bd111efc-3a90-4169-a791-cb26685365d4" providerId="ADAL" clId="{2FC0AD50-416E-8646-9A3D-76CF7A00491D}" dt="2019-07-07T07:24:43.637" v="323" actId="14100"/>
          <ac:spMkLst>
            <pc:docMk/>
            <pc:sldMk cId="1356748240" sldId="272"/>
            <ac:spMk id="198" creationId="{00000000-0000-0000-0000-000000000000}"/>
          </ac:spMkLst>
        </pc:spChg>
        <pc:spChg chg="del">
          <ac:chgData name="David Drohan" userId="bd111efc-3a90-4169-a791-cb26685365d4" providerId="ADAL" clId="{2FC0AD50-416E-8646-9A3D-76CF7A00491D}" dt="2019-07-07T07:23:50.070" v="320" actId="478"/>
          <ac:spMkLst>
            <pc:docMk/>
            <pc:sldMk cId="1356748240" sldId="272"/>
            <ac:spMk id="199" creationId="{00000000-0000-0000-0000-000000000000}"/>
          </ac:spMkLst>
        </pc:spChg>
        <pc:picChg chg="add">
          <ac:chgData name="David Drohan" userId="bd111efc-3a90-4169-a791-cb26685365d4" providerId="ADAL" clId="{2FC0AD50-416E-8646-9A3D-76CF7A00491D}" dt="2019-07-07T07:23:33.985" v="318"/>
          <ac:picMkLst>
            <pc:docMk/>
            <pc:sldMk cId="1356748240" sldId="272"/>
            <ac:picMk id="6" creationId="{39ADA7E3-704B-F64A-AF37-21628AFCCC5D}"/>
          </ac:picMkLst>
        </pc:picChg>
        <pc:picChg chg="del">
          <ac:chgData name="David Drohan" userId="bd111efc-3a90-4169-a791-cb26685365d4" providerId="ADAL" clId="{2FC0AD50-416E-8646-9A3D-76CF7A00491D}" dt="2019-07-07T07:23:20.589" v="315" actId="478"/>
          <ac:picMkLst>
            <pc:docMk/>
            <pc:sldMk cId="1356748240" sldId="272"/>
            <ac:picMk id="196" creationId="{00000000-0000-0000-0000-000000000000}"/>
          </ac:picMkLst>
        </pc:picChg>
      </pc:sldChg>
      <pc:sldChg chg="modSp">
        <pc:chgData name="David Drohan" userId="bd111efc-3a90-4169-a791-cb26685365d4" providerId="ADAL" clId="{2FC0AD50-416E-8646-9A3D-76CF7A00491D}" dt="2019-07-07T06:53:21.367" v="68" actId="20577"/>
        <pc:sldMkLst>
          <pc:docMk/>
          <pc:sldMk cId="3585863580" sldId="299"/>
        </pc:sldMkLst>
        <pc:spChg chg="mod">
          <ac:chgData name="David Drohan" userId="bd111efc-3a90-4169-a791-cb26685365d4" providerId="ADAL" clId="{2FC0AD50-416E-8646-9A3D-76CF7A00491D}" dt="2019-07-07T06:53:21.367" v="68" actId="20577"/>
          <ac:spMkLst>
            <pc:docMk/>
            <pc:sldMk cId="3585863580" sldId="299"/>
            <ac:spMk id="3" creationId="{00000000-0000-0000-0000-000000000000}"/>
          </ac:spMkLst>
        </pc:spChg>
      </pc:sldChg>
      <pc:sldChg chg="modSp add">
        <pc:chgData name="David Drohan" userId="bd111efc-3a90-4169-a791-cb26685365d4" providerId="ADAL" clId="{2FC0AD50-416E-8646-9A3D-76CF7A00491D}" dt="2019-07-07T06:55:13.531" v="96" actId="14100"/>
        <pc:sldMkLst>
          <pc:docMk/>
          <pc:sldMk cId="1522499142" sldId="431"/>
        </pc:sldMkLst>
        <pc:spChg chg="mod">
          <ac:chgData name="David Drohan" userId="bd111efc-3a90-4169-a791-cb26685365d4" providerId="ADAL" clId="{2FC0AD50-416E-8646-9A3D-76CF7A00491D}" dt="2019-07-07T06:54:36.578" v="92" actId="20577"/>
          <ac:spMkLst>
            <pc:docMk/>
            <pc:sldMk cId="1522499142" sldId="431"/>
            <ac:spMk id="134" creationId="{00000000-0000-0000-0000-000000000000}"/>
          </ac:spMkLst>
        </pc:spChg>
        <pc:spChg chg="mod">
          <ac:chgData name="David Drohan" userId="bd111efc-3a90-4169-a791-cb26685365d4" providerId="ADAL" clId="{2FC0AD50-416E-8646-9A3D-76CF7A00491D}" dt="2019-07-07T06:55:02.664" v="94" actId="1076"/>
          <ac:spMkLst>
            <pc:docMk/>
            <pc:sldMk cId="1522499142" sldId="431"/>
            <ac:spMk id="135" creationId="{00000000-0000-0000-0000-000000000000}"/>
          </ac:spMkLst>
        </pc:spChg>
        <pc:spChg chg="mod">
          <ac:chgData name="David Drohan" userId="bd111efc-3a90-4169-a791-cb26685365d4" providerId="ADAL" clId="{2FC0AD50-416E-8646-9A3D-76CF7A00491D}" dt="2019-07-07T06:55:13.531" v="96" actId="14100"/>
          <ac:spMkLst>
            <pc:docMk/>
            <pc:sldMk cId="1522499142" sldId="431"/>
            <ac:spMk id="136" creationId="{00000000-0000-0000-0000-000000000000}"/>
          </ac:spMkLst>
        </pc:spChg>
      </pc:sldChg>
      <pc:sldChg chg="modSp add">
        <pc:chgData name="David Drohan" userId="bd111efc-3a90-4169-a791-cb26685365d4" providerId="ADAL" clId="{2FC0AD50-416E-8646-9A3D-76CF7A00491D}" dt="2019-07-07T06:55:45.987" v="99" actId="113"/>
        <pc:sldMkLst>
          <pc:docMk/>
          <pc:sldMk cId="2177315371" sldId="432"/>
        </pc:sldMkLst>
        <pc:spChg chg="mod">
          <ac:chgData name="David Drohan" userId="bd111efc-3a90-4169-a791-cb26685365d4" providerId="ADAL" clId="{2FC0AD50-416E-8646-9A3D-76CF7A00491D}" dt="2019-07-07T06:55:45.987" v="99" actId="113"/>
          <ac:spMkLst>
            <pc:docMk/>
            <pc:sldMk cId="2177315371" sldId="432"/>
            <ac:spMk id="3" creationId="{00000000-0000-0000-0000-000000000000}"/>
          </ac:spMkLst>
        </pc:spChg>
      </pc:sldChg>
      <pc:sldChg chg="modSp add">
        <pc:chgData name="David Drohan" userId="bd111efc-3a90-4169-a791-cb26685365d4" providerId="ADAL" clId="{2FC0AD50-416E-8646-9A3D-76CF7A00491D}" dt="2019-07-07T06:57:23.248" v="117" actId="403"/>
        <pc:sldMkLst>
          <pc:docMk/>
          <pc:sldMk cId="2005951194" sldId="433"/>
        </pc:sldMkLst>
        <pc:spChg chg="mod">
          <ac:chgData name="David Drohan" userId="bd111efc-3a90-4169-a791-cb26685365d4" providerId="ADAL" clId="{2FC0AD50-416E-8646-9A3D-76CF7A00491D}" dt="2019-07-07T06:57:23.248" v="117" actId="403"/>
          <ac:spMkLst>
            <pc:docMk/>
            <pc:sldMk cId="2005951194" sldId="433"/>
            <ac:spMk id="79" creationId="{00000000-0000-0000-0000-000000000000}"/>
          </ac:spMkLst>
        </pc:spChg>
      </pc:sldChg>
      <pc:sldChg chg="modSp add">
        <pc:chgData name="David Drohan" userId="bd111efc-3a90-4169-a791-cb26685365d4" providerId="ADAL" clId="{2FC0AD50-416E-8646-9A3D-76CF7A00491D}" dt="2019-07-07T07:09:51.580" v="218" actId="20577"/>
        <pc:sldMkLst>
          <pc:docMk/>
          <pc:sldMk cId="739208593" sldId="434"/>
        </pc:sldMkLst>
        <pc:spChg chg="mod">
          <ac:chgData name="David Drohan" userId="bd111efc-3a90-4169-a791-cb26685365d4" providerId="ADAL" clId="{2FC0AD50-416E-8646-9A3D-76CF7A00491D}" dt="2019-07-07T07:09:51.580" v="218" actId="20577"/>
          <ac:spMkLst>
            <pc:docMk/>
            <pc:sldMk cId="739208593" sldId="434"/>
            <ac:spMk id="79" creationId="{00000000-0000-0000-0000-000000000000}"/>
          </ac:spMkLst>
        </pc:spChg>
      </pc:sldChg>
    </pc:docChg>
  </pc:docChgLst>
  <pc:docChgLst>
    <pc:chgData name="David Drohan" userId="bd111efc-3a90-4169-a791-cb26685365d4" providerId="ADAL" clId="{B4BF5EF5-4EFE-E148-9B2B-F3A7F4894AB4}"/>
    <pc:docChg chg="addSld delSld modSld">
      <pc:chgData name="David Drohan" userId="bd111efc-3a90-4169-a791-cb26685365d4" providerId="ADAL" clId="{B4BF5EF5-4EFE-E148-9B2B-F3A7F4894AB4}" dt="2019-07-10T12:17:06.516" v="35" actId="2696"/>
      <pc:docMkLst>
        <pc:docMk/>
      </pc:docMkLst>
      <pc:sldChg chg="modSp">
        <pc:chgData name="David Drohan" userId="bd111efc-3a90-4169-a791-cb26685365d4" providerId="ADAL" clId="{B4BF5EF5-4EFE-E148-9B2B-F3A7F4894AB4}" dt="2019-07-10T12:15:54.315" v="32"/>
        <pc:sldMkLst>
          <pc:docMk/>
          <pc:sldMk cId="3585863580" sldId="299"/>
        </pc:sldMkLst>
        <pc:spChg chg="mod">
          <ac:chgData name="David Drohan" userId="bd111efc-3a90-4169-a791-cb26685365d4" providerId="ADAL" clId="{B4BF5EF5-4EFE-E148-9B2B-F3A7F4894AB4}" dt="2019-07-10T12:15:54.315" v="32"/>
          <ac:spMkLst>
            <pc:docMk/>
            <pc:sldMk cId="3585863580" sldId="299"/>
            <ac:spMk id="3" creationId="{00000000-0000-0000-0000-000000000000}"/>
          </ac:spMkLst>
        </pc:spChg>
      </pc:sldChg>
      <pc:sldChg chg="del">
        <pc:chgData name="David Drohan" userId="bd111efc-3a90-4169-a791-cb26685365d4" providerId="ADAL" clId="{B4BF5EF5-4EFE-E148-9B2B-F3A7F4894AB4}" dt="2019-07-10T12:17:06.516" v="35" actId="2696"/>
        <pc:sldMkLst>
          <pc:docMk/>
          <pc:sldMk cId="2177315371" sldId="432"/>
        </pc:sldMkLst>
      </pc:sldChg>
      <pc:sldChg chg="modSp add">
        <pc:chgData name="David Drohan" userId="bd111efc-3a90-4169-a791-cb26685365d4" providerId="ADAL" clId="{B4BF5EF5-4EFE-E148-9B2B-F3A7F4894AB4}" dt="2019-07-10T12:17:02.275" v="34"/>
        <pc:sldMkLst>
          <pc:docMk/>
          <pc:sldMk cId="3139437753" sldId="435"/>
        </pc:sldMkLst>
        <pc:spChg chg="mod">
          <ac:chgData name="David Drohan" userId="bd111efc-3a90-4169-a791-cb26685365d4" providerId="ADAL" clId="{B4BF5EF5-4EFE-E148-9B2B-F3A7F4894AB4}" dt="2019-07-10T12:17:02.275" v="34"/>
          <ac:spMkLst>
            <pc:docMk/>
            <pc:sldMk cId="3139437753" sldId="43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10/15/19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Roman"/>
        <a:ea typeface="Avenir Roman"/>
        <a:cs typeface="Avenir Roman"/>
        <a:sym typeface="Avenir Roman"/>
      </a:defRPr>
    </a:lvl1pPr>
    <a:lvl2pPr indent="143505" defTabSz="287012">
      <a:lnSpc>
        <a:spcPct val="125000"/>
      </a:lnSpc>
      <a:defRPr sz="1500">
        <a:latin typeface="Avenir Roman"/>
        <a:ea typeface="Avenir Roman"/>
        <a:cs typeface="Avenir Roman"/>
        <a:sym typeface="Avenir Roman"/>
      </a:defRPr>
    </a:lvl2pPr>
    <a:lvl3pPr indent="287012" defTabSz="287012">
      <a:lnSpc>
        <a:spcPct val="125000"/>
      </a:lnSpc>
      <a:defRPr sz="1500">
        <a:latin typeface="Avenir Roman"/>
        <a:ea typeface="Avenir Roman"/>
        <a:cs typeface="Avenir Roman"/>
        <a:sym typeface="Avenir Roman"/>
      </a:defRPr>
    </a:lvl3pPr>
    <a:lvl4pPr indent="430517" defTabSz="287012">
      <a:lnSpc>
        <a:spcPct val="125000"/>
      </a:lnSpc>
      <a:defRPr sz="1500">
        <a:latin typeface="Avenir Roman"/>
        <a:ea typeface="Avenir Roman"/>
        <a:cs typeface="Avenir Roman"/>
        <a:sym typeface="Avenir Roman"/>
      </a:defRPr>
    </a:lvl4pPr>
    <a:lvl5pPr indent="574022" defTabSz="287012">
      <a:lnSpc>
        <a:spcPct val="125000"/>
      </a:lnSpc>
      <a:defRPr sz="1500">
        <a:latin typeface="Avenir Roman"/>
        <a:ea typeface="Avenir Roman"/>
        <a:cs typeface="Avenir Roman"/>
        <a:sym typeface="Avenir Roman"/>
      </a:defRPr>
    </a:lvl5pPr>
    <a:lvl6pPr indent="717528" defTabSz="287012">
      <a:lnSpc>
        <a:spcPct val="125000"/>
      </a:lnSpc>
      <a:defRPr sz="1500">
        <a:latin typeface="Avenir Roman"/>
        <a:ea typeface="Avenir Roman"/>
        <a:cs typeface="Avenir Roman"/>
        <a:sym typeface="Avenir Roman"/>
      </a:defRPr>
    </a:lvl6pPr>
    <a:lvl7pPr indent="861034" defTabSz="287012">
      <a:lnSpc>
        <a:spcPct val="125000"/>
      </a:lnSpc>
      <a:defRPr sz="1500">
        <a:latin typeface="Avenir Roman"/>
        <a:ea typeface="Avenir Roman"/>
        <a:cs typeface="Avenir Roman"/>
        <a:sym typeface="Avenir Roman"/>
      </a:defRPr>
    </a:lvl7pPr>
    <a:lvl8pPr indent="1004539" defTabSz="287012">
      <a:lnSpc>
        <a:spcPct val="125000"/>
      </a:lnSpc>
      <a:defRPr sz="1500">
        <a:latin typeface="Avenir Roman"/>
        <a:ea typeface="Avenir Roman"/>
        <a:cs typeface="Avenir Roman"/>
        <a:sym typeface="Avenir Roman"/>
      </a:defRPr>
    </a:lvl8pPr>
    <a:lvl9pPr indent="1148045" defTabSz="287012">
      <a:lnSpc>
        <a:spcPct val="125000"/>
      </a:lnSpc>
      <a:defRPr sz="15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44" name="Shape 44"/>
          <p:cNvSpPr/>
          <p:nvPr/>
        </p:nvSpPr>
        <p:spPr>
          <a:xfrm>
            <a:off x="401836" y="2504778"/>
            <a:ext cx="8344755" cy="68"/>
          </a:xfrm>
          <a:prstGeom prst="rect">
            <a:avLst/>
          </a:prstGeom>
          <a:ln w="3175">
            <a:solidFill>
              <a:srgbClr val="9A9A9A"/>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45" name="Shape 45"/>
          <p:cNvSpPr>
            <a:spLocks noGrp="1"/>
          </p:cNvSpPr>
          <p:nvPr>
            <p:ph type="title"/>
          </p:nvPr>
        </p:nvSpPr>
        <p:spPr>
          <a:xfrm>
            <a:off x="401836" y="696516"/>
            <a:ext cx="8340328" cy="1674317"/>
          </a:xfrm>
          <a:prstGeom prst="rect">
            <a:avLst/>
          </a:prstGeom>
        </p:spPr>
        <p:txBody>
          <a:bodyPr lIns="0" tIns="0" rIns="0" bIns="0">
            <a:normAutofit/>
          </a:bodyPr>
          <a:lstStyle>
            <a:lvl1pPr defTabSz="366688">
              <a:defRPr sz="2400"/>
            </a:lvl1pPr>
          </a:lstStyle>
          <a:p>
            <a:pPr lvl="0">
              <a:defRPr sz="1800"/>
            </a:pPr>
            <a:r>
              <a:rPr sz="2400"/>
              <a:t>Title Text</a:t>
            </a:r>
          </a:p>
        </p:txBody>
      </p:sp>
      <p:sp>
        <p:nvSpPr>
          <p:cNvPr id="46" name="Shape 46"/>
          <p:cNvSpPr>
            <a:spLocks noGrp="1"/>
          </p:cNvSpPr>
          <p:nvPr>
            <p:ph type="body" idx="1"/>
          </p:nvPr>
        </p:nvSpPr>
        <p:spPr>
          <a:xfrm>
            <a:off x="401836" y="2645421"/>
            <a:ext cx="8340328" cy="535781"/>
          </a:xfrm>
          <a:prstGeom prst="rect">
            <a:avLst/>
          </a:prstGeom>
        </p:spPr>
        <p:txBody>
          <a:bodyPr lIns="0" tIns="0" rIns="0" bIns="0">
            <a:normAutofit/>
          </a:bodyPr>
          <a:lstStyle>
            <a:lvl1pPr marL="0" indent="0" defTabSz="366688">
              <a:spcBef>
                <a:spcPts val="0"/>
              </a:spcBef>
              <a:buClrTx/>
              <a:buSzTx/>
              <a:buFontTx/>
              <a:buNone/>
              <a:defRPr sz="1500">
                <a:solidFill>
                  <a:srgbClr val="747474"/>
                </a:solidFill>
                <a:latin typeface="Helvetica Neue"/>
                <a:ea typeface="Helvetica Neue"/>
                <a:cs typeface="Helvetica Neue"/>
                <a:sym typeface="Helvetica Neue"/>
              </a:defRPr>
            </a:lvl1pPr>
            <a:lvl2pPr marL="0" indent="143486" defTabSz="366688">
              <a:spcBef>
                <a:spcPts val="0"/>
              </a:spcBef>
              <a:buClrTx/>
              <a:buSzTx/>
              <a:buFontTx/>
              <a:buNone/>
              <a:defRPr sz="1500">
                <a:solidFill>
                  <a:srgbClr val="747474"/>
                </a:solidFill>
                <a:latin typeface="Helvetica Neue"/>
                <a:ea typeface="Helvetica Neue"/>
                <a:cs typeface="Helvetica Neue"/>
                <a:sym typeface="Helvetica Neue"/>
              </a:defRPr>
            </a:lvl2pPr>
            <a:lvl3pPr marL="0" indent="286973" defTabSz="366688">
              <a:spcBef>
                <a:spcPts val="0"/>
              </a:spcBef>
              <a:buClrTx/>
              <a:buSzTx/>
              <a:buFontTx/>
              <a:buNone/>
              <a:defRPr sz="1500">
                <a:solidFill>
                  <a:srgbClr val="747474"/>
                </a:solidFill>
                <a:latin typeface="Helvetica Neue"/>
                <a:ea typeface="Helvetica Neue"/>
                <a:cs typeface="Helvetica Neue"/>
                <a:sym typeface="Helvetica Neue"/>
              </a:defRPr>
            </a:lvl3pPr>
            <a:lvl4pPr marL="0" indent="430460" defTabSz="366688">
              <a:spcBef>
                <a:spcPts val="0"/>
              </a:spcBef>
              <a:buClrTx/>
              <a:buSzTx/>
              <a:buFontTx/>
              <a:buNone/>
              <a:defRPr sz="1500">
                <a:solidFill>
                  <a:srgbClr val="747474"/>
                </a:solidFill>
                <a:latin typeface="Helvetica Neue"/>
                <a:ea typeface="Helvetica Neue"/>
                <a:cs typeface="Helvetica Neue"/>
                <a:sym typeface="Helvetica Neue"/>
              </a:defRPr>
            </a:lvl4pPr>
            <a:lvl5pPr marL="0" indent="573946" defTabSz="366688">
              <a:spcBef>
                <a:spcPts val="0"/>
              </a:spcBef>
              <a:buClrTx/>
              <a:buSzTx/>
              <a:buFontTx/>
              <a:buNone/>
              <a:defRPr sz="1500">
                <a:solidFill>
                  <a:srgbClr val="747474"/>
                </a:solidFill>
                <a:latin typeface="Helvetica Neue"/>
                <a:ea typeface="Helvetica Neue"/>
                <a:cs typeface="Helvetica Neue"/>
                <a:sym typeface="Helvetica Neue"/>
              </a:defRPr>
            </a:lvl5pPr>
          </a:lstStyle>
          <a:p>
            <a:pPr lvl="0">
              <a:defRPr sz="1800">
                <a:solidFill>
                  <a:srgbClr val="000000"/>
                </a:solidFill>
              </a:defRPr>
            </a:pPr>
            <a:r>
              <a:rPr sz="1500">
                <a:solidFill>
                  <a:srgbClr val="747474"/>
                </a:solidFill>
              </a:rPr>
              <a:t>Body Level One</a:t>
            </a:r>
          </a:p>
          <a:p>
            <a:pPr lvl="1">
              <a:defRPr sz="1800">
                <a:solidFill>
                  <a:srgbClr val="000000"/>
                </a:solidFill>
              </a:defRPr>
            </a:pPr>
            <a:r>
              <a:rPr sz="1500">
                <a:solidFill>
                  <a:srgbClr val="747474"/>
                </a:solidFill>
              </a:rPr>
              <a:t>Body Level Two</a:t>
            </a:r>
          </a:p>
          <a:p>
            <a:pPr lvl="2">
              <a:defRPr sz="1800">
                <a:solidFill>
                  <a:srgbClr val="000000"/>
                </a:solidFill>
              </a:defRPr>
            </a:pPr>
            <a:r>
              <a:rPr sz="1500">
                <a:solidFill>
                  <a:srgbClr val="747474"/>
                </a:solidFill>
              </a:rPr>
              <a:t>Body Level Three</a:t>
            </a:r>
          </a:p>
          <a:p>
            <a:pPr lvl="3">
              <a:defRPr sz="1800">
                <a:solidFill>
                  <a:srgbClr val="000000"/>
                </a:solidFill>
              </a:defRPr>
            </a:pPr>
            <a:r>
              <a:rPr sz="1500">
                <a:solidFill>
                  <a:srgbClr val="747474"/>
                </a:solidFill>
              </a:rPr>
              <a:t>Body Level Four</a:t>
            </a:r>
          </a:p>
          <a:p>
            <a:pPr lvl="4">
              <a:defRPr sz="1800">
                <a:solidFill>
                  <a:srgbClr val="000000"/>
                </a:solidFill>
              </a:defRPr>
            </a:pPr>
            <a:r>
              <a:rPr sz="1500">
                <a:solidFill>
                  <a:srgbClr val="747474"/>
                </a:solidFill>
              </a:rPr>
              <a:t>Body Level Five</a:t>
            </a:r>
          </a:p>
        </p:txBody>
      </p:sp>
      <p:sp>
        <p:nvSpPr>
          <p:cNvPr id="9" name="Shape 50"/>
          <p:cNvSpPr>
            <a:spLocks noGrp="1"/>
          </p:cNvSpPr>
          <p:nvPr>
            <p:ph type="sldNum" sz="quarter" idx="2"/>
          </p:nvPr>
        </p:nvSpPr>
        <p:spPr>
          <a:xfrm>
            <a:off x="6553201" y="4822122"/>
            <a:ext cx="1905000" cy="283023"/>
          </a:xfrm>
          <a:prstGeom prst="rect">
            <a:avLst/>
          </a:prstGeom>
        </p:spPr>
        <p:txBody>
          <a:bodyPr/>
          <a:lstStyle/>
          <a:p>
            <a:pPr lvl="0"/>
            <a:fld id="{86CB4B4D-7CA3-9044-876B-883B54F8677D}" type="slidenum">
              <a:t>‹#›</a:t>
            </a:fld>
            <a:endParaRPr dirty="0"/>
          </a:p>
        </p:txBody>
      </p:sp>
      <p:sp>
        <p:nvSpPr>
          <p:cNvPr id="10" name="Rectangle 66"/>
          <p:cNvSpPr>
            <a:spLocks noGrp="1" noChangeArrowheads="1"/>
          </p:cNvSpPr>
          <p:nvPr>
            <p:ph type="ftr" sz="quarter" idx="3"/>
          </p:nvPr>
        </p:nvSpPr>
        <p:spPr bwMode="auto">
          <a:xfrm>
            <a:off x="3214688" y="4870947"/>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Android Anatomy</a:t>
            </a:r>
            <a:endParaRPr lang="en-IE"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2775"/>
              <a:t>Title Text</a:t>
            </a:r>
          </a:p>
        </p:txBody>
      </p:sp>
      <p:sp>
        <p:nvSpPr>
          <p:cNvPr id="49" name="Shape 49"/>
          <p:cNvSpPr>
            <a:spLocks noGrp="1"/>
          </p:cNvSpPr>
          <p:nvPr>
            <p:ph type="body" idx="1"/>
          </p:nvPr>
        </p:nvSpPr>
        <p:spPr>
          <a:prstGeom prst="rect">
            <a:avLst/>
          </a:prstGeom>
        </p:spPr>
        <p:txBody>
          <a:bodyPr/>
          <a:lstStyle>
            <a:lvl1pPr marL="342900" indent="-342900">
              <a:buFont typeface="Arial" panose="020B0604020202020204" pitchFamily="34" charset="0"/>
              <a:buChar char="•"/>
              <a:defRPr/>
            </a:lvl1pPr>
            <a:lvl2pPr marL="629872" indent="-342900">
              <a:buFont typeface="Arial" panose="020B0604020202020204" pitchFamily="34" charset="0"/>
              <a:buChar char="•"/>
              <a:defRPr/>
            </a:lvl2pPr>
            <a:lvl3pPr marL="916846" indent="-342900">
              <a:buFont typeface="Arial" panose="020B0604020202020204" pitchFamily="34" charset="0"/>
              <a:buChar char="•"/>
              <a:defRPr/>
            </a:lvl3pPr>
            <a:lvl4pPr marL="1203819" indent="-342900">
              <a:buFont typeface="Arial" panose="020B0604020202020204" pitchFamily="34" charset="0"/>
              <a:buChar char="•"/>
              <a:defRPr/>
            </a:lvl4pPr>
            <a:lvl5pPr marL="1490792" indent="-342900">
              <a:buFont typeface="Arial" panose="020B0604020202020204" pitchFamily="34" charset="0"/>
              <a:buChar char="•"/>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50" name="Shape 50"/>
          <p:cNvSpPr>
            <a:spLocks noGrp="1"/>
          </p:cNvSpPr>
          <p:nvPr>
            <p:ph type="sldNum" sz="quarter" idx="2"/>
          </p:nvPr>
        </p:nvSpPr>
        <p:spPr>
          <a:prstGeom prst="rect">
            <a:avLst/>
          </a:prstGeom>
        </p:spPr>
        <p:txBody>
          <a:bodyPr/>
          <a:lstStyle/>
          <a:p>
            <a:pPr lvl="0"/>
            <a:fld id="{86CB4B4D-7CA3-9044-876B-883B54F8677D}" type="slidenum">
              <a:t>‹#›</a:t>
            </a:fld>
            <a:endParaRPr dirty="0"/>
          </a:p>
        </p:txBody>
      </p:sp>
      <p:sp>
        <p:nvSpPr>
          <p:cNvPr id="5" name="Rectangle 66"/>
          <p:cNvSpPr>
            <a:spLocks noGrp="1" noChangeArrowheads="1"/>
          </p:cNvSpPr>
          <p:nvPr>
            <p:ph type="ftr" sz="quarter" idx="3"/>
          </p:nvPr>
        </p:nvSpPr>
        <p:spPr bwMode="auto">
          <a:xfrm>
            <a:off x="3214688" y="4870947"/>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Android Anatomy</a:t>
            </a:r>
            <a:endParaRPr lang="en-IE"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038077"/>
            <a:ext cx="3567230" cy="70"/>
          </a:xfrm>
          <a:prstGeom prst="line">
            <a:avLst/>
          </a:prstGeom>
          <a:ln w="12700">
            <a:solidFill>
              <a:srgbClr val="9A9A9A"/>
            </a:solidFill>
            <a:miter lim="400000"/>
          </a:ln>
        </p:spPr>
        <p:txBody>
          <a:bodyPr lIns="26789" tIns="26789" rIns="26789" bIns="26789" anchor="ctr"/>
          <a:lstStyle/>
          <a:p>
            <a:pPr algn="l" defTabSz="241082">
              <a:defRPr sz="1200">
                <a:latin typeface="Helvetica"/>
                <a:ea typeface="Helvetica"/>
                <a:cs typeface="Helvetica"/>
                <a:sym typeface="Helvetica"/>
              </a:defRPr>
            </a:pPr>
            <a:endParaRPr sz="633"/>
          </a:p>
        </p:txBody>
      </p:sp>
      <p:sp>
        <p:nvSpPr>
          <p:cNvPr id="70" name="Image"/>
          <p:cNvSpPr>
            <a:spLocks noGrp="1"/>
          </p:cNvSpPr>
          <p:nvPr>
            <p:ph type="pic" idx="13"/>
          </p:nvPr>
        </p:nvSpPr>
        <p:spPr>
          <a:xfrm>
            <a:off x="4572000" y="0"/>
            <a:ext cx="4572000" cy="5143500"/>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401836" y="174129"/>
            <a:ext cx="3571875" cy="736699"/>
          </a:xfrm>
          <a:prstGeom prst="rect">
            <a:avLst/>
          </a:prstGeom>
        </p:spPr>
        <p:txBody>
          <a:bodyPr/>
          <a:lstStyle/>
          <a:p>
            <a:r>
              <a:t>Title Text</a:t>
            </a:r>
          </a:p>
        </p:txBody>
      </p:sp>
      <p:sp>
        <p:nvSpPr>
          <p:cNvPr id="72" name="Body Level One…"/>
          <p:cNvSpPr txBox="1">
            <a:spLocks noGrp="1"/>
          </p:cNvSpPr>
          <p:nvPr>
            <p:ph type="body" sz="half" idx="1"/>
          </p:nvPr>
        </p:nvSpPr>
        <p:spPr>
          <a:xfrm>
            <a:off x="401836" y="1172022"/>
            <a:ext cx="3571875" cy="3516064"/>
          </a:xfrm>
          <a:prstGeom prst="rect">
            <a:avLst/>
          </a:prstGeom>
        </p:spPr>
        <p:txBody>
          <a:bodyPr/>
          <a:lstStyle>
            <a:lvl1pPr marL="174114" indent="-174114">
              <a:spcBef>
                <a:spcPts val="1582"/>
              </a:spcBef>
              <a:buFont typeface="Arial" panose="020B0604020202020204" pitchFamily="34" charset="0"/>
              <a:buChar char="•"/>
              <a:defRPr sz="1371">
                <a:latin typeface="Helvetica Neue"/>
                <a:ea typeface="Helvetica Neue"/>
                <a:cs typeface="Helvetica Neue"/>
                <a:sym typeface="Helvetica Neue"/>
              </a:defRPr>
            </a:lvl1pPr>
            <a:lvl2pPr marL="348229" indent="-174114">
              <a:spcBef>
                <a:spcPts val="1582"/>
              </a:spcBef>
              <a:buFont typeface="Arial" panose="020B0604020202020204" pitchFamily="34" charset="0"/>
              <a:buChar char="•"/>
              <a:defRPr sz="1371">
                <a:latin typeface="Helvetica Neue"/>
                <a:ea typeface="Helvetica Neue"/>
                <a:cs typeface="Helvetica Neue"/>
                <a:sym typeface="Helvetica Neue"/>
              </a:defRPr>
            </a:lvl2pPr>
            <a:lvl3pPr marL="522343" indent="-174114">
              <a:spcBef>
                <a:spcPts val="1582"/>
              </a:spcBef>
              <a:buFont typeface="Arial" panose="020B0604020202020204" pitchFamily="34" charset="0"/>
              <a:buChar char="•"/>
              <a:defRPr sz="1371">
                <a:latin typeface="Helvetica Neue"/>
                <a:ea typeface="Helvetica Neue"/>
                <a:cs typeface="Helvetica Neue"/>
                <a:sym typeface="Helvetica Neue"/>
              </a:defRPr>
            </a:lvl3pPr>
            <a:lvl4pPr marL="696458" indent="-174114">
              <a:spcBef>
                <a:spcPts val="1582"/>
              </a:spcBef>
              <a:buFont typeface="Arial" panose="020B0604020202020204" pitchFamily="34" charset="0"/>
              <a:buChar char="•"/>
              <a:defRPr sz="1371">
                <a:latin typeface="Helvetica Neue"/>
                <a:ea typeface="Helvetica Neue"/>
                <a:cs typeface="Helvetica Neue"/>
                <a:sym typeface="Helvetica Neue"/>
              </a:defRPr>
            </a:lvl4pPr>
            <a:lvl5pPr marL="870572" indent="-174114">
              <a:spcBef>
                <a:spcPts val="1582"/>
              </a:spcBef>
              <a:buFont typeface="Arial" panose="020B0604020202020204" pitchFamily="34" charset="0"/>
              <a:buChar char="•"/>
              <a:defRPr sz="137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359116" y="4380283"/>
            <a:ext cx="219385" cy="629272"/>
          </a:xfrm>
          <a:prstGeom prst="rect">
            <a:avLst/>
          </a:prstGeom>
        </p:spPr>
        <p:txBody>
          <a:bodyPr/>
          <a:lstStyle>
            <a:lvl1pPr algn="l"/>
          </a:lstStyle>
          <a:p>
            <a:fld id="{86CB4B4D-7CA3-9044-876B-883B54F8677D}" type="slidenum">
              <a:t>‹#›</a:t>
            </a:fld>
            <a:endParaRPr/>
          </a:p>
        </p:txBody>
      </p:sp>
    </p:spTree>
    <p:extLst>
      <p:ext uri="{BB962C8B-B14F-4D97-AF65-F5344CB8AC3E}">
        <p14:creationId xmlns:p14="http://schemas.microsoft.com/office/powerpoint/2010/main" val="361400082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22122"/>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a:p>
        </p:txBody>
      </p:sp>
      <p:sp>
        <p:nvSpPr>
          <p:cNvPr id="10" name="Rectangle 66"/>
          <p:cNvSpPr>
            <a:spLocks noGrp="1" noChangeArrowheads="1"/>
          </p:cNvSpPr>
          <p:nvPr>
            <p:ph type="ftr" sz="quarter" idx="3"/>
          </p:nvPr>
        </p:nvSpPr>
        <p:spPr bwMode="auto">
          <a:xfrm>
            <a:off x="3214688" y="4864043"/>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a:t>Android Anatomy</a:t>
            </a:r>
            <a:endParaRPr lang="en-IE"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chemeClr val="tx1"/>
        </a:buClr>
        <a:buSzPct val="100000"/>
        <a:buFont typeface="Arial" panose="020B0604020202020204" pitchFamily="34" charset="0"/>
        <a:buChar char="•"/>
        <a:defRPr sz="2400">
          <a:latin typeface="Helvetica Neue Light"/>
          <a:ea typeface="Helvetica Neue Light"/>
          <a:cs typeface="Helvetica Neue Light"/>
          <a:sym typeface="Helvetica Neue Light"/>
        </a:defRPr>
      </a:lvl1pPr>
      <a:lvl2pPr marL="570956" indent="-283984">
        <a:spcBef>
          <a:spcPts val="377"/>
        </a:spcBef>
        <a:buClr>
          <a:schemeClr val="tx1"/>
        </a:buClr>
        <a:buSzPct val="60000"/>
        <a:buFont typeface="Arial" panose="020B0604020202020204" pitchFamily="34" charset="0"/>
        <a:buChar char="•"/>
        <a:defRPr sz="2400">
          <a:latin typeface="Helvetica Neue Light"/>
          <a:ea typeface="Helvetica Neue Light"/>
          <a:cs typeface="Helvetica Neue Light"/>
          <a:sym typeface="Helvetica Neue Light"/>
        </a:defRPr>
      </a:lvl2pPr>
      <a:lvl3pPr marL="846570" indent="-272624">
        <a:spcBef>
          <a:spcPts val="377"/>
        </a:spcBef>
        <a:buClr>
          <a:schemeClr val="tx1"/>
        </a:buClr>
        <a:buSzPct val="95000"/>
        <a:buFont typeface="Arial" panose="020B0604020202020204" pitchFamily="34" charset="0"/>
        <a:buChar char="•"/>
        <a:defRPr sz="2400">
          <a:latin typeface="Helvetica Neue Light"/>
          <a:ea typeface="Helvetica Neue Light"/>
          <a:cs typeface="Helvetica Neue Light"/>
          <a:sym typeface="Helvetica Neue Light"/>
        </a:defRPr>
      </a:lvl3pPr>
      <a:lvl4pPr marL="1163835" indent="-302916">
        <a:spcBef>
          <a:spcPts val="377"/>
        </a:spcBef>
        <a:buClr>
          <a:schemeClr val="tx1"/>
        </a:buClr>
        <a:buSzPct val="65000"/>
        <a:buFont typeface="Arial" panose="020B0604020202020204" pitchFamily="34" charset="0"/>
        <a:buChar char="•"/>
        <a:defRPr sz="2400">
          <a:latin typeface="Helvetica Neue Light"/>
          <a:ea typeface="Helvetica Neue Light"/>
          <a:cs typeface="Helvetica Neue Light"/>
          <a:sym typeface="Helvetica Neue Light"/>
        </a:defRPr>
      </a:lvl4pPr>
      <a:lvl5pPr marL="1450808" indent="-302916">
        <a:spcBef>
          <a:spcPts val="377"/>
        </a:spcBef>
        <a:buClr>
          <a:schemeClr val="tx1"/>
        </a:buClr>
        <a:buSzPct val="60000"/>
        <a:buFont typeface="Arial" panose="020B0604020202020204" pitchFamily="34" charset="0"/>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body" idx="1"/>
          </p:nvPr>
        </p:nvSpPr>
        <p:spPr>
          <a:prstGeom prst="rect">
            <a:avLst/>
          </a:prstGeom>
        </p:spPr>
        <p:txBody>
          <a:bodyPr>
            <a:normAutofit/>
          </a:bodyPr>
          <a:lstStyle/>
          <a:p>
            <a:pPr lvl="0"/>
            <a:r>
              <a:rPr lang="en-IE" sz="1800" dirty="0"/>
              <a:t>The Anatomy of an Android App</a:t>
            </a:r>
            <a:endParaRPr sz="1800" dirty="0"/>
          </a:p>
        </p:txBody>
      </p:sp>
      <p:sp>
        <p:nvSpPr>
          <p:cNvPr id="80" name="Shape 80"/>
          <p:cNvSpPr/>
          <p:nvPr/>
        </p:nvSpPr>
        <p:spPr>
          <a:xfrm>
            <a:off x="4117215"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81" name="Shape 81"/>
          <p:cNvSpPr/>
          <p:nvPr/>
        </p:nvSpPr>
        <p:spPr>
          <a:xfrm>
            <a:off x="8186846"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3" name="Title 2"/>
          <p:cNvSpPr>
            <a:spLocks noGrp="1"/>
          </p:cNvSpPr>
          <p:nvPr>
            <p:ph type="title"/>
          </p:nvPr>
        </p:nvSpPr>
        <p:spPr/>
        <p:txBody>
          <a:bodyPr>
            <a:normAutofit/>
          </a:bodyPr>
          <a:lstStyle/>
          <a:p>
            <a:r>
              <a:rPr lang="en-US" sz="3000" dirty="0"/>
              <a:t>Android Anatomy</a:t>
            </a:r>
          </a:p>
        </p:txBody>
      </p:sp>
      <p:sp>
        <p:nvSpPr>
          <p:cNvPr id="6" name="Footer Placeholder 5"/>
          <p:cNvSpPr>
            <a:spLocks noGrp="1"/>
          </p:cNvSpPr>
          <p:nvPr>
            <p:ph type="ftr" sz="quarter" idx="3"/>
          </p:nvPr>
        </p:nvSpPr>
        <p:spPr/>
        <p:txBody>
          <a:bodyPr/>
          <a:lstStyle/>
          <a:p>
            <a:r>
              <a:rPr lang="en-IE"/>
              <a:t>Android Anatomy</a:t>
            </a:r>
            <a:endParaRPr lang="en-IE" dirty="0"/>
          </a:p>
        </p:txBody>
      </p:sp>
      <p:sp>
        <p:nvSpPr>
          <p:cNvPr id="7" name="Slide Number Placeholder 6"/>
          <p:cNvSpPr>
            <a:spLocks noGrp="1"/>
          </p:cNvSpPr>
          <p:nvPr>
            <p:ph type="sldNum" sz="quarter" idx="2"/>
          </p:nvPr>
        </p:nvSpPr>
        <p:spPr/>
        <p:txBody>
          <a:bodyPr/>
          <a:lstStyle/>
          <a:p>
            <a:pPr lvl="0"/>
            <a:fld id="{86CB4B4D-7CA3-9044-876B-883B54F8677D}" type="slidenum">
              <a:rPr lang="uk-UA" smtClean="0"/>
              <a:t>1</a:t>
            </a:fld>
            <a:endParaRPr lang="uk-UA" dirty="0"/>
          </a:p>
        </p:txBody>
      </p:sp>
      <p:pic>
        <p:nvPicPr>
          <p:cNvPr id="10" name="Picture 9" descr="A close up of a logo&#13;&#10;&#13;&#10;Description automatically generated">
            <a:extLst>
              <a:ext uri="{FF2B5EF4-FFF2-40B4-BE49-F238E27FC236}">
                <a16:creationId xmlns:a16="http://schemas.microsoft.com/office/drawing/2014/main" id="{E2E7F4DE-DF39-7944-8CA5-71CA9580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215" y="364721"/>
            <a:ext cx="4414058" cy="4414058"/>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Agenda</a:t>
            </a:r>
          </a:p>
        </p:txBody>
      </p:sp>
      <p:sp>
        <p:nvSpPr>
          <p:cNvPr id="3" name="Content Placeholder 2"/>
          <p:cNvSpPr>
            <a:spLocks noGrp="1"/>
          </p:cNvSpPr>
          <p:nvPr>
            <p:ph idx="1"/>
          </p:nvPr>
        </p:nvSpPr>
        <p:spPr>
          <a:xfrm>
            <a:off x="396624" y="889806"/>
            <a:ext cx="8746186" cy="3086100"/>
          </a:xfrm>
        </p:spPr>
        <p:txBody>
          <a:bodyPr/>
          <a:lstStyle/>
          <a:p>
            <a:pPr>
              <a:buFont typeface="Arial" panose="020B0604020202020204" pitchFamily="34" charset="0"/>
              <a:buChar char="•"/>
            </a:pPr>
            <a:r>
              <a:rPr lang="en-IE" dirty="0"/>
              <a:t>In a Nutshell…</a:t>
            </a:r>
          </a:p>
          <a:p>
            <a:pPr>
              <a:buFont typeface="Arial" panose="020B0604020202020204" pitchFamily="34" charset="0"/>
              <a:buChar char="•"/>
            </a:pPr>
            <a:r>
              <a:rPr lang="en-IE" dirty="0"/>
              <a:t>Platform Architecture</a:t>
            </a:r>
          </a:p>
          <a:p>
            <a:pPr>
              <a:buFont typeface="Arial" panose="020B0604020202020204" pitchFamily="34" charset="0"/>
              <a:buChar char="•"/>
            </a:pPr>
            <a:r>
              <a:rPr lang="en-IE" dirty="0"/>
              <a:t>Application Components</a:t>
            </a:r>
          </a:p>
          <a:p>
            <a:pPr>
              <a:buFont typeface="Arial" panose="020B0604020202020204" pitchFamily="34" charset="0"/>
              <a:buChar char="•"/>
            </a:pPr>
            <a:r>
              <a:rPr lang="en-IE" dirty="0"/>
              <a:t>The Manifest File</a:t>
            </a:r>
          </a:p>
          <a:p>
            <a:pPr>
              <a:buFont typeface="Arial" panose="020B0604020202020204" pitchFamily="34" charset="0"/>
              <a:buChar char="•"/>
            </a:pPr>
            <a:r>
              <a:rPr lang="en-IE" dirty="0"/>
              <a:t>Application Resources</a:t>
            </a:r>
          </a:p>
          <a:p>
            <a:pPr>
              <a:buFont typeface="Arial" panose="020B0604020202020204" pitchFamily="34" charset="0"/>
              <a:buChar char="•"/>
            </a:pPr>
            <a:r>
              <a:rPr lang="en-IE" dirty="0"/>
              <a:t>The Android Application Life Cycle</a:t>
            </a:r>
          </a:p>
        </p:txBody>
      </p:sp>
      <p:sp>
        <p:nvSpPr>
          <p:cNvPr id="4" name="Footer Placeholder 3"/>
          <p:cNvSpPr>
            <a:spLocks noGrp="1"/>
          </p:cNvSpPr>
          <p:nvPr>
            <p:ph type="ftr" sz="quarter" idx="3"/>
          </p:nvPr>
        </p:nvSpPr>
        <p:spPr/>
        <p:txBody>
          <a:bodyPr/>
          <a:lstStyle/>
          <a:p>
            <a:r>
              <a:rPr lang="en-IE"/>
              <a:t>Android Anatomy</a:t>
            </a:r>
            <a:endParaRPr lang="en-IE" dirty="0"/>
          </a:p>
        </p:txBody>
      </p:sp>
      <p:sp>
        <p:nvSpPr>
          <p:cNvPr id="5" name="Slide Number Placeholder 4"/>
          <p:cNvSpPr>
            <a:spLocks noGrp="1"/>
          </p:cNvSpPr>
          <p:nvPr>
            <p:ph type="sldNum" sz="quarter" idx="2"/>
          </p:nvPr>
        </p:nvSpPr>
        <p:spPr/>
        <p:txBody>
          <a:bodyPr/>
          <a:lstStyle/>
          <a:p>
            <a:pPr lvl="0"/>
            <a:fld id="{86CB4B4D-7CA3-9044-876B-883B54F8677D}" type="slidenum">
              <a:rPr lang="uk-UA" smtClean="0"/>
              <a:t>2</a:t>
            </a:fld>
            <a:endParaRPr lang="uk-UA" dirty="0"/>
          </a:p>
        </p:txBody>
      </p:sp>
    </p:spTree>
    <p:extLst>
      <p:ext uri="{BB962C8B-B14F-4D97-AF65-F5344CB8AC3E}">
        <p14:creationId xmlns:p14="http://schemas.microsoft.com/office/powerpoint/2010/main" val="358586358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Agenda</a:t>
            </a:r>
          </a:p>
        </p:txBody>
      </p:sp>
      <p:sp>
        <p:nvSpPr>
          <p:cNvPr id="3" name="Content Placeholder 2"/>
          <p:cNvSpPr>
            <a:spLocks noGrp="1"/>
          </p:cNvSpPr>
          <p:nvPr>
            <p:ph idx="1"/>
          </p:nvPr>
        </p:nvSpPr>
        <p:spPr>
          <a:xfrm>
            <a:off x="396624" y="889806"/>
            <a:ext cx="8746186" cy="3086100"/>
          </a:xfrm>
        </p:spPr>
        <p:txBody>
          <a:bodyPr/>
          <a:lstStyle/>
          <a:p>
            <a:pPr>
              <a:buFont typeface="Arial" panose="020B0604020202020204" pitchFamily="34" charset="0"/>
              <a:buChar char="•"/>
            </a:pPr>
            <a:r>
              <a:rPr lang="en-IE" b="1" dirty="0">
                <a:solidFill>
                  <a:srgbClr val="FF0000"/>
                </a:solidFill>
              </a:rPr>
              <a:t>In a Nutshell…</a:t>
            </a:r>
          </a:p>
          <a:p>
            <a:pPr>
              <a:buFont typeface="Arial" panose="020B0604020202020204" pitchFamily="34" charset="0"/>
              <a:buChar char="•"/>
            </a:pPr>
            <a:r>
              <a:rPr lang="en-IE" b="1" dirty="0">
                <a:solidFill>
                  <a:srgbClr val="FF0000"/>
                </a:solidFill>
              </a:rPr>
              <a:t>Platform Architecture</a:t>
            </a:r>
          </a:p>
          <a:p>
            <a:pPr>
              <a:buFont typeface="Arial" panose="020B0604020202020204" pitchFamily="34" charset="0"/>
              <a:buChar char="•"/>
            </a:pPr>
            <a:r>
              <a:rPr lang="en-IE" dirty="0"/>
              <a:t>Application Components</a:t>
            </a:r>
          </a:p>
          <a:p>
            <a:pPr>
              <a:buFont typeface="Arial" panose="020B0604020202020204" pitchFamily="34" charset="0"/>
              <a:buChar char="•"/>
            </a:pPr>
            <a:r>
              <a:rPr lang="en-IE" dirty="0"/>
              <a:t>The Manifest File</a:t>
            </a:r>
          </a:p>
          <a:p>
            <a:pPr>
              <a:buFont typeface="Arial" panose="020B0604020202020204" pitchFamily="34" charset="0"/>
              <a:buChar char="•"/>
            </a:pPr>
            <a:r>
              <a:rPr lang="en-IE" dirty="0"/>
              <a:t>Application Resources</a:t>
            </a:r>
          </a:p>
          <a:p>
            <a:pPr>
              <a:buFont typeface="Arial" panose="020B0604020202020204" pitchFamily="34" charset="0"/>
              <a:buChar char="•"/>
            </a:pPr>
            <a:r>
              <a:rPr lang="en-IE" dirty="0"/>
              <a:t>The Android Application Life Cycle</a:t>
            </a:r>
          </a:p>
        </p:txBody>
      </p:sp>
      <p:sp>
        <p:nvSpPr>
          <p:cNvPr id="4" name="Footer Placeholder 3"/>
          <p:cNvSpPr>
            <a:spLocks noGrp="1"/>
          </p:cNvSpPr>
          <p:nvPr>
            <p:ph type="ftr" sz="quarter" idx="3"/>
          </p:nvPr>
        </p:nvSpPr>
        <p:spPr/>
        <p:txBody>
          <a:bodyPr/>
          <a:lstStyle/>
          <a:p>
            <a:r>
              <a:rPr lang="en-IE"/>
              <a:t>Android Anatomy</a:t>
            </a:r>
            <a:endParaRPr lang="en-IE" dirty="0"/>
          </a:p>
        </p:txBody>
      </p:sp>
      <p:sp>
        <p:nvSpPr>
          <p:cNvPr id="5" name="Slide Number Placeholder 4"/>
          <p:cNvSpPr>
            <a:spLocks noGrp="1"/>
          </p:cNvSpPr>
          <p:nvPr>
            <p:ph type="sldNum" sz="quarter" idx="2"/>
          </p:nvPr>
        </p:nvSpPr>
        <p:spPr/>
        <p:txBody>
          <a:bodyPr/>
          <a:lstStyle/>
          <a:p>
            <a:pPr lvl="0"/>
            <a:fld id="{86CB4B4D-7CA3-9044-876B-883B54F8677D}" type="slidenum">
              <a:rPr lang="uk-UA" smtClean="0"/>
              <a:t>3</a:t>
            </a:fld>
            <a:endParaRPr lang="uk-UA" dirty="0"/>
          </a:p>
        </p:txBody>
      </p:sp>
    </p:spTree>
    <p:extLst>
      <p:ext uri="{BB962C8B-B14F-4D97-AF65-F5344CB8AC3E}">
        <p14:creationId xmlns:p14="http://schemas.microsoft.com/office/powerpoint/2010/main" val="313943775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body" idx="1"/>
          </p:nvPr>
        </p:nvSpPr>
        <p:spPr>
          <a:prstGeom prst="rect">
            <a:avLst/>
          </a:prstGeom>
        </p:spPr>
        <p:txBody>
          <a:bodyPr>
            <a:normAutofit/>
          </a:bodyPr>
          <a:lstStyle/>
          <a:p>
            <a:pPr lvl="0"/>
            <a:r>
              <a:rPr lang="en-IE" sz="1800" dirty="0"/>
              <a:t>In a Nutshell</a:t>
            </a:r>
            <a:endParaRPr sz="1800" dirty="0"/>
          </a:p>
        </p:txBody>
      </p:sp>
      <p:sp>
        <p:nvSpPr>
          <p:cNvPr id="80" name="Shape 80"/>
          <p:cNvSpPr/>
          <p:nvPr/>
        </p:nvSpPr>
        <p:spPr>
          <a:xfrm>
            <a:off x="4117215"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81" name="Shape 81"/>
          <p:cNvSpPr/>
          <p:nvPr/>
        </p:nvSpPr>
        <p:spPr>
          <a:xfrm>
            <a:off x="8186846"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3" name="Title 2"/>
          <p:cNvSpPr>
            <a:spLocks noGrp="1"/>
          </p:cNvSpPr>
          <p:nvPr>
            <p:ph type="title"/>
          </p:nvPr>
        </p:nvSpPr>
        <p:spPr/>
        <p:txBody>
          <a:bodyPr>
            <a:normAutofit/>
          </a:bodyPr>
          <a:lstStyle/>
          <a:p>
            <a:r>
              <a:rPr lang="en-US" sz="3000" dirty="0"/>
              <a:t>Android Anatomy</a:t>
            </a:r>
          </a:p>
        </p:txBody>
      </p:sp>
      <p:sp>
        <p:nvSpPr>
          <p:cNvPr id="6" name="Footer Placeholder 5"/>
          <p:cNvSpPr>
            <a:spLocks noGrp="1"/>
          </p:cNvSpPr>
          <p:nvPr>
            <p:ph type="ftr" sz="quarter" idx="3"/>
          </p:nvPr>
        </p:nvSpPr>
        <p:spPr/>
        <p:txBody>
          <a:bodyPr/>
          <a:lstStyle/>
          <a:p>
            <a:r>
              <a:rPr lang="en-IE"/>
              <a:t>Android Anatomy</a:t>
            </a:r>
            <a:endParaRPr lang="en-IE" dirty="0"/>
          </a:p>
        </p:txBody>
      </p:sp>
      <p:sp>
        <p:nvSpPr>
          <p:cNvPr id="7" name="Slide Number Placeholder 6"/>
          <p:cNvSpPr>
            <a:spLocks noGrp="1"/>
          </p:cNvSpPr>
          <p:nvPr>
            <p:ph type="sldNum" sz="quarter" idx="2"/>
          </p:nvPr>
        </p:nvSpPr>
        <p:spPr/>
        <p:txBody>
          <a:bodyPr/>
          <a:lstStyle/>
          <a:p>
            <a:pPr lvl="0"/>
            <a:fld id="{86CB4B4D-7CA3-9044-876B-883B54F8677D}" type="slidenum">
              <a:rPr lang="uk-UA" smtClean="0"/>
              <a:t>4</a:t>
            </a:fld>
            <a:endParaRPr lang="uk-UA" dirty="0"/>
          </a:p>
        </p:txBody>
      </p:sp>
      <p:pic>
        <p:nvPicPr>
          <p:cNvPr id="10" name="Picture 9" descr="A close up of a logo&#13;&#10;&#13;&#10;Description automatically generated">
            <a:extLst>
              <a:ext uri="{FF2B5EF4-FFF2-40B4-BE49-F238E27FC236}">
                <a16:creationId xmlns:a16="http://schemas.microsoft.com/office/drawing/2014/main" id="{E2E7F4DE-DF39-7944-8CA5-71CA9580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215" y="364721"/>
            <a:ext cx="4414058" cy="4414058"/>
          </a:xfrm>
          <a:prstGeom prst="rect">
            <a:avLst/>
          </a:prstGeom>
        </p:spPr>
      </p:pic>
    </p:spTree>
    <p:extLst>
      <p:ext uri="{BB962C8B-B14F-4D97-AF65-F5344CB8AC3E}">
        <p14:creationId xmlns:p14="http://schemas.microsoft.com/office/powerpoint/2010/main" val="20059511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In a Nutshell"/>
          <p:cNvSpPr txBox="1">
            <a:spLocks noGrp="1"/>
          </p:cNvSpPr>
          <p:nvPr>
            <p:ph type="title"/>
          </p:nvPr>
        </p:nvSpPr>
        <p:spPr>
          <a:prstGeom prst="rect">
            <a:avLst/>
          </a:prstGeom>
        </p:spPr>
        <p:txBody>
          <a:bodyPr/>
          <a:lstStyle/>
          <a:p>
            <a:r>
              <a:t>In a Nutshell</a:t>
            </a:r>
          </a:p>
        </p:txBody>
      </p:sp>
      <p:sp>
        <p:nvSpPr>
          <p:cNvPr id="144" name="Android applications are created by bringing together one or more components known as Activities.…"/>
          <p:cNvSpPr txBox="1">
            <a:spLocks noGrp="1"/>
          </p:cNvSpPr>
          <p:nvPr>
            <p:ph type="body" idx="1"/>
          </p:nvPr>
        </p:nvSpPr>
        <p:spPr>
          <a:xfrm>
            <a:off x="395536" y="843558"/>
            <a:ext cx="8270669" cy="4299943"/>
          </a:xfrm>
          <a:prstGeom prst="rect">
            <a:avLst/>
          </a:prstGeom>
        </p:spPr>
        <p:txBody>
          <a:bodyPr/>
          <a:lstStyle/>
          <a:p>
            <a:pPr marL="233849" indent="-233849" defTabSz="298807">
              <a:spcBef>
                <a:spcPts val="2109"/>
              </a:spcBef>
              <a:defRPr sz="3492">
                <a:latin typeface="Helvetica Neue"/>
                <a:ea typeface="Helvetica Neue"/>
                <a:cs typeface="Helvetica Neue"/>
                <a:sym typeface="Helvetica Neue"/>
              </a:defRPr>
            </a:pPr>
            <a:r>
              <a:rPr sz="2100" dirty="0">
                <a:latin typeface="Helvetica Neue Light" panose="02000403000000020004" pitchFamily="2" charset="0"/>
                <a:ea typeface="Helvetica Neue Light" panose="02000403000000020004" pitchFamily="2" charset="0"/>
              </a:rPr>
              <a:t>Android applications are created by bringing together one or more components known as </a:t>
            </a:r>
            <a:r>
              <a:rPr sz="2100" b="1" dirty="0">
                <a:solidFill>
                  <a:srgbClr val="FF0000"/>
                </a:solidFill>
                <a:latin typeface="Helvetica Neue Light" panose="02000403000000020004" pitchFamily="2" charset="0"/>
                <a:ea typeface="Helvetica Neue Light" panose="02000403000000020004" pitchFamily="2" charset="0"/>
              </a:rPr>
              <a:t>Activities</a:t>
            </a:r>
            <a:r>
              <a:rPr sz="2100" dirty="0">
                <a:latin typeface="Helvetica Neue Light" panose="02000403000000020004" pitchFamily="2" charset="0"/>
                <a:ea typeface="Helvetica Neue Light" panose="02000403000000020004" pitchFamily="2" charset="0"/>
              </a:rPr>
              <a:t>. </a:t>
            </a:r>
          </a:p>
          <a:p>
            <a:pPr marL="233849" indent="-233849" defTabSz="298807">
              <a:spcBef>
                <a:spcPts val="2109"/>
              </a:spcBef>
              <a:defRPr sz="3492">
                <a:latin typeface="Helvetica Neue"/>
                <a:ea typeface="Helvetica Neue"/>
                <a:cs typeface="Helvetica Neue"/>
                <a:sym typeface="Helvetica Neue"/>
              </a:defRPr>
            </a:pPr>
            <a:r>
              <a:rPr sz="2100" dirty="0">
                <a:latin typeface="Helvetica Neue Light" panose="02000403000000020004" pitchFamily="2" charset="0"/>
                <a:ea typeface="Helvetica Neue Light" panose="02000403000000020004" pitchFamily="2" charset="0"/>
              </a:rPr>
              <a:t>An activity is a single, standalone module of application functionality that usually correlates directly to a single user interface screen and its corresponding functionality.</a:t>
            </a:r>
          </a:p>
          <a:p>
            <a:pPr marL="233849" indent="-233849" defTabSz="298807">
              <a:spcBef>
                <a:spcPts val="2109"/>
              </a:spcBef>
              <a:defRPr sz="3492">
                <a:latin typeface="Helvetica Neue"/>
                <a:ea typeface="Helvetica Neue"/>
                <a:cs typeface="Helvetica Neue"/>
                <a:sym typeface="Helvetica Neue"/>
              </a:defRPr>
            </a:pPr>
            <a:r>
              <a:rPr sz="2100" dirty="0">
                <a:latin typeface="Helvetica Neue Light" panose="02000403000000020004" pitchFamily="2" charset="0"/>
                <a:ea typeface="Helvetica Neue Light" panose="02000403000000020004" pitchFamily="2" charset="0"/>
              </a:rPr>
              <a:t>An activity typically represents a single user interface screen within an app.</a:t>
            </a:r>
          </a:p>
          <a:p>
            <a:pPr marL="233849" indent="-233849" defTabSz="298807">
              <a:spcBef>
                <a:spcPts val="2109"/>
              </a:spcBef>
              <a:defRPr sz="3492">
                <a:latin typeface="Helvetica Neue"/>
                <a:ea typeface="Helvetica Neue"/>
                <a:cs typeface="Helvetica Neue"/>
                <a:sym typeface="Helvetica Neue"/>
              </a:defRPr>
            </a:pPr>
            <a:r>
              <a:rPr sz="2100" dirty="0">
                <a:latin typeface="Helvetica Neue Light" panose="02000403000000020004" pitchFamily="2" charset="0"/>
                <a:ea typeface="Helvetica Neue Light" panose="02000403000000020004" pitchFamily="2" charset="0"/>
              </a:rPr>
              <a:t>One option is to construct the activity using a single user interface layout and one corresponding activity class file.</a:t>
            </a:r>
          </a:p>
        </p:txBody>
      </p:sp>
    </p:spTree>
    <p:extLst>
      <p:ext uri="{BB962C8B-B14F-4D97-AF65-F5344CB8AC3E}">
        <p14:creationId xmlns:p14="http://schemas.microsoft.com/office/powerpoint/2010/main" val="35265750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In a Nutshell"/>
          <p:cNvSpPr txBox="1">
            <a:spLocks noGrp="1"/>
          </p:cNvSpPr>
          <p:nvPr>
            <p:ph type="title"/>
          </p:nvPr>
        </p:nvSpPr>
        <p:spPr>
          <a:prstGeom prst="rect">
            <a:avLst/>
          </a:prstGeom>
        </p:spPr>
        <p:txBody>
          <a:bodyPr/>
          <a:lstStyle/>
          <a:p>
            <a:r>
              <a:t>In a Nutshell</a:t>
            </a:r>
          </a:p>
        </p:txBody>
      </p:sp>
      <p:sp>
        <p:nvSpPr>
          <p:cNvPr id="147" name="Another approach is to break the activity into different sections.…"/>
          <p:cNvSpPr txBox="1">
            <a:spLocks noGrp="1"/>
          </p:cNvSpPr>
          <p:nvPr>
            <p:ph type="body" idx="1"/>
          </p:nvPr>
        </p:nvSpPr>
        <p:spPr>
          <a:xfrm>
            <a:off x="395536" y="843558"/>
            <a:ext cx="8410713" cy="4299943"/>
          </a:xfrm>
          <a:prstGeom prst="rect">
            <a:avLst/>
          </a:prstGeom>
          <a:ln w="12700">
            <a:miter lim="400000"/>
          </a:ln>
        </p:spPr>
        <p:txBody>
          <a:bodyPr lIns="54418" tIns="54418" rIns="54418" bIns="54418"/>
          <a:lstStyle/>
          <a:p>
            <a:pPr marL="233849" indent="-233849" defTabSz="298807">
              <a:spcBef>
                <a:spcPts val="2109"/>
              </a:spcBef>
            </a:pPr>
            <a:r>
              <a:rPr sz="2100" dirty="0">
                <a:latin typeface="Helvetica Neue Light" panose="02000403000000020004" pitchFamily="2" charset="0"/>
                <a:ea typeface="Helvetica Neue Light" panose="02000403000000020004" pitchFamily="2" charset="0"/>
                <a:cs typeface="Helvetica Neue"/>
              </a:rPr>
              <a:t>Another approach is to break the activity into different sections. </a:t>
            </a:r>
          </a:p>
          <a:p>
            <a:pPr marL="233849" indent="-233849" defTabSz="298807">
              <a:spcBef>
                <a:spcPts val="2109"/>
              </a:spcBef>
            </a:pPr>
            <a:r>
              <a:rPr sz="2100" dirty="0">
                <a:latin typeface="Helvetica Neue Light" panose="02000403000000020004" pitchFamily="2" charset="0"/>
                <a:ea typeface="Helvetica Neue Light" panose="02000403000000020004" pitchFamily="2" charset="0"/>
                <a:cs typeface="Helvetica Neue"/>
              </a:rPr>
              <a:t>Each of these sections is referred to as a </a:t>
            </a:r>
            <a:r>
              <a:rPr sz="2100" b="1" dirty="0">
                <a:solidFill>
                  <a:srgbClr val="FF0000"/>
                </a:solidFill>
                <a:latin typeface="Helvetica Neue Light" panose="02000403000000020004" pitchFamily="2" charset="0"/>
                <a:ea typeface="Helvetica Neue Light" panose="02000403000000020004" pitchFamily="2" charset="0"/>
                <a:cs typeface="Helvetica Neue"/>
              </a:rPr>
              <a:t>fragment</a:t>
            </a:r>
            <a:r>
              <a:rPr sz="2100" dirty="0">
                <a:latin typeface="Helvetica Neue Light" panose="02000403000000020004" pitchFamily="2" charset="0"/>
                <a:ea typeface="Helvetica Neue Light" panose="02000403000000020004" pitchFamily="2" charset="0"/>
                <a:cs typeface="Helvetica Neue"/>
              </a:rPr>
              <a:t>, each of which consists of part of the user interface layout and a matching class file (declared as a subclass of the Android Fragment class). </a:t>
            </a:r>
          </a:p>
          <a:p>
            <a:pPr marL="233849" indent="-233849" defTabSz="298807">
              <a:spcBef>
                <a:spcPts val="2109"/>
              </a:spcBef>
            </a:pPr>
            <a:r>
              <a:rPr sz="2100" dirty="0">
                <a:latin typeface="Helvetica Neue Light" panose="02000403000000020004" pitchFamily="2" charset="0"/>
                <a:ea typeface="Helvetica Neue Light" panose="02000403000000020004" pitchFamily="2" charset="0"/>
                <a:cs typeface="Helvetica Neue"/>
              </a:rPr>
              <a:t>In this scenario, an activity simply becomes a container into which one or more fragments are embedded.</a:t>
            </a:r>
            <a:endParaRPr lang="en-IE" sz="2100" dirty="0">
              <a:latin typeface="Helvetica Neue Light" panose="02000403000000020004" pitchFamily="2" charset="0"/>
              <a:ea typeface="Helvetica Neue Light" panose="02000403000000020004" pitchFamily="2" charset="0"/>
              <a:cs typeface="Helvetica Neue"/>
            </a:endParaRPr>
          </a:p>
          <a:p>
            <a:pPr marL="233849" indent="-233849" defTabSz="298807">
              <a:spcBef>
                <a:spcPts val="2109"/>
              </a:spcBef>
            </a:pPr>
            <a:r>
              <a:rPr lang="en-IE" sz="2100" dirty="0">
                <a:latin typeface="Helvetica Neue Light" panose="02000403000000020004" pitchFamily="2" charset="0"/>
                <a:ea typeface="Helvetica Neue Light" panose="02000403000000020004" pitchFamily="2" charset="0"/>
                <a:cs typeface="Helvetica Neue"/>
              </a:rPr>
              <a:t>(more on this later)</a:t>
            </a:r>
            <a:endParaRPr sz="2100" dirty="0">
              <a:latin typeface="Helvetica Neue Light" panose="02000403000000020004" pitchFamily="2" charset="0"/>
              <a:ea typeface="Helvetica Neue Light" panose="02000403000000020004" pitchFamily="2" charset="0"/>
              <a:cs typeface="Helvetica Neue"/>
            </a:endParaRPr>
          </a:p>
        </p:txBody>
      </p:sp>
    </p:spTree>
    <p:extLst>
      <p:ext uri="{BB962C8B-B14F-4D97-AF65-F5344CB8AC3E}">
        <p14:creationId xmlns:p14="http://schemas.microsoft.com/office/powerpoint/2010/main" val="39462964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In a Nutshell"/>
          <p:cNvSpPr txBox="1">
            <a:spLocks noGrp="1"/>
          </p:cNvSpPr>
          <p:nvPr>
            <p:ph type="title"/>
          </p:nvPr>
        </p:nvSpPr>
        <p:spPr>
          <a:prstGeom prst="rect">
            <a:avLst/>
          </a:prstGeom>
        </p:spPr>
        <p:txBody>
          <a:bodyPr/>
          <a:lstStyle/>
          <a:p>
            <a:r>
              <a:t>In a Nutshell</a:t>
            </a:r>
          </a:p>
        </p:txBody>
      </p:sp>
      <p:sp>
        <p:nvSpPr>
          <p:cNvPr id="150" name="Intents are the mechanism by which one activity is able to launch another and implement the flow through the activities that make up an application. Intents consist of a description of the operation to be performed and, optionally, the data on which it is to be performed.…"/>
          <p:cNvSpPr txBox="1">
            <a:spLocks noGrp="1"/>
          </p:cNvSpPr>
          <p:nvPr>
            <p:ph type="body" idx="1"/>
          </p:nvPr>
        </p:nvSpPr>
        <p:spPr>
          <a:xfrm>
            <a:off x="395536" y="843558"/>
            <a:ext cx="8460140" cy="4299943"/>
          </a:xfrm>
          <a:prstGeom prst="rect">
            <a:avLst/>
          </a:prstGeom>
          <a:ln w="12700">
            <a:miter lim="400000"/>
          </a:ln>
        </p:spPr>
        <p:txBody>
          <a:bodyPr lIns="54418" tIns="54418" rIns="54418" bIns="54418"/>
          <a:lstStyle/>
          <a:p>
            <a:pPr marL="233849" indent="-233849" defTabSz="298807">
              <a:spcBef>
                <a:spcPts val="2109"/>
              </a:spcBef>
            </a:pPr>
            <a:r>
              <a:rPr sz="1900" b="1" dirty="0">
                <a:solidFill>
                  <a:srgbClr val="FF0000"/>
                </a:solidFill>
                <a:latin typeface="Helvetica Neue Light" panose="02000403000000020004" pitchFamily="2" charset="0"/>
                <a:ea typeface="Helvetica Neue Light" panose="02000403000000020004" pitchFamily="2" charset="0"/>
                <a:cs typeface="Helvetica Neue"/>
              </a:rPr>
              <a:t>Intents</a:t>
            </a:r>
            <a:r>
              <a:rPr sz="1900" dirty="0">
                <a:latin typeface="Helvetica Neue Light" panose="02000403000000020004" pitchFamily="2" charset="0"/>
                <a:ea typeface="Helvetica Neue Light" panose="02000403000000020004" pitchFamily="2" charset="0"/>
                <a:cs typeface="Helvetica Neue"/>
              </a:rPr>
              <a:t> are the mechanism by which one activity is able to launch another and implement the flow through the activities that make up an application. Intents consist of a description of the operation to be performed and, optionally, the data on which it is to be performed.</a:t>
            </a:r>
          </a:p>
          <a:p>
            <a:pPr marL="233849" indent="-233849" defTabSz="298807">
              <a:spcBef>
                <a:spcPts val="2109"/>
              </a:spcBef>
            </a:pPr>
            <a:r>
              <a:rPr sz="1900" dirty="0">
                <a:latin typeface="Helvetica Neue Light" panose="02000403000000020004" pitchFamily="2" charset="0"/>
                <a:ea typeface="Helvetica Neue Light" panose="02000403000000020004" pitchFamily="2" charset="0"/>
                <a:cs typeface="Helvetica Neue"/>
              </a:rPr>
              <a:t>Another type of Intent, the </a:t>
            </a:r>
            <a:r>
              <a:rPr sz="1900" b="1" dirty="0">
                <a:solidFill>
                  <a:srgbClr val="FF0000"/>
                </a:solidFill>
                <a:latin typeface="Helvetica Neue Light" panose="02000403000000020004" pitchFamily="2" charset="0"/>
                <a:ea typeface="Helvetica Neue Light" panose="02000403000000020004" pitchFamily="2" charset="0"/>
                <a:cs typeface="Helvetica Neue"/>
              </a:rPr>
              <a:t>Broadcast Intent</a:t>
            </a:r>
            <a:r>
              <a:rPr sz="1900" dirty="0">
                <a:latin typeface="Helvetica Neue Light" panose="02000403000000020004" pitchFamily="2" charset="0"/>
                <a:ea typeface="Helvetica Neue Light" panose="02000403000000020004" pitchFamily="2" charset="0"/>
                <a:cs typeface="Helvetica Neue"/>
              </a:rPr>
              <a:t>, is a system wide intent that is sent out to all applications that have registered an “interested” </a:t>
            </a:r>
            <a:r>
              <a:rPr sz="1900" b="1" dirty="0">
                <a:solidFill>
                  <a:srgbClr val="FF0000"/>
                </a:solidFill>
                <a:latin typeface="Helvetica Neue Light" panose="02000403000000020004" pitchFamily="2" charset="0"/>
                <a:ea typeface="Helvetica Neue Light" panose="02000403000000020004" pitchFamily="2" charset="0"/>
                <a:cs typeface="Helvetica Neue"/>
              </a:rPr>
              <a:t>Broadcast Receiver</a:t>
            </a:r>
            <a:r>
              <a:rPr sz="1900" dirty="0">
                <a:latin typeface="Helvetica Neue Light" panose="02000403000000020004" pitchFamily="2" charset="0"/>
                <a:ea typeface="Helvetica Neue Light" panose="02000403000000020004" pitchFamily="2" charset="0"/>
                <a:cs typeface="Helvetica Neue"/>
              </a:rPr>
              <a:t>. The Android system, for example, will typically send out Broadcast Intents to indicate changes in device status such as the completion of system start up, connection of an external power source to the device or the screen being turned on or off.</a:t>
            </a:r>
          </a:p>
          <a:p>
            <a:pPr marL="233849" indent="-233849" defTabSz="298807">
              <a:spcBef>
                <a:spcPts val="2109"/>
              </a:spcBef>
            </a:pPr>
            <a:r>
              <a:rPr sz="1900" dirty="0">
                <a:latin typeface="Helvetica Neue Light" panose="02000403000000020004" pitchFamily="2" charset="0"/>
                <a:ea typeface="Helvetica Neue Light" panose="02000403000000020004" pitchFamily="2" charset="0"/>
                <a:cs typeface="Helvetica Neue"/>
              </a:rPr>
              <a:t>Broadcast Receivers are the mechanism by which applications are able to respond to Broadcast Intents</a:t>
            </a:r>
          </a:p>
        </p:txBody>
      </p:sp>
    </p:spTree>
    <p:extLst>
      <p:ext uri="{BB962C8B-B14F-4D97-AF65-F5344CB8AC3E}">
        <p14:creationId xmlns:p14="http://schemas.microsoft.com/office/powerpoint/2010/main" val="27634979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In a Nutshell"/>
          <p:cNvSpPr txBox="1">
            <a:spLocks noGrp="1"/>
          </p:cNvSpPr>
          <p:nvPr>
            <p:ph type="title"/>
          </p:nvPr>
        </p:nvSpPr>
        <p:spPr>
          <a:prstGeom prst="rect">
            <a:avLst/>
          </a:prstGeom>
        </p:spPr>
        <p:txBody>
          <a:bodyPr/>
          <a:lstStyle/>
          <a:p>
            <a:r>
              <a:t>In a Nutshell</a:t>
            </a:r>
          </a:p>
        </p:txBody>
      </p:sp>
      <p:sp>
        <p:nvSpPr>
          <p:cNvPr id="153" name="Android Services are processes that run in the background and do not have a user interface. They can be started and subsequently managed from activities, Broadcast Receivers or other Services…"/>
          <p:cNvSpPr txBox="1">
            <a:spLocks noGrp="1"/>
          </p:cNvSpPr>
          <p:nvPr>
            <p:ph type="body" idx="1"/>
          </p:nvPr>
        </p:nvSpPr>
        <p:spPr>
          <a:xfrm>
            <a:off x="395536" y="843558"/>
            <a:ext cx="8105913" cy="4299943"/>
          </a:xfrm>
          <a:prstGeom prst="rect">
            <a:avLst/>
          </a:prstGeom>
          <a:ln w="12700">
            <a:miter lim="400000"/>
          </a:ln>
        </p:spPr>
        <p:txBody>
          <a:bodyPr lIns="54418" tIns="54418" rIns="54418" bIns="54418"/>
          <a:lstStyle/>
          <a:p>
            <a:pPr marL="233849" indent="-233849" defTabSz="298807">
              <a:spcBef>
                <a:spcPts val="2109"/>
              </a:spcBef>
            </a:pPr>
            <a:r>
              <a:rPr sz="2100" dirty="0">
                <a:latin typeface="Helvetica Neue Light" panose="02000403000000020004" pitchFamily="2" charset="0"/>
                <a:ea typeface="Helvetica Neue Light" panose="02000403000000020004" pitchFamily="2" charset="0"/>
                <a:cs typeface="Helvetica Neue"/>
              </a:rPr>
              <a:t>Android </a:t>
            </a:r>
            <a:r>
              <a:rPr sz="2100" b="1" dirty="0">
                <a:solidFill>
                  <a:srgbClr val="FF0000"/>
                </a:solidFill>
                <a:latin typeface="Helvetica Neue Light" panose="02000403000000020004" pitchFamily="2" charset="0"/>
                <a:ea typeface="Helvetica Neue Light" panose="02000403000000020004" pitchFamily="2" charset="0"/>
                <a:cs typeface="Helvetica Neue"/>
              </a:rPr>
              <a:t>Services</a:t>
            </a:r>
            <a:r>
              <a:rPr sz="2100" dirty="0">
                <a:latin typeface="Helvetica Neue Light" panose="02000403000000020004" pitchFamily="2" charset="0"/>
                <a:ea typeface="Helvetica Neue Light" panose="02000403000000020004" pitchFamily="2" charset="0"/>
                <a:cs typeface="Helvetica Neue"/>
              </a:rPr>
              <a:t> are processes that run in the background and do not have a user interface. They can be started and subsequently managed from </a:t>
            </a:r>
            <a:r>
              <a:rPr lang="en-IE" sz="2100" dirty="0">
                <a:latin typeface="Helvetica Neue Light" panose="02000403000000020004" pitchFamily="2" charset="0"/>
                <a:ea typeface="Helvetica Neue Light" panose="02000403000000020004" pitchFamily="2" charset="0"/>
                <a:cs typeface="Helvetica Neue"/>
              </a:rPr>
              <a:t>A</a:t>
            </a:r>
            <a:r>
              <a:rPr sz="2100" dirty="0" err="1">
                <a:latin typeface="Helvetica Neue Light" panose="02000403000000020004" pitchFamily="2" charset="0"/>
                <a:ea typeface="Helvetica Neue Light" panose="02000403000000020004" pitchFamily="2" charset="0"/>
                <a:cs typeface="Helvetica Neue"/>
              </a:rPr>
              <a:t>ctivities</a:t>
            </a:r>
            <a:r>
              <a:rPr sz="2100" dirty="0">
                <a:latin typeface="Helvetica Neue Light" panose="02000403000000020004" pitchFamily="2" charset="0"/>
                <a:ea typeface="Helvetica Neue Light" panose="02000403000000020004" pitchFamily="2" charset="0"/>
                <a:cs typeface="Helvetica Neue"/>
              </a:rPr>
              <a:t>, Broadcast Receivers or other Services </a:t>
            </a:r>
          </a:p>
          <a:p>
            <a:pPr marL="233849" indent="-233849" defTabSz="298807">
              <a:spcBef>
                <a:spcPts val="2109"/>
              </a:spcBef>
            </a:pPr>
            <a:r>
              <a:rPr sz="2100" dirty="0">
                <a:latin typeface="Helvetica Neue Light" panose="02000403000000020004" pitchFamily="2" charset="0"/>
                <a:ea typeface="Helvetica Neue Light" panose="02000403000000020004" pitchFamily="2" charset="0"/>
                <a:cs typeface="Helvetica Neue"/>
              </a:rPr>
              <a:t>An example service would </a:t>
            </a:r>
            <a:r>
              <a:rPr lang="en-IE" sz="2100" dirty="0">
                <a:latin typeface="Helvetica Neue Light" panose="02000403000000020004" pitchFamily="2" charset="0"/>
                <a:ea typeface="Helvetica Neue Light" panose="02000403000000020004" pitchFamily="2" charset="0"/>
                <a:cs typeface="Helvetica Neue"/>
              </a:rPr>
              <a:t>be</a:t>
            </a:r>
            <a:r>
              <a:rPr sz="2100" dirty="0">
                <a:latin typeface="Helvetica Neue Light" panose="02000403000000020004" pitchFamily="2" charset="0"/>
                <a:ea typeface="Helvetica Neue Light" panose="02000403000000020004" pitchFamily="2" charset="0"/>
                <a:cs typeface="Helvetica Neue"/>
              </a:rPr>
              <a:t> a stock market tracking application that notifies the user when a share hits a specified price.</a:t>
            </a:r>
          </a:p>
          <a:p>
            <a:pPr marL="233849" indent="-233849" defTabSz="298807">
              <a:spcBef>
                <a:spcPts val="2109"/>
              </a:spcBef>
            </a:pPr>
            <a:r>
              <a:rPr sz="2100" b="1" dirty="0">
                <a:solidFill>
                  <a:srgbClr val="FF0000"/>
                </a:solidFill>
                <a:latin typeface="Helvetica Neue Light" panose="02000403000000020004" pitchFamily="2" charset="0"/>
                <a:ea typeface="Helvetica Neue Light" panose="02000403000000020004" pitchFamily="2" charset="0"/>
                <a:cs typeface="Helvetica Neue"/>
              </a:rPr>
              <a:t>Content Providers </a:t>
            </a:r>
            <a:r>
              <a:rPr sz="2100" dirty="0">
                <a:latin typeface="Helvetica Neue Light" panose="02000403000000020004" pitchFamily="2" charset="0"/>
                <a:ea typeface="Helvetica Neue Light" panose="02000403000000020004" pitchFamily="2" charset="0"/>
                <a:cs typeface="Helvetica Neue"/>
              </a:rPr>
              <a:t>implement a mechanism for the sharing of data between applications. Any application can provide other applications with access to its underlying data through the implementation of a Content Provider including the ability to add, remove and query the data (subject to permissions)</a:t>
            </a:r>
          </a:p>
        </p:txBody>
      </p:sp>
    </p:spTree>
    <p:extLst>
      <p:ext uri="{BB962C8B-B14F-4D97-AF65-F5344CB8AC3E}">
        <p14:creationId xmlns:p14="http://schemas.microsoft.com/office/powerpoint/2010/main" val="428960612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In a Nutshell"/>
          <p:cNvSpPr txBox="1">
            <a:spLocks noGrp="1"/>
          </p:cNvSpPr>
          <p:nvPr>
            <p:ph type="title"/>
          </p:nvPr>
        </p:nvSpPr>
        <p:spPr>
          <a:prstGeom prst="rect">
            <a:avLst/>
          </a:prstGeom>
        </p:spPr>
        <p:txBody>
          <a:bodyPr/>
          <a:lstStyle/>
          <a:p>
            <a:r>
              <a:t>In a Nutshell</a:t>
            </a:r>
          </a:p>
        </p:txBody>
      </p:sp>
      <p:sp>
        <p:nvSpPr>
          <p:cNvPr id="156" name="The glue that pulls together the various elements that comprise an application is the Application Manifest file. It is within this XML based file that the application outlines the activities, services, broadcast receivers, data providers and permissions that make up the complete application…"/>
          <p:cNvSpPr txBox="1">
            <a:spLocks noGrp="1"/>
          </p:cNvSpPr>
          <p:nvPr>
            <p:ph type="body" idx="1"/>
          </p:nvPr>
        </p:nvSpPr>
        <p:spPr>
          <a:xfrm>
            <a:off x="395536" y="843558"/>
            <a:ext cx="8188291" cy="4299943"/>
          </a:xfrm>
          <a:prstGeom prst="rect">
            <a:avLst/>
          </a:prstGeom>
          <a:ln w="12700">
            <a:miter lim="400000"/>
          </a:ln>
        </p:spPr>
        <p:txBody>
          <a:bodyPr lIns="54418" tIns="54418" rIns="54418" bIns="54418"/>
          <a:lstStyle/>
          <a:p>
            <a:pPr marL="233849" indent="-233849" defTabSz="298807">
              <a:spcBef>
                <a:spcPts val="2109"/>
              </a:spcBef>
            </a:pPr>
            <a:r>
              <a:rPr sz="1900" dirty="0">
                <a:latin typeface="Helvetica Neue Light" panose="02000403000000020004" pitchFamily="2" charset="0"/>
                <a:ea typeface="Helvetica Neue Light" panose="02000403000000020004" pitchFamily="2" charset="0"/>
                <a:cs typeface="Helvetica Neue"/>
              </a:rPr>
              <a:t>The glue that pulls together the various elements that comprise an application is the </a:t>
            </a:r>
            <a:r>
              <a:rPr sz="1900" b="1" dirty="0">
                <a:solidFill>
                  <a:srgbClr val="FF0000"/>
                </a:solidFill>
                <a:latin typeface="Helvetica Neue Light" panose="02000403000000020004" pitchFamily="2" charset="0"/>
                <a:ea typeface="Helvetica Neue Light" panose="02000403000000020004" pitchFamily="2" charset="0"/>
                <a:cs typeface="Helvetica Neue"/>
              </a:rPr>
              <a:t>Application Manifest file</a:t>
            </a:r>
            <a:r>
              <a:rPr sz="1900" dirty="0">
                <a:latin typeface="Helvetica Neue Light" panose="02000403000000020004" pitchFamily="2" charset="0"/>
                <a:ea typeface="Helvetica Neue Light" panose="02000403000000020004" pitchFamily="2" charset="0"/>
                <a:cs typeface="Helvetica Neue"/>
              </a:rPr>
              <a:t>. It is within this XML based file that the application outlines the activities, services, broadcast receivers, data providers and permissions that make up the complete application</a:t>
            </a:r>
          </a:p>
          <a:p>
            <a:pPr marL="233849" indent="-233849" defTabSz="298807">
              <a:spcBef>
                <a:spcPts val="2109"/>
              </a:spcBef>
            </a:pPr>
            <a:r>
              <a:rPr sz="1900" dirty="0">
                <a:latin typeface="Helvetica Neue Light" panose="02000403000000020004" pitchFamily="2" charset="0"/>
                <a:ea typeface="Helvetica Neue Light" panose="02000403000000020004" pitchFamily="2" charset="0"/>
                <a:cs typeface="Helvetica Neue"/>
              </a:rPr>
              <a:t>An Android application package will also typically contain a collection of </a:t>
            </a:r>
            <a:r>
              <a:rPr sz="1900" b="1" dirty="0">
                <a:solidFill>
                  <a:srgbClr val="FF0000"/>
                </a:solidFill>
                <a:latin typeface="Helvetica Neue Light" panose="02000403000000020004" pitchFamily="2" charset="0"/>
                <a:ea typeface="Helvetica Neue Light" panose="02000403000000020004" pitchFamily="2" charset="0"/>
                <a:cs typeface="Helvetica Neue"/>
              </a:rPr>
              <a:t>resource files</a:t>
            </a:r>
            <a:r>
              <a:rPr sz="1900" dirty="0">
                <a:latin typeface="Helvetica Neue Light" panose="02000403000000020004" pitchFamily="2" charset="0"/>
                <a:ea typeface="Helvetica Neue Light" panose="02000403000000020004" pitchFamily="2" charset="0"/>
                <a:cs typeface="Helvetica Neue"/>
              </a:rPr>
              <a:t>. These files contain resources such as the </a:t>
            </a:r>
            <a:r>
              <a:rPr sz="1900" b="1" dirty="0">
                <a:latin typeface="Helvetica Neue Light" panose="02000403000000020004" pitchFamily="2" charset="0"/>
                <a:ea typeface="Helvetica Neue Light" panose="02000403000000020004" pitchFamily="2" charset="0"/>
                <a:cs typeface="Helvetica Neue"/>
              </a:rPr>
              <a:t>strings, images, fonts and </a:t>
            </a:r>
            <a:r>
              <a:rPr sz="1900" b="1" dirty="0" err="1">
                <a:latin typeface="Helvetica Neue Light" panose="02000403000000020004" pitchFamily="2" charset="0"/>
                <a:ea typeface="Helvetica Neue Light" panose="02000403000000020004" pitchFamily="2" charset="0"/>
                <a:cs typeface="Helvetica Neue"/>
              </a:rPr>
              <a:t>colours</a:t>
            </a:r>
            <a:r>
              <a:rPr sz="1900" dirty="0">
                <a:latin typeface="Helvetica Neue Light" panose="02000403000000020004" pitchFamily="2" charset="0"/>
                <a:ea typeface="Helvetica Neue Light" panose="02000403000000020004" pitchFamily="2" charset="0"/>
                <a:cs typeface="Helvetica Neue"/>
              </a:rPr>
              <a:t> that appear in the user interface together with the XML representation of the user interface layouts</a:t>
            </a:r>
          </a:p>
          <a:p>
            <a:pPr marL="233849" indent="-233849" defTabSz="298807">
              <a:spcBef>
                <a:spcPts val="2109"/>
              </a:spcBef>
            </a:pPr>
            <a:r>
              <a:rPr sz="1900" dirty="0">
                <a:latin typeface="Helvetica Neue Light" panose="02000403000000020004" pitchFamily="2" charset="0"/>
                <a:ea typeface="Helvetica Neue Light" panose="02000403000000020004" pitchFamily="2" charset="0"/>
                <a:cs typeface="Helvetica Neue"/>
              </a:rPr>
              <a:t>When an application is compiled, a class named </a:t>
            </a:r>
            <a:r>
              <a:rPr sz="1900" b="1" dirty="0">
                <a:solidFill>
                  <a:srgbClr val="FF0000"/>
                </a:solidFill>
                <a:latin typeface="Helvetica Neue Light" panose="02000403000000020004" pitchFamily="2" charset="0"/>
                <a:ea typeface="Helvetica Neue Light" panose="02000403000000020004" pitchFamily="2" charset="0"/>
                <a:cs typeface="Helvetica Neue"/>
              </a:rPr>
              <a:t>R</a:t>
            </a:r>
            <a:r>
              <a:rPr sz="1900" dirty="0">
                <a:latin typeface="Helvetica Neue Light" panose="02000403000000020004" pitchFamily="2" charset="0"/>
                <a:ea typeface="Helvetica Neue Light" panose="02000403000000020004" pitchFamily="2" charset="0"/>
                <a:cs typeface="Helvetica Neue"/>
              </a:rPr>
              <a:t> is created that contains references to the application resources. The application manifest file and these resources combine to create what is known as the </a:t>
            </a:r>
            <a:r>
              <a:rPr sz="1900" b="1" dirty="0">
                <a:solidFill>
                  <a:srgbClr val="FF0000"/>
                </a:solidFill>
                <a:latin typeface="Helvetica Neue Light" panose="02000403000000020004" pitchFamily="2" charset="0"/>
                <a:ea typeface="Helvetica Neue Light" panose="02000403000000020004" pitchFamily="2" charset="0"/>
                <a:cs typeface="Helvetica Neue"/>
              </a:rPr>
              <a:t>Application Context</a:t>
            </a:r>
            <a:r>
              <a:rPr sz="1900" dirty="0">
                <a:latin typeface="Helvetica Neue Light" panose="02000403000000020004" pitchFamily="2" charset="0"/>
                <a:ea typeface="Helvetica Neue Light" panose="02000403000000020004" pitchFamily="2" charset="0"/>
                <a:cs typeface="Helvetica Neue"/>
              </a:rPr>
              <a:t>.</a:t>
            </a:r>
          </a:p>
        </p:txBody>
      </p:sp>
    </p:spTree>
    <p:extLst>
      <p:ext uri="{BB962C8B-B14F-4D97-AF65-F5344CB8AC3E}">
        <p14:creationId xmlns:p14="http://schemas.microsoft.com/office/powerpoint/2010/main" val="375938183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9903</TotalTime>
  <Words>601</Words>
  <Application>Microsoft Macintosh PowerPoint</Application>
  <PresentationFormat>On-screen Show (16:9)</PresentationFormat>
  <Paragraphs>48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Avenir Roman</vt:lpstr>
      <vt:lpstr>Calibri</vt:lpstr>
      <vt:lpstr>Helvetica</vt:lpstr>
      <vt:lpstr>Helvetica Light</vt:lpstr>
      <vt:lpstr>Helvetica Neue</vt:lpstr>
      <vt:lpstr>Helvetica Neue Light</vt:lpstr>
      <vt:lpstr>Wingdings</vt:lpstr>
      <vt:lpstr>White</vt:lpstr>
      <vt:lpstr>Android Anatomy</vt:lpstr>
      <vt:lpstr>Agenda</vt:lpstr>
      <vt:lpstr>Agenda</vt:lpstr>
      <vt:lpstr>Android Anatomy</vt:lpstr>
      <vt:lpstr>In a Nutshell</vt:lpstr>
      <vt:lpstr>In a Nutshell</vt:lpstr>
      <vt:lpstr>In a Nutshell</vt:lpstr>
      <vt:lpstr>In a Nutshell</vt:lpstr>
      <vt:lpstr>In a Nutshell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cp:lastModifiedBy>Eamonn Deleastar</cp:lastModifiedBy>
  <cp:revision>93</cp:revision>
  <cp:lastPrinted>2019-01-21T12:00:10Z</cp:lastPrinted>
  <dcterms:modified xsi:type="dcterms:W3CDTF">2019-10-15T09:56:28Z</dcterms:modified>
</cp:coreProperties>
</file>