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79" r:id="rId3"/>
    <p:sldId id="281" r:id="rId4"/>
    <p:sldId id="282" r:id="rId5"/>
    <p:sldId id="284" r:id="rId6"/>
    <p:sldId id="285" r:id="rId7"/>
    <p:sldId id="286" r:id="rId8"/>
    <p:sldId id="272" r:id="rId9"/>
    <p:sldId id="273" r:id="rId10"/>
    <p:sldId id="274" r:id="rId11"/>
    <p:sldId id="275" r:id="rId12"/>
    <p:sldId id="276" r:id="rId13"/>
    <p:sldId id="287" r:id="rId14"/>
    <p:sldId id="288" r:id="rId15"/>
    <p:sldId id="290" r:id="rId16"/>
    <p:sldId id="289" r:id="rId17"/>
  </p:sldIdLst>
  <p:sldSz cx="9144000" cy="6858000" type="screen4x3"/>
  <p:notesSz cx="6858000" cy="9144000"/>
  <p:defaultTextStyle>
    <a:defPPr>
      <a:defRPr lang="en-US"/>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3"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20"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88"/>
    <p:restoredTop sz="94609"/>
  </p:normalViewPr>
  <p:slideViewPr>
    <p:cSldViewPr>
      <p:cViewPr varScale="1">
        <p:scale>
          <a:sx n="150" d="100"/>
          <a:sy n="150" d="100"/>
        </p:scale>
        <p:origin x="160"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ww.wit.ie" TargetMode="External"/><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54" indent="0" algn="ctr">
              <a:buNone/>
              <a:defRPr>
                <a:solidFill>
                  <a:schemeClr val="tx1">
                    <a:tint val="75000"/>
                  </a:schemeClr>
                </a:solidFill>
              </a:defRPr>
            </a:lvl2pPr>
            <a:lvl3pPr marL="914306" indent="0" algn="ctr">
              <a:buNone/>
              <a:defRPr>
                <a:solidFill>
                  <a:schemeClr val="tx1">
                    <a:tint val="75000"/>
                  </a:schemeClr>
                </a:solidFill>
              </a:defRPr>
            </a:lvl3pPr>
            <a:lvl4pPr marL="1371460" indent="0" algn="ctr">
              <a:buNone/>
              <a:defRPr>
                <a:solidFill>
                  <a:schemeClr val="tx1">
                    <a:tint val="75000"/>
                  </a:schemeClr>
                </a:solidFill>
              </a:defRPr>
            </a:lvl4pPr>
            <a:lvl5pPr marL="1828613" indent="0" algn="ctr">
              <a:buNone/>
              <a:defRPr>
                <a:solidFill>
                  <a:schemeClr val="tx1">
                    <a:tint val="75000"/>
                  </a:schemeClr>
                </a:solidFill>
              </a:defRPr>
            </a:lvl5pPr>
            <a:lvl6pPr marL="2285766" indent="0" algn="ctr">
              <a:buNone/>
              <a:defRPr>
                <a:solidFill>
                  <a:schemeClr val="tx1">
                    <a:tint val="75000"/>
                  </a:schemeClr>
                </a:solidFill>
              </a:defRPr>
            </a:lvl6pPr>
            <a:lvl7pPr marL="2742920" indent="0" algn="ctr">
              <a:buNone/>
              <a:defRPr>
                <a:solidFill>
                  <a:schemeClr val="tx1">
                    <a:tint val="75000"/>
                  </a:schemeClr>
                </a:solidFill>
              </a:defRPr>
            </a:lvl7pPr>
            <a:lvl8pPr marL="3200072" indent="0" algn="ctr">
              <a:buNone/>
              <a:defRPr>
                <a:solidFill>
                  <a:schemeClr val="tx1">
                    <a:tint val="75000"/>
                  </a:schemeClr>
                </a:solidFill>
              </a:defRPr>
            </a:lvl8pPr>
            <a:lvl9pPr marL="3657226"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216C11E-96C5-4290-86C3-6FD3D269B40F}" type="datetimeFigureOut">
              <a:rPr lang="en-GB" smtClean="0"/>
              <a:t>21/09/2016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73124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16C11E-96C5-4290-86C3-6FD3D269B40F}" type="datetimeFigureOut">
              <a:rPr lang="en-GB" smtClean="0"/>
              <a:t>21/09/2016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57889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16C11E-96C5-4290-86C3-6FD3D269B40F}" type="datetimeFigureOut">
              <a:rPr lang="en-GB" smtClean="0"/>
              <a:t>21/09/2016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60093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824" y="3886649"/>
            <a:ext cx="6400354" cy="1752451"/>
          </a:xfrm>
        </p:spPr>
        <p:txBody>
          <a:bodyPr/>
          <a:lstStyle>
            <a:lvl1pPr marL="0" indent="0" algn="ctr">
              <a:buNone/>
              <a:defRPr/>
            </a:lvl1pPr>
            <a:lvl2pPr marL="321424" indent="0" algn="ctr">
              <a:buNone/>
              <a:defRPr/>
            </a:lvl2pPr>
            <a:lvl3pPr marL="642849" indent="0" algn="ctr">
              <a:buNone/>
              <a:defRPr/>
            </a:lvl3pPr>
            <a:lvl4pPr marL="964274" indent="0" algn="ctr">
              <a:buNone/>
              <a:defRPr/>
            </a:lvl4pPr>
            <a:lvl5pPr marL="1285697" indent="0" algn="ctr">
              <a:buNone/>
              <a:defRPr/>
            </a:lvl5pPr>
            <a:lvl6pPr marL="1607123" indent="0" algn="ctr">
              <a:buNone/>
              <a:defRPr/>
            </a:lvl6pPr>
            <a:lvl7pPr marL="1928546" indent="0" algn="ctr">
              <a:buNone/>
              <a:defRPr/>
            </a:lvl7pPr>
            <a:lvl8pPr marL="2249971" indent="0" algn="ctr">
              <a:buNone/>
              <a:defRPr/>
            </a:lvl8pPr>
            <a:lvl9pPr marL="2571396"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76322283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 name="Group 10"/>
          <p:cNvGrpSpPr>
            <a:grpSpLocks/>
          </p:cNvGrpSpPr>
          <p:nvPr userDrawn="1"/>
        </p:nvGrpSpPr>
        <p:grpSpPr bwMode="auto">
          <a:xfrm>
            <a:off x="2606355" y="4652367"/>
            <a:ext cx="3241477" cy="964406"/>
            <a:chOff x="0" y="0"/>
            <a:chExt cx="2904" cy="864"/>
          </a:xfrm>
        </p:grpSpPr>
        <p:sp>
          <p:nvSpPr>
            <p:cNvPr id="4" name="Rectangle 7"/>
            <p:cNvSpPr>
              <a:spLocks/>
            </p:cNvSpPr>
            <p:nvPr/>
          </p:nvSpPr>
          <p:spPr bwMode="auto">
            <a:xfrm>
              <a:off x="0" y="0"/>
              <a:ext cx="2904"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fontAlgn="base" hangingPunct="1">
                <a:lnSpc>
                  <a:spcPct val="120000"/>
                </a:lnSpc>
                <a:spcBef>
                  <a:spcPct val="0"/>
                </a:spcBef>
                <a:spcAft>
                  <a:spcPct val="0"/>
                </a:spcAft>
                <a:defRPr/>
              </a:pPr>
              <a:r>
                <a:rPr lang="en-US" altLang="en-US" sz="1300" smtClean="0">
                  <a:solidFill>
                    <a:srgbClr val="102643"/>
                  </a:solidFill>
                  <a:latin typeface="Helvetica Neue" charset="0"/>
                  <a:sym typeface="Helvetica Neue" charset="0"/>
                </a:rPr>
                <a:t>Department of Computing, Maths &amp; Physics</a:t>
              </a:r>
            </a:p>
            <a:p>
              <a:pPr eaLnBrk="1" fontAlgn="base" hangingPunct="1">
                <a:lnSpc>
                  <a:spcPct val="120000"/>
                </a:lnSpc>
                <a:spcBef>
                  <a:spcPct val="0"/>
                </a:spcBef>
                <a:spcAft>
                  <a:spcPct val="0"/>
                </a:spcAft>
                <a:defRPr/>
              </a:pPr>
              <a:r>
                <a:rPr lang="en-US" altLang="en-US" sz="1300" smtClean="0">
                  <a:solidFill>
                    <a:srgbClr val="102643"/>
                  </a:solidFill>
                  <a:latin typeface="Helvetica Neue" charset="0"/>
                  <a:sym typeface="Helvetica Neue" charset="0"/>
                </a:rPr>
                <a:t>Waterford Institute of Technology</a:t>
              </a:r>
            </a:p>
          </p:txBody>
        </p:sp>
        <p:sp>
          <p:nvSpPr>
            <p:cNvPr id="5" name="Rectangle 8"/>
            <p:cNvSpPr>
              <a:spLocks/>
            </p:cNvSpPr>
            <p:nvPr/>
          </p:nvSpPr>
          <p:spPr bwMode="auto">
            <a:xfrm>
              <a:off x="0" y="475"/>
              <a:ext cx="85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fontAlgn="base" hangingPunct="1">
                <a:spcBef>
                  <a:spcPct val="0"/>
                </a:spcBef>
                <a:spcAft>
                  <a:spcPct val="0"/>
                </a:spcAft>
                <a:defRPr/>
              </a:pPr>
              <a:r>
                <a:rPr lang="en-US" altLang="en-US" sz="900" smtClean="0">
                  <a:latin typeface="Helvetica Neue" charset="0"/>
                  <a:sym typeface="Helvetica Neue" charset="0"/>
                  <a:hlinkClick r:id="rId2"/>
                </a:rPr>
                <a:t>http://www.wit.ie</a:t>
              </a:r>
              <a:endParaRPr lang="en-US" altLang="en-US" sz="900" smtClean="0">
                <a:latin typeface="Helvetica Neue" charset="0"/>
                <a:sym typeface="Helvetica Neue" charset="0"/>
              </a:endParaRPr>
            </a:p>
          </p:txBody>
        </p:sp>
        <p:sp>
          <p:nvSpPr>
            <p:cNvPr id="6" name="Rectangle 9"/>
            <p:cNvSpPr>
              <a:spLocks/>
            </p:cNvSpPr>
            <p:nvPr/>
          </p:nvSpPr>
          <p:spPr bwMode="auto">
            <a:xfrm>
              <a:off x="0" y="673"/>
              <a:ext cx="10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fontAlgn="base" hangingPunct="1">
                <a:spcBef>
                  <a:spcPct val="0"/>
                </a:spcBef>
                <a:spcAft>
                  <a:spcPct val="0"/>
                </a:spcAft>
                <a:defRPr/>
              </a:pPr>
              <a:r>
                <a:rPr lang="en-US" altLang="en-US" sz="900" smtClean="0">
                  <a:latin typeface="Helvetica Neue" charset="0"/>
                  <a:sym typeface="Helvetica Neue" charset="0"/>
                  <a:hlinkClick r:id="rId2"/>
                </a:rPr>
                <a:t>http://elearning.wit.ie</a:t>
              </a:r>
              <a:endParaRPr lang="en-US" altLang="en-US" sz="900" smtClean="0">
                <a:latin typeface="Helvetica Neue" charset="0"/>
                <a:sym typeface="Helvetica Neue" charset="0"/>
              </a:endParaRPr>
            </a:p>
          </p:txBody>
        </p:sp>
      </p:grpSp>
      <p:pic>
        <p:nvPicPr>
          <p:cNvPr id="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867" y="6134695"/>
            <a:ext cx="2232422"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title"/>
          </p:nvPr>
        </p:nvSpPr>
        <p:spPr>
          <a:xfrm>
            <a:off x="401836" y="928687"/>
            <a:ext cx="8340328" cy="2044637"/>
          </a:xfrm>
        </p:spPr>
        <p:txBody>
          <a:bodyPr/>
          <a:lstStyle/>
          <a:p>
            <a:r>
              <a:rPr lang="en-US" dirty="0" smtClean="0"/>
              <a:t>Click to edit Master title style</a:t>
            </a:r>
            <a:endParaRPr lang="en-GB" dirty="0"/>
          </a:p>
        </p:txBody>
      </p:sp>
    </p:spTree>
    <p:extLst>
      <p:ext uri="{BB962C8B-B14F-4D97-AF65-F5344CB8AC3E}">
        <p14:creationId xmlns:p14="http://schemas.microsoft.com/office/powerpoint/2010/main" val="226721537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smtClean="0"/>
              <a:t>Click to edit Master title style</a:t>
            </a:r>
            <a:endParaRPr lang="en-GB"/>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24" indent="0">
              <a:buNone/>
              <a:defRPr sz="1300"/>
            </a:lvl2pPr>
            <a:lvl3pPr marL="642849" indent="0">
              <a:buNone/>
              <a:defRPr sz="1100"/>
            </a:lvl3pPr>
            <a:lvl4pPr marL="964274" indent="0">
              <a:buNone/>
              <a:defRPr sz="1000"/>
            </a:lvl4pPr>
            <a:lvl5pPr marL="1285697" indent="0">
              <a:buNone/>
              <a:defRPr sz="1000"/>
            </a:lvl5pPr>
            <a:lvl6pPr marL="1607123" indent="0">
              <a:buNone/>
              <a:defRPr sz="1000"/>
            </a:lvl6pPr>
            <a:lvl7pPr marL="1928546" indent="0">
              <a:buNone/>
              <a:defRPr sz="1000"/>
            </a:lvl7pPr>
            <a:lvl8pPr marL="2249971" indent="0">
              <a:buNone/>
              <a:defRPr sz="1000"/>
            </a:lvl8pPr>
            <a:lvl9pPr marL="2571396" indent="0">
              <a:buNone/>
              <a:defRPr sz="1000"/>
            </a:lvl9pPr>
          </a:lstStyle>
          <a:p>
            <a:pPr lvl="0"/>
            <a:r>
              <a:rPr lang="en-US" smtClean="0"/>
              <a:t>Click to edit Master text styles</a:t>
            </a:r>
          </a:p>
        </p:txBody>
      </p:sp>
    </p:spTree>
    <p:extLst>
      <p:ext uri="{BB962C8B-B14F-4D97-AF65-F5344CB8AC3E}">
        <p14:creationId xmlns:p14="http://schemas.microsoft.com/office/powerpoint/2010/main" val="32032154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1836" y="3527227"/>
            <a:ext cx="4116586" cy="2232422"/>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5578" y="3527227"/>
            <a:ext cx="4116586" cy="2232422"/>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7867766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24" indent="0">
              <a:buNone/>
              <a:defRPr sz="1400" b="1"/>
            </a:lvl2pPr>
            <a:lvl3pPr marL="642849" indent="0">
              <a:buNone/>
              <a:defRPr sz="1300" b="1"/>
            </a:lvl3pPr>
            <a:lvl4pPr marL="964274" indent="0">
              <a:buNone/>
              <a:defRPr sz="1100" b="1"/>
            </a:lvl4pPr>
            <a:lvl5pPr marL="1285697" indent="0">
              <a:buNone/>
              <a:defRPr sz="1100" b="1"/>
            </a:lvl5pPr>
            <a:lvl6pPr marL="1607123" indent="0">
              <a:buNone/>
              <a:defRPr sz="1100" b="1"/>
            </a:lvl6pPr>
            <a:lvl7pPr marL="1928546" indent="0">
              <a:buNone/>
              <a:defRPr sz="1100" b="1"/>
            </a:lvl7pPr>
            <a:lvl8pPr marL="2249971" indent="0">
              <a:buNone/>
              <a:defRPr sz="1100" b="1"/>
            </a:lvl8pPr>
            <a:lvl9pPr marL="2571396"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24" indent="0">
              <a:buNone/>
              <a:defRPr sz="1400" b="1"/>
            </a:lvl2pPr>
            <a:lvl3pPr marL="642849" indent="0">
              <a:buNone/>
              <a:defRPr sz="1300" b="1"/>
            </a:lvl3pPr>
            <a:lvl4pPr marL="964274" indent="0">
              <a:buNone/>
              <a:defRPr sz="1100" b="1"/>
            </a:lvl4pPr>
            <a:lvl5pPr marL="1285697" indent="0">
              <a:buNone/>
              <a:defRPr sz="1100" b="1"/>
            </a:lvl5pPr>
            <a:lvl6pPr marL="1607123" indent="0">
              <a:buNone/>
              <a:defRPr sz="1100" b="1"/>
            </a:lvl6pPr>
            <a:lvl7pPr marL="1928546" indent="0">
              <a:buNone/>
              <a:defRPr sz="1100" b="1"/>
            </a:lvl7pPr>
            <a:lvl8pPr marL="2249971" indent="0">
              <a:buNone/>
              <a:defRPr sz="1100" b="1"/>
            </a:lvl8pPr>
            <a:lvl9pPr marL="2571396"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8301405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12437236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61877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9" y="273475"/>
            <a:ext cx="3008189" cy="1161975"/>
          </a:xfrm>
        </p:spPr>
        <p:txBody>
          <a:bodyPr/>
          <a:lstStyle>
            <a:lvl1pPr algn="l">
              <a:defRPr sz="1400" b="1"/>
            </a:lvl1pPr>
          </a:lstStyle>
          <a:p>
            <a:r>
              <a:rPr lang="en-US" smtClean="0"/>
              <a:t>Click to edit Master title style</a:t>
            </a:r>
            <a:endParaRPr lang="en-GB"/>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649" y="1435448"/>
            <a:ext cx="3008189" cy="4690318"/>
          </a:xfrm>
        </p:spPr>
        <p:txBody>
          <a:bodyPr/>
          <a:lstStyle>
            <a:lvl1pPr marL="0" indent="0">
              <a:buNone/>
              <a:defRPr sz="1000"/>
            </a:lvl1pPr>
            <a:lvl2pPr marL="321424" indent="0">
              <a:buNone/>
              <a:defRPr sz="800"/>
            </a:lvl2pPr>
            <a:lvl3pPr marL="642849" indent="0">
              <a:buNone/>
              <a:defRPr sz="700"/>
            </a:lvl3pPr>
            <a:lvl4pPr marL="964274" indent="0">
              <a:buNone/>
              <a:defRPr sz="600"/>
            </a:lvl4pPr>
            <a:lvl5pPr marL="1285697" indent="0">
              <a:buNone/>
              <a:defRPr sz="600"/>
            </a:lvl5pPr>
            <a:lvl6pPr marL="1607123" indent="0">
              <a:buNone/>
              <a:defRPr sz="600"/>
            </a:lvl6pPr>
            <a:lvl7pPr marL="1928546" indent="0">
              <a:buNone/>
              <a:defRPr sz="600"/>
            </a:lvl7pPr>
            <a:lvl8pPr marL="2249971" indent="0">
              <a:buNone/>
              <a:defRPr sz="600"/>
            </a:lvl8pPr>
            <a:lvl9pPr marL="2571396" indent="0">
              <a:buNone/>
              <a:defRPr sz="600"/>
            </a:lvl9pPr>
          </a:lstStyle>
          <a:p>
            <a:pPr lvl="0"/>
            <a:r>
              <a:rPr lang="en-US" smtClean="0"/>
              <a:t>Click to edit Master text styles</a:t>
            </a:r>
          </a:p>
        </p:txBody>
      </p:sp>
    </p:spTree>
    <p:extLst>
      <p:ext uri="{BB962C8B-B14F-4D97-AF65-F5344CB8AC3E}">
        <p14:creationId xmlns:p14="http://schemas.microsoft.com/office/powerpoint/2010/main" val="29508692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16C11E-96C5-4290-86C3-6FD3D269B40F}" type="datetimeFigureOut">
              <a:rPr lang="en-GB" smtClean="0"/>
              <a:t>21/09/2016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2141888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7" y="4800824"/>
            <a:ext cx="5486177" cy="567035"/>
          </a:xfrm>
        </p:spPr>
        <p:txBody>
          <a:bodyPr/>
          <a:lstStyle>
            <a:lvl1pPr algn="l">
              <a:defRPr sz="1400" b="1"/>
            </a:lvl1pPr>
          </a:lstStyle>
          <a:p>
            <a:r>
              <a:rPr lang="en-US" smtClean="0"/>
              <a:t>Click to edit Master title style</a:t>
            </a:r>
            <a:endParaRPr lang="en-GB"/>
          </a:p>
        </p:txBody>
      </p:sp>
      <p:sp>
        <p:nvSpPr>
          <p:cNvPr id="3" name="Picture Placeholder 2"/>
          <p:cNvSpPr>
            <a:spLocks noGrp="1"/>
          </p:cNvSpPr>
          <p:nvPr>
            <p:ph type="pic" idx="1"/>
          </p:nvPr>
        </p:nvSpPr>
        <p:spPr>
          <a:xfrm>
            <a:off x="1792637" y="612800"/>
            <a:ext cx="5486177" cy="4114354"/>
          </a:xfrm>
        </p:spPr>
        <p:txBody>
          <a:bodyPr/>
          <a:lstStyle>
            <a:lvl1pPr marL="0" indent="0">
              <a:buNone/>
              <a:defRPr sz="2200"/>
            </a:lvl1pPr>
            <a:lvl2pPr marL="321424" indent="0">
              <a:buNone/>
              <a:defRPr sz="2000"/>
            </a:lvl2pPr>
            <a:lvl3pPr marL="642849" indent="0">
              <a:buNone/>
              <a:defRPr sz="1700"/>
            </a:lvl3pPr>
            <a:lvl4pPr marL="964274" indent="0">
              <a:buNone/>
              <a:defRPr sz="1400"/>
            </a:lvl4pPr>
            <a:lvl5pPr marL="1285697" indent="0">
              <a:buNone/>
              <a:defRPr sz="1400"/>
            </a:lvl5pPr>
            <a:lvl6pPr marL="1607123" indent="0">
              <a:buNone/>
              <a:defRPr sz="1400"/>
            </a:lvl6pPr>
            <a:lvl7pPr marL="1928546" indent="0">
              <a:buNone/>
              <a:defRPr sz="1400"/>
            </a:lvl7pPr>
            <a:lvl8pPr marL="2249971" indent="0">
              <a:buNone/>
              <a:defRPr sz="1400"/>
            </a:lvl8pPr>
            <a:lvl9pPr marL="2571396" indent="0">
              <a:buNone/>
              <a:defRPr sz="1400"/>
            </a:lvl9pPr>
          </a:lstStyle>
          <a:p>
            <a:pPr lvl="0"/>
            <a:endParaRPr lang="en-GB" noProof="0" smtClean="0">
              <a:sym typeface="Helvetica Neue" charset="0"/>
            </a:endParaRPr>
          </a:p>
        </p:txBody>
      </p:sp>
      <p:sp>
        <p:nvSpPr>
          <p:cNvPr id="4" name="Text Placeholder 3"/>
          <p:cNvSpPr>
            <a:spLocks noGrp="1"/>
          </p:cNvSpPr>
          <p:nvPr>
            <p:ph type="body" sz="half" idx="2"/>
          </p:nvPr>
        </p:nvSpPr>
        <p:spPr>
          <a:xfrm>
            <a:off x="1792637" y="5367860"/>
            <a:ext cx="5486177" cy="804788"/>
          </a:xfrm>
        </p:spPr>
        <p:txBody>
          <a:bodyPr/>
          <a:lstStyle>
            <a:lvl1pPr marL="0" indent="0">
              <a:buNone/>
              <a:defRPr sz="1000"/>
            </a:lvl1pPr>
            <a:lvl2pPr marL="321424" indent="0">
              <a:buNone/>
              <a:defRPr sz="800"/>
            </a:lvl2pPr>
            <a:lvl3pPr marL="642849" indent="0">
              <a:buNone/>
              <a:defRPr sz="700"/>
            </a:lvl3pPr>
            <a:lvl4pPr marL="964274" indent="0">
              <a:buNone/>
              <a:defRPr sz="600"/>
            </a:lvl4pPr>
            <a:lvl5pPr marL="1285697" indent="0">
              <a:buNone/>
              <a:defRPr sz="600"/>
            </a:lvl5pPr>
            <a:lvl6pPr marL="1607123" indent="0">
              <a:buNone/>
              <a:defRPr sz="600"/>
            </a:lvl6pPr>
            <a:lvl7pPr marL="1928546" indent="0">
              <a:buNone/>
              <a:defRPr sz="600"/>
            </a:lvl7pPr>
            <a:lvl8pPr marL="2249971" indent="0">
              <a:buNone/>
              <a:defRPr sz="600"/>
            </a:lvl8pPr>
            <a:lvl9pPr marL="2571396" indent="0">
              <a:buNone/>
              <a:defRPr sz="600"/>
            </a:lvl9pPr>
          </a:lstStyle>
          <a:p>
            <a:pPr lvl="0"/>
            <a:r>
              <a:rPr lang="en-US" smtClean="0"/>
              <a:t>Click to edit Master text styles</a:t>
            </a:r>
          </a:p>
        </p:txBody>
      </p:sp>
    </p:spTree>
    <p:extLst>
      <p:ext uri="{BB962C8B-B14F-4D97-AF65-F5344CB8AC3E}">
        <p14:creationId xmlns:p14="http://schemas.microsoft.com/office/powerpoint/2010/main" val="154009304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6150120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082" y="928687"/>
            <a:ext cx="2085082" cy="483096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1836" y="928687"/>
            <a:ext cx="6148090" cy="48309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607195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54" indent="0">
              <a:buNone/>
              <a:defRPr sz="1800">
                <a:solidFill>
                  <a:schemeClr val="tx1">
                    <a:tint val="75000"/>
                  </a:schemeClr>
                </a:solidFill>
              </a:defRPr>
            </a:lvl2pPr>
            <a:lvl3pPr marL="914306" indent="0">
              <a:buNone/>
              <a:defRPr sz="1600">
                <a:solidFill>
                  <a:schemeClr val="tx1">
                    <a:tint val="75000"/>
                  </a:schemeClr>
                </a:solidFill>
              </a:defRPr>
            </a:lvl3pPr>
            <a:lvl4pPr marL="1371460" indent="0">
              <a:buNone/>
              <a:defRPr sz="1400">
                <a:solidFill>
                  <a:schemeClr val="tx1">
                    <a:tint val="75000"/>
                  </a:schemeClr>
                </a:solidFill>
              </a:defRPr>
            </a:lvl4pPr>
            <a:lvl5pPr marL="1828613" indent="0">
              <a:buNone/>
              <a:defRPr sz="1400">
                <a:solidFill>
                  <a:schemeClr val="tx1">
                    <a:tint val="75000"/>
                  </a:schemeClr>
                </a:solidFill>
              </a:defRPr>
            </a:lvl5pPr>
            <a:lvl6pPr marL="2285766" indent="0">
              <a:buNone/>
              <a:defRPr sz="1400">
                <a:solidFill>
                  <a:schemeClr val="tx1">
                    <a:tint val="75000"/>
                  </a:schemeClr>
                </a:solidFill>
              </a:defRPr>
            </a:lvl6pPr>
            <a:lvl7pPr marL="2742920" indent="0">
              <a:buNone/>
              <a:defRPr sz="1400">
                <a:solidFill>
                  <a:schemeClr val="tx1">
                    <a:tint val="75000"/>
                  </a:schemeClr>
                </a:solidFill>
              </a:defRPr>
            </a:lvl7pPr>
            <a:lvl8pPr marL="3200072" indent="0">
              <a:buNone/>
              <a:defRPr sz="1400">
                <a:solidFill>
                  <a:schemeClr val="tx1">
                    <a:tint val="75000"/>
                  </a:schemeClr>
                </a:solidFill>
              </a:defRPr>
            </a:lvl8pPr>
            <a:lvl9pPr marL="365722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6C11E-96C5-4290-86C3-6FD3D269B40F}" type="datetimeFigureOut">
              <a:rPr lang="en-GB" smtClean="0"/>
              <a:t>21/09/2016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73593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216C11E-96C5-4290-86C3-6FD3D269B40F}" type="datetimeFigureOut">
              <a:rPr lang="en-GB" smtClean="0"/>
              <a:t>21/09/2016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90740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3" indent="0">
              <a:buNone/>
              <a:defRPr sz="1600" b="1"/>
            </a:lvl5pPr>
            <a:lvl6pPr marL="2285766" indent="0">
              <a:buNone/>
              <a:defRPr sz="1600" b="1"/>
            </a:lvl6pPr>
            <a:lvl7pPr marL="2742920" indent="0">
              <a:buNone/>
              <a:defRPr sz="1600" b="1"/>
            </a:lvl7pPr>
            <a:lvl8pPr marL="3200072" indent="0">
              <a:buNone/>
              <a:defRPr sz="1600" b="1"/>
            </a:lvl8pPr>
            <a:lvl9pPr marL="365722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4" indent="0">
              <a:buNone/>
              <a:defRPr sz="2000" b="1"/>
            </a:lvl2pPr>
            <a:lvl3pPr marL="914306" indent="0">
              <a:buNone/>
              <a:defRPr sz="1800" b="1"/>
            </a:lvl3pPr>
            <a:lvl4pPr marL="1371460" indent="0">
              <a:buNone/>
              <a:defRPr sz="1600" b="1"/>
            </a:lvl4pPr>
            <a:lvl5pPr marL="1828613" indent="0">
              <a:buNone/>
              <a:defRPr sz="1600" b="1"/>
            </a:lvl5pPr>
            <a:lvl6pPr marL="2285766" indent="0">
              <a:buNone/>
              <a:defRPr sz="1600" b="1"/>
            </a:lvl6pPr>
            <a:lvl7pPr marL="2742920" indent="0">
              <a:buNone/>
              <a:defRPr sz="1600" b="1"/>
            </a:lvl7pPr>
            <a:lvl8pPr marL="3200072" indent="0">
              <a:buNone/>
              <a:defRPr sz="1600" b="1"/>
            </a:lvl8pPr>
            <a:lvl9pPr marL="365722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216C11E-96C5-4290-86C3-6FD3D269B40F}" type="datetimeFigureOut">
              <a:rPr lang="en-GB" smtClean="0"/>
              <a:t>21/09/2016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408993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216C11E-96C5-4290-86C3-6FD3D269B40F}" type="datetimeFigureOut">
              <a:rPr lang="en-GB" smtClean="0"/>
              <a:t>21/09/2016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1092696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6C11E-96C5-4290-86C3-6FD3D269B40F}" type="datetimeFigureOut">
              <a:rPr lang="en-GB" smtClean="0"/>
              <a:t>21/09/2016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228101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3" indent="0">
              <a:buNone/>
              <a:defRPr sz="900"/>
            </a:lvl5pPr>
            <a:lvl6pPr marL="2285766" indent="0">
              <a:buNone/>
              <a:defRPr sz="900"/>
            </a:lvl6pPr>
            <a:lvl7pPr marL="2742920" indent="0">
              <a:buNone/>
              <a:defRPr sz="900"/>
            </a:lvl7pPr>
            <a:lvl8pPr marL="3200072" indent="0">
              <a:buNone/>
              <a:defRPr sz="900"/>
            </a:lvl8pPr>
            <a:lvl9pPr marL="365722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6C11E-96C5-4290-86C3-6FD3D269B40F}" type="datetimeFigureOut">
              <a:rPr lang="en-GB" smtClean="0"/>
              <a:t>21/09/2016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395910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4" indent="0">
              <a:buNone/>
              <a:defRPr sz="2800"/>
            </a:lvl2pPr>
            <a:lvl3pPr marL="914306" indent="0">
              <a:buNone/>
              <a:defRPr sz="2400"/>
            </a:lvl3pPr>
            <a:lvl4pPr marL="1371460" indent="0">
              <a:buNone/>
              <a:defRPr sz="2000"/>
            </a:lvl4pPr>
            <a:lvl5pPr marL="1828613" indent="0">
              <a:buNone/>
              <a:defRPr sz="2000"/>
            </a:lvl5pPr>
            <a:lvl6pPr marL="2285766" indent="0">
              <a:buNone/>
              <a:defRPr sz="2000"/>
            </a:lvl6pPr>
            <a:lvl7pPr marL="2742920" indent="0">
              <a:buNone/>
              <a:defRPr sz="2000"/>
            </a:lvl7pPr>
            <a:lvl8pPr marL="3200072" indent="0">
              <a:buNone/>
              <a:defRPr sz="2000"/>
            </a:lvl8pPr>
            <a:lvl9pPr marL="3657226"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4" indent="0">
              <a:buNone/>
              <a:defRPr sz="1200"/>
            </a:lvl2pPr>
            <a:lvl3pPr marL="914306" indent="0">
              <a:buNone/>
              <a:defRPr sz="1000"/>
            </a:lvl3pPr>
            <a:lvl4pPr marL="1371460" indent="0">
              <a:buNone/>
              <a:defRPr sz="900"/>
            </a:lvl4pPr>
            <a:lvl5pPr marL="1828613" indent="0">
              <a:buNone/>
              <a:defRPr sz="900"/>
            </a:lvl5pPr>
            <a:lvl6pPr marL="2285766" indent="0">
              <a:buNone/>
              <a:defRPr sz="900"/>
            </a:lvl6pPr>
            <a:lvl7pPr marL="2742920" indent="0">
              <a:buNone/>
              <a:defRPr sz="900"/>
            </a:lvl7pPr>
            <a:lvl8pPr marL="3200072" indent="0">
              <a:buNone/>
              <a:defRPr sz="900"/>
            </a:lvl8pPr>
            <a:lvl9pPr marL="365722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6C11E-96C5-4290-86C3-6FD3D269B40F}" type="datetimeFigureOut">
              <a:rPr lang="en-GB" smtClean="0"/>
              <a:t>21/09/2016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EDF0D03-879B-492E-A6AF-000AB1C2DBFC}" type="slidenum">
              <a:rPr lang="en-GB" smtClean="0"/>
              <a:t>‹#›</a:t>
            </a:fld>
            <a:endParaRPr lang="en-GB"/>
          </a:p>
        </p:txBody>
      </p:sp>
    </p:spTree>
    <p:extLst>
      <p:ext uri="{BB962C8B-B14F-4D97-AF65-F5344CB8AC3E}">
        <p14:creationId xmlns:p14="http://schemas.microsoft.com/office/powerpoint/2010/main" val="26184930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30" tIns="45716" rIns="91430" bIns="45716"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2"/>
            <a:ext cx="8229600" cy="4525963"/>
          </a:xfrm>
          <a:prstGeom prst="rect">
            <a:avLst/>
          </a:prstGeom>
        </p:spPr>
        <p:txBody>
          <a:bodyPr vert="horz" lIns="91430" tIns="45716" rIns="91430" bIns="457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2"/>
            <a:ext cx="2133600" cy="365125"/>
          </a:xfrm>
          <a:prstGeom prst="rect">
            <a:avLst/>
          </a:prstGeom>
        </p:spPr>
        <p:txBody>
          <a:bodyPr vert="horz" lIns="91430" tIns="45716" rIns="91430" bIns="45716" rtlCol="0" anchor="ctr"/>
          <a:lstStyle>
            <a:lvl1pPr algn="l">
              <a:defRPr sz="1200">
                <a:solidFill>
                  <a:schemeClr val="tx1">
                    <a:tint val="75000"/>
                  </a:schemeClr>
                </a:solidFill>
              </a:defRPr>
            </a:lvl1pPr>
          </a:lstStyle>
          <a:p>
            <a:fld id="{9216C11E-96C5-4290-86C3-6FD3D269B40F}" type="datetimeFigureOut">
              <a:rPr lang="en-GB" smtClean="0"/>
              <a:t>21/09/2016</a:t>
            </a:fld>
            <a:endParaRPr lang="en-GB"/>
          </a:p>
        </p:txBody>
      </p:sp>
      <p:sp>
        <p:nvSpPr>
          <p:cNvPr id="5" name="Footer Placeholder 4"/>
          <p:cNvSpPr>
            <a:spLocks noGrp="1"/>
          </p:cNvSpPr>
          <p:nvPr>
            <p:ph type="ftr" sz="quarter" idx="3"/>
          </p:nvPr>
        </p:nvSpPr>
        <p:spPr>
          <a:xfrm>
            <a:off x="3124201" y="6356352"/>
            <a:ext cx="2895600" cy="365125"/>
          </a:xfrm>
          <a:prstGeom prst="rect">
            <a:avLst/>
          </a:prstGeom>
        </p:spPr>
        <p:txBody>
          <a:bodyPr vert="horz" lIns="91430" tIns="45716" rIns="91430" bIns="45716"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30" tIns="45716" rIns="91430" bIns="45716" rtlCol="0" anchor="ctr"/>
          <a:lstStyle>
            <a:lvl1pPr algn="r">
              <a:defRPr sz="1200">
                <a:solidFill>
                  <a:schemeClr val="tx1">
                    <a:tint val="75000"/>
                  </a:schemeClr>
                </a:solidFill>
              </a:defRPr>
            </a:lvl1pPr>
          </a:lstStyle>
          <a:p>
            <a:fld id="{DEDF0D03-879B-492E-A6AF-000AB1C2DBFC}" type="slidenum">
              <a:rPr lang="en-GB" smtClean="0"/>
              <a:t>‹#›</a:t>
            </a:fld>
            <a:endParaRPr lang="en-GB"/>
          </a:p>
        </p:txBody>
      </p:sp>
    </p:spTree>
    <p:extLst>
      <p:ext uri="{BB962C8B-B14F-4D97-AF65-F5344CB8AC3E}">
        <p14:creationId xmlns:p14="http://schemas.microsoft.com/office/powerpoint/2010/main" val="3566898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06" rtl="0" eaLnBrk="1" latinLnBrk="0" hangingPunct="1">
        <a:spcBef>
          <a:spcPct val="0"/>
        </a:spcBef>
        <a:buNone/>
        <a:defRPr sz="4400" kern="1200">
          <a:solidFill>
            <a:schemeClr val="tx1"/>
          </a:solidFill>
          <a:latin typeface="+mj-lt"/>
          <a:ea typeface="+mj-ea"/>
          <a:cs typeface="+mj-cs"/>
        </a:defRPr>
      </a:lvl1pPr>
    </p:titleStyle>
    <p:bodyStyle>
      <a:lvl1pPr marL="342865" indent="-342865" algn="l" defTabSz="91430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74" indent="-285722" algn="l" defTabSz="91430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83" indent="-228576" algn="l" defTabSz="91430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36"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90"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343"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96"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50"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802" indent="-228576" algn="l" defTabSz="91430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06" rtl="0" eaLnBrk="1" latinLnBrk="0" hangingPunct="1">
        <a:defRPr sz="1800" kern="1200">
          <a:solidFill>
            <a:schemeClr val="tx1"/>
          </a:solidFill>
          <a:latin typeface="+mn-lt"/>
          <a:ea typeface="+mn-ea"/>
          <a:cs typeface="+mn-cs"/>
        </a:defRPr>
      </a:lvl1pPr>
      <a:lvl2pPr marL="457154"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3" algn="l" defTabSz="914306" rtl="0" eaLnBrk="1" latinLnBrk="0" hangingPunct="1">
        <a:defRPr sz="1800" kern="1200">
          <a:solidFill>
            <a:schemeClr val="tx1"/>
          </a:solidFill>
          <a:latin typeface="+mn-lt"/>
          <a:ea typeface="+mn-ea"/>
          <a:cs typeface="+mn-cs"/>
        </a:defRPr>
      </a:lvl5pPr>
      <a:lvl6pPr marL="2285766" algn="l" defTabSz="914306" rtl="0" eaLnBrk="1" latinLnBrk="0" hangingPunct="1">
        <a:defRPr sz="1800" kern="1200">
          <a:solidFill>
            <a:schemeClr val="tx1"/>
          </a:solidFill>
          <a:latin typeface="+mn-lt"/>
          <a:ea typeface="+mn-ea"/>
          <a:cs typeface="+mn-cs"/>
        </a:defRPr>
      </a:lvl6pPr>
      <a:lvl7pPr marL="2742920" algn="l" defTabSz="914306" rtl="0" eaLnBrk="1" latinLnBrk="0" hangingPunct="1">
        <a:defRPr sz="1800" kern="1200">
          <a:solidFill>
            <a:schemeClr val="tx1"/>
          </a:solidFill>
          <a:latin typeface="+mn-lt"/>
          <a:ea typeface="+mn-ea"/>
          <a:cs typeface="+mn-cs"/>
        </a:defRPr>
      </a:lvl7pPr>
      <a:lvl8pPr marL="3200072" algn="l" defTabSz="914306" rtl="0" eaLnBrk="1" latinLnBrk="0" hangingPunct="1">
        <a:defRPr sz="1800" kern="1200">
          <a:solidFill>
            <a:schemeClr val="tx1"/>
          </a:solidFill>
          <a:latin typeface="+mn-lt"/>
          <a:ea typeface="+mn-ea"/>
          <a:cs typeface="+mn-cs"/>
        </a:defRPr>
      </a:lvl8pPr>
      <a:lvl9pPr marL="3657226" algn="l" defTabSz="91430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401836" y="3527227"/>
            <a:ext cx="8340328" cy="2232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5713" tIns="35713" rIns="35713" bIns="35713" numCol="1" anchor="t" anchorCtr="0" compatLnSpc="1">
            <a:prstTxWarp prst="textNoShape">
              <a:avLst/>
            </a:prstTxWarp>
          </a:bodyPr>
          <a:lstStyle/>
          <a:p>
            <a:pPr lvl="0"/>
            <a:r>
              <a:rPr lang="en-US" altLang="en-US" smtClean="0">
                <a:sym typeface="Helvetica Neue" charset="0"/>
              </a:rPr>
              <a:t>Click to edit Master text styles</a:t>
            </a:r>
          </a:p>
          <a:p>
            <a:pPr lvl="1"/>
            <a:r>
              <a:rPr lang="en-US" altLang="en-US" smtClean="0">
                <a:sym typeface="Helvetica Neue" charset="0"/>
              </a:rPr>
              <a:t>Second level</a:t>
            </a:r>
          </a:p>
          <a:p>
            <a:pPr lvl="2"/>
            <a:r>
              <a:rPr lang="en-US" altLang="en-US" smtClean="0">
                <a:sym typeface="Helvetica Neue" charset="0"/>
              </a:rPr>
              <a:t>Third level</a:t>
            </a:r>
          </a:p>
          <a:p>
            <a:pPr lvl="3"/>
            <a:r>
              <a:rPr lang="en-US" altLang="en-US" smtClean="0">
                <a:sym typeface="Helvetica Neue" charset="0"/>
              </a:rPr>
              <a:t>Fourth level</a:t>
            </a:r>
          </a:p>
          <a:p>
            <a:pPr lvl="4"/>
            <a:r>
              <a:rPr lang="en-US" altLang="en-US" smtClean="0">
                <a:sym typeface="Helvetica Neue" charset="0"/>
              </a:rPr>
              <a:t>Fifth level</a:t>
            </a:r>
          </a:p>
        </p:txBody>
      </p:sp>
      <p:sp>
        <p:nvSpPr>
          <p:cNvPr id="1027" name="Line 2"/>
          <p:cNvSpPr>
            <a:spLocks noChangeShapeType="1"/>
          </p:cNvSpPr>
          <p:nvPr/>
        </p:nvSpPr>
        <p:spPr bwMode="auto">
          <a:xfrm>
            <a:off x="455414" y="3339703"/>
            <a:ext cx="8233172"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pPr algn="ctr" fontAlgn="base">
              <a:spcBef>
                <a:spcPct val="0"/>
              </a:spcBef>
              <a:spcAft>
                <a:spcPct val="0"/>
              </a:spcAft>
            </a:pPr>
            <a:endParaRPr lang="en-GB" sz="3000">
              <a:solidFill>
                <a:srgbClr val="000000"/>
              </a:solidFill>
              <a:latin typeface="Helvetica Neue Light" charset="0"/>
              <a:sym typeface="Helvetica Neue Light" charset="0"/>
            </a:endParaRPr>
          </a:p>
        </p:txBody>
      </p:sp>
      <p:sp>
        <p:nvSpPr>
          <p:cNvPr id="1028" name="Rectangle 3"/>
          <p:cNvSpPr>
            <a:spLocks noGrp="1" noChangeArrowheads="1"/>
          </p:cNvSpPr>
          <p:nvPr>
            <p:ph type="title"/>
          </p:nvPr>
        </p:nvSpPr>
        <p:spPr bwMode="auto">
          <a:xfrm>
            <a:off x="401836" y="928687"/>
            <a:ext cx="8340328" cy="2232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5713" tIns="35713" rIns="35713" bIns="35713" numCol="1" anchor="b" anchorCtr="0" compatLnSpc="1">
            <a:prstTxWarp prst="textNoShape">
              <a:avLst/>
            </a:prstTxWarp>
          </a:bodyPr>
          <a:lstStyle/>
          <a:p>
            <a:pPr lvl="0"/>
            <a:r>
              <a:rPr lang="en-US" altLang="en-US" smtClean="0">
                <a:sym typeface="Helvetica Neue Light" charset="0"/>
              </a:rPr>
              <a:t>Click to edit Master title style</a:t>
            </a:r>
          </a:p>
        </p:txBody>
      </p:sp>
    </p:spTree>
    <p:extLst>
      <p:ext uri="{BB962C8B-B14F-4D97-AF65-F5344CB8AC3E}">
        <p14:creationId xmlns:p14="http://schemas.microsoft.com/office/powerpoint/2010/main" val="20520841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l" rtl="0" eaLnBrk="0" fontAlgn="base" hangingPunct="0">
        <a:spcBef>
          <a:spcPct val="0"/>
        </a:spcBef>
        <a:spcAft>
          <a:spcPct val="0"/>
        </a:spcAft>
        <a:defRPr sz="3000">
          <a:solidFill>
            <a:schemeClr val="tx1"/>
          </a:solidFill>
          <a:latin typeface="+mj-lt"/>
          <a:ea typeface="+mj-ea"/>
          <a:cs typeface="+mj-cs"/>
          <a:sym typeface="Helvetica Neue Light" charset="0"/>
        </a:defRPr>
      </a:lvl1pPr>
      <a:lvl2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2pPr>
      <a:lvl3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3pPr>
      <a:lvl4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4pPr>
      <a:lvl5pPr algn="l" rtl="0" eaLnBrk="0" fontAlgn="base" hangingPunct="0">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5pPr>
      <a:lvl6pPr marL="321424"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6pPr>
      <a:lvl7pPr marL="642849"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7pPr>
      <a:lvl8pPr marL="964274"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8pPr>
      <a:lvl9pPr marL="1285697" algn="l" rtl="0" fontAlgn="base">
        <a:spcBef>
          <a:spcPct val="0"/>
        </a:spcBef>
        <a:spcAft>
          <a:spcPct val="0"/>
        </a:spcAft>
        <a:defRPr sz="3000">
          <a:solidFill>
            <a:schemeClr val="tx1"/>
          </a:solidFill>
          <a:latin typeface="Helvetica Neue Light" charset="0"/>
          <a:ea typeface="ヒラギノ角ゴ ProN W3" charset="0"/>
          <a:cs typeface="ヒラギノ角ゴ ProN W3" charset="0"/>
          <a:sym typeface="Helvetica Neue Light" charset="0"/>
        </a:defRPr>
      </a:lvl9pPr>
    </p:titleStyle>
    <p:bodyStyle>
      <a:lvl1pPr marL="241068" indent="-241068" algn="l" rtl="0" eaLnBrk="0" fontAlgn="base" hangingPunct="0">
        <a:spcBef>
          <a:spcPct val="0"/>
        </a:spcBef>
        <a:spcAft>
          <a:spcPct val="0"/>
        </a:spcAft>
        <a:defRPr sz="1800">
          <a:solidFill>
            <a:srgbClr val="606060"/>
          </a:solidFill>
          <a:latin typeface="+mn-lt"/>
          <a:ea typeface="+mn-ea"/>
          <a:cs typeface="+mn-cs"/>
          <a:sym typeface="Helvetica Neue" charset="0"/>
        </a:defRPr>
      </a:lvl1pPr>
      <a:lvl2pPr marL="522314" indent="-200890" algn="l" rtl="0" eaLnBrk="0" fontAlgn="base" hangingPunct="0">
        <a:spcBef>
          <a:spcPct val="0"/>
        </a:spcBef>
        <a:spcAft>
          <a:spcPct val="0"/>
        </a:spcAft>
        <a:defRPr sz="1800">
          <a:solidFill>
            <a:srgbClr val="606060"/>
          </a:solidFill>
          <a:latin typeface="+mn-lt"/>
          <a:ea typeface="+mn-ea"/>
          <a:cs typeface="+mn-cs"/>
          <a:sym typeface="Helvetica Neue" charset="0"/>
        </a:defRPr>
      </a:lvl2pPr>
      <a:lvl3pPr marL="803561" indent="-160712" algn="l" rtl="0" eaLnBrk="0" fontAlgn="base" hangingPunct="0">
        <a:spcBef>
          <a:spcPct val="0"/>
        </a:spcBef>
        <a:spcAft>
          <a:spcPct val="0"/>
        </a:spcAft>
        <a:defRPr sz="1800">
          <a:solidFill>
            <a:srgbClr val="606060"/>
          </a:solidFill>
          <a:latin typeface="+mn-lt"/>
          <a:ea typeface="+mn-ea"/>
          <a:cs typeface="+mn-cs"/>
          <a:sym typeface="Helvetica Neue" charset="0"/>
        </a:defRPr>
      </a:lvl3pPr>
      <a:lvl4pPr marL="1124987" indent="-160712" algn="l" rtl="0" eaLnBrk="0" fontAlgn="base" hangingPunct="0">
        <a:spcBef>
          <a:spcPct val="0"/>
        </a:spcBef>
        <a:spcAft>
          <a:spcPct val="0"/>
        </a:spcAft>
        <a:defRPr sz="1800">
          <a:solidFill>
            <a:srgbClr val="606060"/>
          </a:solidFill>
          <a:latin typeface="+mn-lt"/>
          <a:ea typeface="+mn-ea"/>
          <a:cs typeface="+mn-cs"/>
          <a:sym typeface="Helvetica Neue" charset="0"/>
        </a:defRPr>
      </a:lvl4pPr>
      <a:lvl5pPr marL="1446410" indent="-160712" algn="l" rtl="0" eaLnBrk="0" fontAlgn="base" hangingPunct="0">
        <a:spcBef>
          <a:spcPct val="0"/>
        </a:spcBef>
        <a:spcAft>
          <a:spcPct val="0"/>
        </a:spcAft>
        <a:defRPr sz="1800">
          <a:solidFill>
            <a:srgbClr val="606060"/>
          </a:solidFill>
          <a:latin typeface="+mn-lt"/>
          <a:ea typeface="+mn-ea"/>
          <a:cs typeface="+mn-cs"/>
          <a:sym typeface="Helvetica Neue" charset="0"/>
        </a:defRPr>
      </a:lvl5pPr>
      <a:lvl6pPr marL="321424" algn="l" rtl="0" fontAlgn="base">
        <a:spcBef>
          <a:spcPct val="0"/>
        </a:spcBef>
        <a:spcAft>
          <a:spcPct val="0"/>
        </a:spcAft>
        <a:defRPr sz="1800">
          <a:solidFill>
            <a:srgbClr val="606060"/>
          </a:solidFill>
          <a:latin typeface="+mn-lt"/>
          <a:ea typeface="+mn-ea"/>
          <a:cs typeface="+mn-cs"/>
          <a:sym typeface="Helvetica Neue" charset="0"/>
        </a:defRPr>
      </a:lvl6pPr>
      <a:lvl7pPr marL="642849" algn="l" rtl="0" fontAlgn="base">
        <a:spcBef>
          <a:spcPct val="0"/>
        </a:spcBef>
        <a:spcAft>
          <a:spcPct val="0"/>
        </a:spcAft>
        <a:defRPr sz="1800">
          <a:solidFill>
            <a:srgbClr val="606060"/>
          </a:solidFill>
          <a:latin typeface="+mn-lt"/>
          <a:ea typeface="+mn-ea"/>
          <a:cs typeface="+mn-cs"/>
          <a:sym typeface="Helvetica Neue" charset="0"/>
        </a:defRPr>
      </a:lvl7pPr>
      <a:lvl8pPr marL="964274" algn="l" rtl="0" fontAlgn="base">
        <a:spcBef>
          <a:spcPct val="0"/>
        </a:spcBef>
        <a:spcAft>
          <a:spcPct val="0"/>
        </a:spcAft>
        <a:defRPr sz="1800">
          <a:solidFill>
            <a:srgbClr val="606060"/>
          </a:solidFill>
          <a:latin typeface="+mn-lt"/>
          <a:ea typeface="+mn-ea"/>
          <a:cs typeface="+mn-cs"/>
          <a:sym typeface="Helvetica Neue" charset="0"/>
        </a:defRPr>
      </a:lvl8pPr>
      <a:lvl9pPr marL="1285697" algn="l" rtl="0" fontAlgn="base">
        <a:spcBef>
          <a:spcPct val="0"/>
        </a:spcBef>
        <a:spcAft>
          <a:spcPct val="0"/>
        </a:spcAft>
        <a:defRPr sz="1800">
          <a:solidFill>
            <a:srgbClr val="606060"/>
          </a:solidFill>
          <a:latin typeface="+mn-lt"/>
          <a:ea typeface="+mn-ea"/>
          <a:cs typeface="+mn-cs"/>
          <a:sym typeface="Helvetica Neue" charset="0"/>
        </a:defRPr>
      </a:lvl9pPr>
    </p:bodyStyle>
    <p:otherStyle>
      <a:defPPr>
        <a:defRPr lang="en-US"/>
      </a:defPPr>
      <a:lvl1pPr marL="0" algn="l" defTabSz="642849" rtl="0" eaLnBrk="1" latinLnBrk="0" hangingPunct="1">
        <a:defRPr sz="1300" kern="1200">
          <a:solidFill>
            <a:schemeClr val="tx1"/>
          </a:solidFill>
          <a:latin typeface="+mn-lt"/>
          <a:ea typeface="+mn-ea"/>
          <a:cs typeface="+mn-cs"/>
        </a:defRPr>
      </a:lvl1pPr>
      <a:lvl2pPr marL="321424" algn="l" defTabSz="642849" rtl="0" eaLnBrk="1" latinLnBrk="0" hangingPunct="1">
        <a:defRPr sz="1300" kern="1200">
          <a:solidFill>
            <a:schemeClr val="tx1"/>
          </a:solidFill>
          <a:latin typeface="+mn-lt"/>
          <a:ea typeface="+mn-ea"/>
          <a:cs typeface="+mn-cs"/>
        </a:defRPr>
      </a:lvl2pPr>
      <a:lvl3pPr marL="642849" algn="l" defTabSz="642849" rtl="0" eaLnBrk="1" latinLnBrk="0" hangingPunct="1">
        <a:defRPr sz="1300" kern="1200">
          <a:solidFill>
            <a:schemeClr val="tx1"/>
          </a:solidFill>
          <a:latin typeface="+mn-lt"/>
          <a:ea typeface="+mn-ea"/>
          <a:cs typeface="+mn-cs"/>
        </a:defRPr>
      </a:lvl3pPr>
      <a:lvl4pPr marL="964274" algn="l" defTabSz="642849" rtl="0" eaLnBrk="1" latinLnBrk="0" hangingPunct="1">
        <a:defRPr sz="1300" kern="1200">
          <a:solidFill>
            <a:schemeClr val="tx1"/>
          </a:solidFill>
          <a:latin typeface="+mn-lt"/>
          <a:ea typeface="+mn-ea"/>
          <a:cs typeface="+mn-cs"/>
        </a:defRPr>
      </a:lvl4pPr>
      <a:lvl5pPr marL="1285697" algn="l" defTabSz="642849" rtl="0" eaLnBrk="1" latinLnBrk="0" hangingPunct="1">
        <a:defRPr sz="1300" kern="1200">
          <a:solidFill>
            <a:schemeClr val="tx1"/>
          </a:solidFill>
          <a:latin typeface="+mn-lt"/>
          <a:ea typeface="+mn-ea"/>
          <a:cs typeface="+mn-cs"/>
        </a:defRPr>
      </a:lvl5pPr>
      <a:lvl6pPr marL="1607123" algn="l" defTabSz="642849" rtl="0" eaLnBrk="1" latinLnBrk="0" hangingPunct="1">
        <a:defRPr sz="1300" kern="1200">
          <a:solidFill>
            <a:schemeClr val="tx1"/>
          </a:solidFill>
          <a:latin typeface="+mn-lt"/>
          <a:ea typeface="+mn-ea"/>
          <a:cs typeface="+mn-cs"/>
        </a:defRPr>
      </a:lvl6pPr>
      <a:lvl7pPr marL="1928546" algn="l" defTabSz="642849" rtl="0" eaLnBrk="1" latinLnBrk="0" hangingPunct="1">
        <a:defRPr sz="1300" kern="1200">
          <a:solidFill>
            <a:schemeClr val="tx1"/>
          </a:solidFill>
          <a:latin typeface="+mn-lt"/>
          <a:ea typeface="+mn-ea"/>
          <a:cs typeface="+mn-cs"/>
        </a:defRPr>
      </a:lvl7pPr>
      <a:lvl8pPr marL="2249971" algn="l" defTabSz="642849" rtl="0" eaLnBrk="1" latinLnBrk="0" hangingPunct="1">
        <a:defRPr sz="1300" kern="1200">
          <a:solidFill>
            <a:schemeClr val="tx1"/>
          </a:solidFill>
          <a:latin typeface="+mn-lt"/>
          <a:ea typeface="+mn-ea"/>
          <a:cs typeface="+mn-cs"/>
        </a:defRPr>
      </a:lvl8pPr>
      <a:lvl9pPr marL="2571396" algn="l" defTabSz="642849"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edleastar@wit.ie" TargetMode="External"/><Relationship Id="rId3" Type="http://schemas.openxmlformats.org/officeDocument/2006/relationships/hyperlink" Target="mailto:bmullally@wit.i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p:cNvSpPr>
          <p:nvPr/>
        </p:nvSpPr>
        <p:spPr bwMode="auto">
          <a:xfrm>
            <a:off x="629543" y="2169914"/>
            <a:ext cx="7893844" cy="91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l" eaLnBrk="0" hangingPunct="0">
              <a:defRPr sz="2600">
                <a:solidFill>
                  <a:srgbClr val="606060"/>
                </a:solidFill>
                <a:latin typeface="Helvetica Neue" charset="0"/>
                <a:ea typeface="ヒラギノ角ゴ ProN W3" charset="-128"/>
                <a:sym typeface="Helvetica Neue" charset="0"/>
              </a:defRPr>
            </a:lvl1pPr>
            <a:lvl2pPr marL="742950" indent="-285750" algn="l" eaLnBrk="0" hangingPunct="0">
              <a:defRPr sz="2600">
                <a:solidFill>
                  <a:srgbClr val="606060"/>
                </a:solidFill>
                <a:latin typeface="Helvetica Neue" charset="0"/>
                <a:ea typeface="ヒラギノ角ゴ ProN W3" charset="-128"/>
                <a:sym typeface="Helvetica Neue" charset="0"/>
              </a:defRPr>
            </a:lvl2pPr>
            <a:lvl3pPr marL="1143000" indent="-228600" algn="l" eaLnBrk="0" hangingPunct="0">
              <a:defRPr sz="2600">
                <a:solidFill>
                  <a:srgbClr val="606060"/>
                </a:solidFill>
                <a:latin typeface="Helvetica Neue" charset="0"/>
                <a:ea typeface="ヒラギノ角ゴ ProN W3" charset="-128"/>
                <a:sym typeface="Helvetica Neue" charset="0"/>
              </a:defRPr>
            </a:lvl3pPr>
            <a:lvl4pPr marL="1600200" indent="-228600" algn="l" eaLnBrk="0" hangingPunct="0">
              <a:defRPr sz="2600">
                <a:solidFill>
                  <a:srgbClr val="606060"/>
                </a:solidFill>
                <a:latin typeface="Helvetica Neue" charset="0"/>
                <a:ea typeface="ヒラギノ角ゴ ProN W3" charset="-128"/>
                <a:sym typeface="Helvetica Neue" charset="0"/>
              </a:defRPr>
            </a:lvl4pPr>
            <a:lvl5pPr marL="2057400" indent="-228600" algn="l" eaLnBrk="0" hangingPunct="0">
              <a:defRPr sz="2600">
                <a:solidFill>
                  <a:srgbClr val="606060"/>
                </a:solidFill>
                <a:latin typeface="Helvetica Neue" charset="0"/>
                <a:ea typeface="ヒラギノ角ゴ ProN W3" charset="-128"/>
                <a:sym typeface="Helvetica Neue" charset="0"/>
              </a:defRPr>
            </a:lvl5pPr>
            <a:lvl6pPr marL="2514600" indent="-228600" eaLnBrk="0" fontAlgn="base" hangingPunct="0">
              <a:spcBef>
                <a:spcPct val="0"/>
              </a:spcBef>
              <a:spcAft>
                <a:spcPct val="0"/>
              </a:spcAft>
              <a:defRPr sz="2600">
                <a:solidFill>
                  <a:srgbClr val="606060"/>
                </a:solidFill>
                <a:latin typeface="Helvetica Neue" charset="0"/>
                <a:ea typeface="ヒラギノ角ゴ ProN W3" charset="-128"/>
                <a:sym typeface="Helvetica Neue" charset="0"/>
              </a:defRPr>
            </a:lvl6pPr>
            <a:lvl7pPr marL="2971800" indent="-228600" eaLnBrk="0" fontAlgn="base" hangingPunct="0">
              <a:spcBef>
                <a:spcPct val="0"/>
              </a:spcBef>
              <a:spcAft>
                <a:spcPct val="0"/>
              </a:spcAft>
              <a:defRPr sz="2600">
                <a:solidFill>
                  <a:srgbClr val="606060"/>
                </a:solidFill>
                <a:latin typeface="Helvetica Neue" charset="0"/>
                <a:ea typeface="ヒラギノ角ゴ ProN W3" charset="-128"/>
                <a:sym typeface="Helvetica Neue" charset="0"/>
              </a:defRPr>
            </a:lvl7pPr>
            <a:lvl8pPr marL="3429000" indent="-228600" eaLnBrk="0" fontAlgn="base" hangingPunct="0">
              <a:spcBef>
                <a:spcPct val="0"/>
              </a:spcBef>
              <a:spcAft>
                <a:spcPct val="0"/>
              </a:spcAft>
              <a:defRPr sz="2600">
                <a:solidFill>
                  <a:srgbClr val="606060"/>
                </a:solidFill>
                <a:latin typeface="Helvetica Neue" charset="0"/>
                <a:ea typeface="ヒラギノ角ゴ ProN W3" charset="-128"/>
                <a:sym typeface="Helvetica Neue" charset="0"/>
              </a:defRPr>
            </a:lvl8pPr>
            <a:lvl9pPr marL="3886200" indent="-228600" eaLnBrk="0" fontAlgn="base" hangingPunct="0">
              <a:spcBef>
                <a:spcPct val="0"/>
              </a:spcBef>
              <a:spcAft>
                <a:spcPct val="0"/>
              </a:spcAft>
              <a:defRPr sz="2600">
                <a:solidFill>
                  <a:srgbClr val="606060"/>
                </a:solidFill>
                <a:latin typeface="Helvetica Neue" charset="0"/>
                <a:ea typeface="ヒラギノ角ゴ ProN W3" charset="-128"/>
                <a:sym typeface="Helvetica Neue" charset="0"/>
              </a:defRPr>
            </a:lvl9pPr>
          </a:lstStyle>
          <a:p>
            <a:pPr eaLnBrk="1" fontAlgn="base" hangingPunct="1">
              <a:spcBef>
                <a:spcPct val="0"/>
              </a:spcBef>
              <a:spcAft>
                <a:spcPct val="0"/>
              </a:spcAft>
            </a:pPr>
            <a:r>
              <a:rPr lang="en-US" altLang="en-US"/>
              <a:t>Bsc Applied, Forensics, Entertainment Systems, IOT</a:t>
            </a:r>
          </a:p>
        </p:txBody>
      </p:sp>
      <p:sp>
        <p:nvSpPr>
          <p:cNvPr id="20483" name="Rectangle 2"/>
          <p:cNvSpPr>
            <a:spLocks noGrp="1" noChangeArrowheads="1"/>
          </p:cNvSpPr>
          <p:nvPr>
            <p:ph type="title"/>
          </p:nvPr>
        </p:nvSpPr>
        <p:spPr>
          <a:xfrm>
            <a:off x="634008" y="1076027"/>
            <a:ext cx="7893844" cy="723305"/>
          </a:xfrm>
        </p:spPr>
        <p:txBody>
          <a:bodyPr/>
          <a:lstStyle/>
          <a:p>
            <a:pPr eaLnBrk="1" hangingPunct="1"/>
            <a:r>
              <a:rPr lang="en-US" altLang="en-US" smtClean="0"/>
              <a:t>Web Development</a:t>
            </a:r>
          </a:p>
        </p:txBody>
      </p:sp>
      <p:sp>
        <p:nvSpPr>
          <p:cNvPr id="20484" name="Rectangle 3"/>
          <p:cNvSpPr>
            <a:spLocks noGrp="1" noChangeArrowheads="1"/>
          </p:cNvSpPr>
          <p:nvPr>
            <p:ph type="body" idx="4294967295"/>
          </p:nvPr>
        </p:nvSpPr>
        <p:spPr>
          <a:xfrm>
            <a:off x="2620863" y="3375423"/>
            <a:ext cx="4684738" cy="1393031"/>
          </a:xfrm>
        </p:spPr>
        <p:txBody>
          <a:bodyPr/>
          <a:lstStyle/>
          <a:p>
            <a:pPr marL="0" indent="0" eaLnBrk="1" hangingPunct="1"/>
            <a:r>
              <a:rPr lang="en-US" altLang="en-US" smtClean="0"/>
              <a:t>Eamonn de Leastar  </a:t>
            </a:r>
            <a:r>
              <a:rPr lang="en-US" altLang="en-US" smtClean="0">
                <a:hlinkClick r:id="rId2"/>
              </a:rPr>
              <a:t>edeleastar@wit.ie</a:t>
            </a:r>
            <a:r>
              <a:rPr lang="en-US" altLang="en-US" smtClean="0"/>
              <a:t>)</a:t>
            </a:r>
          </a:p>
          <a:p>
            <a:pPr marL="0" indent="0" eaLnBrk="1" hangingPunct="1"/>
            <a:r>
              <a:rPr lang="en-US" altLang="en-US" smtClean="0"/>
              <a:t>Dr. Brenda Mullally (</a:t>
            </a:r>
            <a:r>
              <a:rPr lang="en-US" altLang="en-US" smtClean="0">
                <a:hlinkClick r:id="rId3"/>
              </a:rPr>
              <a:t>bmullally@wit.ie</a:t>
            </a:r>
            <a:r>
              <a:rPr lang="en-US" altLang="en-US" smtClean="0"/>
              <a:t>)</a:t>
            </a:r>
          </a:p>
          <a:p>
            <a:pPr marL="0" indent="0" eaLnBrk="1" hangingPunct="1"/>
            <a:endParaRPr lang="en-US" altLang="en-US" smtClean="0"/>
          </a:p>
        </p:txBody>
      </p:sp>
    </p:spTree>
    <p:extLst>
      <p:ext uri="{BB962C8B-B14F-4D97-AF65-F5344CB8AC3E}">
        <p14:creationId xmlns:p14="http://schemas.microsoft.com/office/powerpoint/2010/main" val="137754368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pPr>
              <a:defRPr/>
            </a:pPr>
            <a:fld id="{9886EDD4-D128-4540-9481-7A30169C1AB2}" type="slidenum">
              <a:rPr lang="en-US"/>
              <a:pPr>
                <a:defRPr/>
              </a:pPr>
              <a:t>10</a:t>
            </a:fld>
            <a:endParaRPr lang="en-US"/>
          </a:p>
        </p:txBody>
      </p:sp>
      <p:sp>
        <p:nvSpPr>
          <p:cNvPr id="59395" name="Rectangle 1"/>
          <p:cNvSpPr>
            <a:spLocks noGrp="1" noChangeArrowheads="1"/>
          </p:cNvSpPr>
          <p:nvPr>
            <p:ph type="title"/>
          </p:nvPr>
        </p:nvSpPr>
        <p:spPr/>
        <p:txBody>
          <a:bodyPr/>
          <a:lstStyle/>
          <a:p>
            <a:pPr eaLnBrk="1" hangingPunct="1"/>
            <a:r>
              <a:rPr lang="en-US" altLang="en-US" smtClean="0"/>
              <a:t>Example</a:t>
            </a:r>
          </a:p>
        </p:txBody>
      </p:sp>
      <p:sp>
        <p:nvSpPr>
          <p:cNvPr id="48133" name="Rectangle 3"/>
          <p:cNvSpPr>
            <a:spLocks/>
          </p:cNvSpPr>
          <p:nvPr/>
        </p:nvSpPr>
        <p:spPr bwMode="auto">
          <a:xfrm>
            <a:off x="5643565" y="727694"/>
            <a:ext cx="3320923" cy="1000274"/>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wrap="square" lIns="253090" tIns="0" rIns="0" bIns="0" anchor="ctr">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rgbClr val="3F7F7F"/>
                </a:solidFill>
                <a:latin typeface="Monaco" charset="0"/>
                <a:sym typeface="Monaco" charset="0"/>
              </a:rPr>
              <a:t>p</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black</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.greentea</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green</a:t>
            </a:r>
            <a:r>
              <a:rPr lang="en-US" altLang="en-US" sz="1300">
                <a:solidFill>
                  <a:schemeClr val="tx1"/>
                </a:solidFill>
                <a:latin typeface="Monaco" charset="0"/>
                <a:sym typeface="Monaco" charset="0"/>
              </a:rPr>
              <a:t>;  }</a:t>
            </a:r>
          </a:p>
          <a:p>
            <a:pPr algn="l" eaLnBrk="1" hangingPunct="1">
              <a:defRPr/>
            </a:pPr>
            <a:r>
              <a:rPr lang="en-US" altLang="en-US" sz="1300">
                <a:solidFill>
                  <a:srgbClr val="3F7F7F"/>
                </a:solidFill>
                <a:latin typeface="Monaco" charset="0"/>
                <a:sym typeface="Monaco" charset="0"/>
              </a:rPr>
              <a:t>p.greentea</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green</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p.raspberry</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blue</a:t>
            </a:r>
            <a:r>
              <a:rPr lang="en-US" altLang="en-US" sz="1300">
                <a:solidFill>
                  <a:schemeClr val="tx1"/>
                </a:solidFill>
                <a:latin typeface="Monaco" charset="0"/>
                <a:sym typeface="Monaco" charset="0"/>
              </a:rPr>
              <a:t>;   } </a:t>
            </a:r>
          </a:p>
          <a:p>
            <a:pPr algn="l" eaLnBrk="1" hangingPunct="1">
              <a:defRPr/>
            </a:pPr>
            <a:r>
              <a:rPr lang="en-US" altLang="en-US" sz="1300">
                <a:solidFill>
                  <a:srgbClr val="3F7F7F"/>
                </a:solidFill>
                <a:latin typeface="Monaco" charset="0"/>
                <a:sym typeface="Monaco" charset="0"/>
              </a:rPr>
              <a:t>p.blueberry</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purple</a:t>
            </a:r>
            <a:r>
              <a:rPr lang="en-US" altLang="en-US" sz="1300">
                <a:solidFill>
                  <a:schemeClr val="tx1"/>
                </a:solidFill>
                <a:latin typeface="Monaco" charset="0"/>
                <a:sym typeface="Monaco" charset="0"/>
              </a:rPr>
              <a:t>; }</a:t>
            </a:r>
          </a:p>
        </p:txBody>
      </p:sp>
      <p:sp>
        <p:nvSpPr>
          <p:cNvPr id="48134" name="Line 4"/>
          <p:cNvSpPr>
            <a:spLocks noChangeShapeType="1"/>
          </p:cNvSpPr>
          <p:nvPr/>
        </p:nvSpPr>
        <p:spPr bwMode="auto">
          <a:xfrm rot="10800000" flipH="1">
            <a:off x="467544" y="2173264"/>
            <a:ext cx="380778" cy="1225598"/>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48135" name="Rectangle 5"/>
          <p:cNvSpPr>
            <a:spLocks/>
          </p:cNvSpPr>
          <p:nvPr/>
        </p:nvSpPr>
        <p:spPr bwMode="auto">
          <a:xfrm>
            <a:off x="3991570" y="2107405"/>
            <a:ext cx="2803922" cy="375047"/>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a:solidFill>
                  <a:schemeClr val="tx1"/>
                </a:solidFill>
                <a:latin typeface="Helvetica Neue" charset="0"/>
                <a:sym typeface="Helvetica Neue" charset="0"/>
              </a:rPr>
              <a:t>2- Inheritance Match</a:t>
            </a:r>
          </a:p>
        </p:txBody>
      </p:sp>
      <p:sp>
        <p:nvSpPr>
          <p:cNvPr id="48136" name="Rectangle 6"/>
          <p:cNvSpPr>
            <a:spLocks/>
          </p:cNvSpPr>
          <p:nvPr/>
        </p:nvSpPr>
        <p:spPr bwMode="auto">
          <a:xfrm>
            <a:off x="6322219" y="3023815"/>
            <a:ext cx="2803922" cy="375047"/>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a:solidFill>
                  <a:schemeClr val="tx1"/>
                </a:solidFill>
                <a:latin typeface="Helvetica Neue" charset="0"/>
                <a:sym typeface="Helvetica Neue" charset="0"/>
              </a:rPr>
              <a:t>3- Default Match</a:t>
            </a:r>
          </a:p>
        </p:txBody>
      </p:sp>
      <p:sp>
        <p:nvSpPr>
          <p:cNvPr id="48137" name="Rectangle 7"/>
          <p:cNvSpPr>
            <a:spLocks/>
          </p:cNvSpPr>
          <p:nvPr/>
        </p:nvSpPr>
        <p:spPr bwMode="auto">
          <a:xfrm>
            <a:off x="6322219" y="4661298"/>
            <a:ext cx="2803922" cy="375047"/>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a:solidFill>
                  <a:schemeClr val="tx1"/>
                </a:solidFill>
                <a:latin typeface="Helvetica Neue" charset="0"/>
                <a:sym typeface="Helvetica Neue" charset="0"/>
              </a:rPr>
              <a:t>4- Most Specific Match</a:t>
            </a:r>
          </a:p>
        </p:txBody>
      </p:sp>
      <p:sp>
        <p:nvSpPr>
          <p:cNvPr id="48138" name="Rectangle 8"/>
          <p:cNvSpPr>
            <a:spLocks/>
          </p:cNvSpPr>
          <p:nvPr/>
        </p:nvSpPr>
        <p:spPr bwMode="auto">
          <a:xfrm>
            <a:off x="6322219" y="5848945"/>
            <a:ext cx="2803922" cy="375047"/>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a:solidFill>
                  <a:schemeClr val="tx1"/>
                </a:solidFill>
                <a:latin typeface="Helvetica Neue" charset="0"/>
                <a:sym typeface="Helvetica Neue" charset="0"/>
              </a:rPr>
              <a:t>5- Ordering Match</a:t>
            </a:r>
          </a:p>
        </p:txBody>
      </p:sp>
      <p:sp>
        <p:nvSpPr>
          <p:cNvPr id="48139" name="Rectangle 9"/>
          <p:cNvSpPr>
            <a:spLocks/>
          </p:cNvSpPr>
          <p:nvPr/>
        </p:nvSpPr>
        <p:spPr bwMode="auto">
          <a:xfrm>
            <a:off x="53578" y="3276751"/>
            <a:ext cx="5958582" cy="3000821"/>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wrap="square" lIns="0" tIns="0" rIns="0" bIns="0" anchor="b">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rgbClr val="008080"/>
                </a:solidFill>
                <a:latin typeface="Monaco" charset="0"/>
                <a:sym typeface="Monaco" charset="0"/>
              </a:rPr>
              <a:t>&gt;</a:t>
            </a:r>
            <a:r>
              <a:rPr lang="en-US" altLang="en-US" sz="1500" dirty="0">
                <a:solidFill>
                  <a:schemeClr val="tx1"/>
                </a:solidFill>
                <a:latin typeface="Monaco" charset="0"/>
                <a:sym typeface="Monaco" charset="0"/>
              </a:rPr>
              <a:t> </a:t>
            </a:r>
          </a:p>
          <a:p>
            <a:pPr algn="l" eaLnBrk="1" hangingPunct="1">
              <a:defRPr/>
            </a:pPr>
            <a:r>
              <a:rPr lang="en-US" altLang="en-US" sz="1500" dirty="0">
                <a:solidFill>
                  <a:schemeClr val="tx1"/>
                </a:solidFill>
                <a:latin typeface="Monaco" charset="0"/>
                <a:sym typeface="Monaco" charset="0"/>
              </a:rPr>
              <a:t>    My Normal Tea </a:t>
            </a:r>
            <a:r>
              <a:rPr lang="en-US" altLang="en-US" sz="1500" dirty="0">
                <a:solidFill>
                  <a:srgbClr val="008080"/>
                </a:solidFill>
                <a:latin typeface="Monaco" charset="0"/>
                <a:sym typeface="Monaco" charset="0"/>
              </a:rPr>
              <a:t>&lt;</a:t>
            </a:r>
            <a:r>
              <a:rPr lang="en-US" altLang="en-US" sz="1500" dirty="0" err="1">
                <a:solidFill>
                  <a:srgbClr val="3F7F7F"/>
                </a:solidFill>
                <a:latin typeface="Monaco" charset="0"/>
                <a:sym typeface="Monaco" charset="0"/>
              </a:rPr>
              <a:t>br</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Customers say they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q</a:t>
            </a:r>
            <a:r>
              <a:rPr lang="en-US" altLang="en-US" sz="1500" dirty="0">
                <a:solidFill>
                  <a:srgbClr val="008080"/>
                </a:solidFill>
                <a:latin typeface="Monaco" charset="0"/>
                <a:sym typeface="Monaco" charset="0"/>
              </a:rPr>
              <a:t>&gt;</a:t>
            </a:r>
            <a:r>
              <a:rPr lang="en-US" altLang="en-US" sz="1500" dirty="0">
                <a:solidFill>
                  <a:schemeClr val="tx1"/>
                </a:solidFill>
                <a:latin typeface="Monaco" charset="0"/>
                <a:sym typeface="Monaco" charset="0"/>
              </a:rPr>
              <a:t>really like</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q</a:t>
            </a:r>
            <a:r>
              <a:rPr lang="en-US" altLang="en-US" sz="1500" dirty="0">
                <a:solidFill>
                  <a:srgbClr val="008080"/>
                </a:solidFill>
                <a:latin typeface="Monaco" charset="0"/>
                <a:sym typeface="Monaco" charset="0"/>
              </a:rPr>
              <a:t>&gt;</a:t>
            </a:r>
            <a:r>
              <a:rPr lang="en-US" altLang="en-US" sz="1500" dirty="0">
                <a:solidFill>
                  <a:schemeClr val="tx1"/>
                </a:solidFill>
                <a:latin typeface="Monaco" charset="0"/>
                <a:sym typeface="Monaco" charset="0"/>
              </a:rPr>
              <a:t> this one!</a:t>
            </a: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err="1">
                <a:solidFill>
                  <a:srgbClr val="3F7F7F"/>
                </a:solidFill>
                <a:latin typeface="Monaco" charset="0"/>
                <a:sym typeface="Monaco" charset="0"/>
              </a:rPr>
              <a:t>blockquote</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All of the best teas</a:t>
            </a: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err="1">
                <a:solidFill>
                  <a:srgbClr val="3F7F7F"/>
                </a:solidFill>
                <a:latin typeface="Monaco" charset="0"/>
                <a:sym typeface="Monaco" charset="0"/>
              </a:rPr>
              <a:t>blockquote</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chemeClr val="tx1"/>
                </a:solidFill>
                <a:latin typeface="Monaco" charset="0"/>
                <a:sym typeface="Monaco" charset="0"/>
              </a:rPr>
              <a:t> </a:t>
            </a:r>
            <a:r>
              <a:rPr lang="en-US" altLang="en-US" sz="1500" dirty="0">
                <a:solidFill>
                  <a:srgbClr val="7F007F"/>
                </a:solidFill>
                <a:latin typeface="Monaco" charset="0"/>
                <a:sym typeface="Monaco" charset="0"/>
              </a:rPr>
              <a:t>class</a:t>
            </a:r>
            <a:r>
              <a:rPr lang="en-US" altLang="en-US" sz="1500" dirty="0">
                <a:solidFill>
                  <a:schemeClr val="tx1"/>
                </a:solidFill>
                <a:latin typeface="Monaco" charset="0"/>
                <a:sym typeface="Monaco" charset="0"/>
              </a:rPr>
              <a:t>=</a:t>
            </a:r>
            <a:r>
              <a:rPr lang="en-US" altLang="en-US" sz="1500" dirty="0">
                <a:solidFill>
                  <a:srgbClr val="2A00FF"/>
                </a:solidFill>
                <a:latin typeface="Monaco" charset="0"/>
                <a:sym typeface="Monaco" charset="0"/>
              </a:rPr>
              <a:t>"</a:t>
            </a:r>
            <a:r>
              <a:rPr lang="en-US" altLang="en-US" sz="1500" dirty="0" err="1">
                <a:solidFill>
                  <a:srgbClr val="2A00FF"/>
                </a:solidFill>
                <a:latin typeface="Monaco" charset="0"/>
                <a:sym typeface="Monaco" charset="0"/>
              </a:rPr>
              <a:t>greentea</a:t>
            </a:r>
            <a:r>
              <a:rPr lang="en-US" altLang="en-US" sz="1500" dirty="0">
                <a:solidFill>
                  <a:srgbClr val="2A00FF"/>
                </a:solidFill>
                <a:latin typeface="Monaco" charset="0"/>
                <a:sym typeface="Monaco" charset="0"/>
              </a:rPr>
              <a:t>"</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My Green Tea</a:t>
            </a: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chemeClr val="tx1"/>
                </a:solidFill>
                <a:latin typeface="Monaco" charset="0"/>
                <a:sym typeface="Monaco" charset="0"/>
              </a:rPr>
              <a:t> </a:t>
            </a:r>
            <a:r>
              <a:rPr lang="en-US" altLang="en-US" sz="1500" dirty="0">
                <a:solidFill>
                  <a:srgbClr val="7F007F"/>
                </a:solidFill>
                <a:latin typeface="Monaco" charset="0"/>
                <a:sym typeface="Monaco" charset="0"/>
              </a:rPr>
              <a:t>class</a:t>
            </a:r>
            <a:r>
              <a:rPr lang="en-US" altLang="en-US" sz="1500" dirty="0">
                <a:solidFill>
                  <a:schemeClr val="tx1"/>
                </a:solidFill>
                <a:latin typeface="Monaco" charset="0"/>
                <a:sym typeface="Monaco" charset="0"/>
              </a:rPr>
              <a:t>=</a:t>
            </a:r>
            <a:r>
              <a:rPr lang="en-US" altLang="en-US" sz="1500" dirty="0">
                <a:solidFill>
                  <a:srgbClr val="2A00FF"/>
                </a:solidFill>
                <a:latin typeface="Monaco" charset="0"/>
                <a:sym typeface="Monaco" charset="0"/>
              </a:rPr>
              <a:t>"</a:t>
            </a:r>
            <a:r>
              <a:rPr lang="en-US" altLang="en-US" sz="1500" dirty="0" err="1">
                <a:solidFill>
                  <a:srgbClr val="2A00FF"/>
                </a:solidFill>
                <a:latin typeface="Monaco" charset="0"/>
                <a:sym typeface="Monaco" charset="0"/>
              </a:rPr>
              <a:t>greentea</a:t>
            </a:r>
            <a:r>
              <a:rPr lang="en-US" altLang="en-US" sz="1500" dirty="0">
                <a:solidFill>
                  <a:srgbClr val="2A00FF"/>
                </a:solidFill>
                <a:latin typeface="Monaco" charset="0"/>
                <a:sym typeface="Monaco" charset="0"/>
              </a:rPr>
              <a:t> blueberry"</a:t>
            </a:r>
            <a:r>
              <a:rPr lang="en-US" altLang="en-US" sz="1500" dirty="0">
                <a:solidFill>
                  <a:srgbClr val="008080"/>
                </a:solidFill>
                <a:latin typeface="Monaco" charset="0"/>
                <a:sym typeface="Monaco" charset="0"/>
              </a:rPr>
              <a:t>&gt;</a:t>
            </a:r>
            <a:endParaRPr lang="en-US" altLang="en-US" sz="1500" dirty="0">
              <a:solidFill>
                <a:schemeClr val="tx1"/>
              </a:solidFill>
              <a:latin typeface="Monaco" charset="0"/>
              <a:sym typeface="Monaco" charset="0"/>
            </a:endParaRPr>
          </a:p>
          <a:p>
            <a:pPr algn="l" eaLnBrk="1" hangingPunct="1">
              <a:defRPr/>
            </a:pPr>
            <a:r>
              <a:rPr lang="en-US" altLang="en-US" sz="1500" dirty="0">
                <a:solidFill>
                  <a:schemeClr val="tx1"/>
                </a:solidFill>
                <a:latin typeface="Monaco" charset="0"/>
                <a:sym typeface="Monaco" charset="0"/>
              </a:rPr>
              <a:t>    My Mixed Tea - what </a:t>
            </a:r>
            <a:r>
              <a:rPr lang="en-US" altLang="en-US" sz="1500" dirty="0" err="1">
                <a:solidFill>
                  <a:schemeClr val="tx1"/>
                </a:solidFill>
                <a:latin typeface="Monaco" charset="0"/>
                <a:sym typeface="Monaco" charset="0"/>
              </a:rPr>
              <a:t>colour</a:t>
            </a:r>
            <a:r>
              <a:rPr lang="en-US" altLang="en-US" sz="1500" dirty="0">
                <a:solidFill>
                  <a:schemeClr val="tx1"/>
                </a:solidFill>
                <a:latin typeface="Monaco" charset="0"/>
                <a:sym typeface="Monaco" charset="0"/>
              </a:rPr>
              <a:t> is it?</a:t>
            </a:r>
          </a:p>
          <a:p>
            <a:pPr algn="l" eaLnBrk="1" hangingPunct="1">
              <a:defRPr/>
            </a:pPr>
            <a:r>
              <a:rPr lang="en-US" altLang="en-US" sz="1500" dirty="0">
                <a:solidFill>
                  <a:schemeClr val="tx1"/>
                </a:solidFill>
                <a:latin typeface="Monaco" charset="0"/>
                <a:sym typeface="Monaco" charset="0"/>
              </a:rPr>
              <a:t>  </a:t>
            </a:r>
            <a:r>
              <a:rPr lang="en-US" altLang="en-US" sz="1500" dirty="0">
                <a:solidFill>
                  <a:srgbClr val="008080"/>
                </a:solidFill>
                <a:latin typeface="Monaco" charset="0"/>
                <a:sym typeface="Monaco" charset="0"/>
              </a:rPr>
              <a:t>&lt;/</a:t>
            </a:r>
            <a:r>
              <a:rPr lang="en-US" altLang="en-US" sz="1500" dirty="0">
                <a:solidFill>
                  <a:srgbClr val="3F7F7F"/>
                </a:solidFill>
                <a:latin typeface="Monaco" charset="0"/>
                <a:sym typeface="Monaco" charset="0"/>
              </a:rPr>
              <a:t>p</a:t>
            </a:r>
            <a:r>
              <a:rPr lang="en-US" altLang="en-US" sz="1500" dirty="0">
                <a:solidFill>
                  <a:srgbClr val="008080"/>
                </a:solidFill>
                <a:latin typeface="Monaco" charset="0"/>
                <a:sym typeface="Monaco" charset="0"/>
              </a:rPr>
              <a:t>&gt;</a:t>
            </a:r>
          </a:p>
        </p:txBody>
      </p:sp>
      <p:sp>
        <p:nvSpPr>
          <p:cNvPr id="48140" name="Line 10"/>
          <p:cNvSpPr>
            <a:spLocks noChangeShapeType="1"/>
          </p:cNvSpPr>
          <p:nvPr/>
        </p:nvSpPr>
        <p:spPr bwMode="auto">
          <a:xfrm rot="10800000" flipH="1">
            <a:off x="3059832" y="2518172"/>
            <a:ext cx="1213024" cy="1198860"/>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48141" name="Line 11"/>
          <p:cNvSpPr>
            <a:spLocks noChangeShapeType="1"/>
          </p:cNvSpPr>
          <p:nvPr/>
        </p:nvSpPr>
        <p:spPr bwMode="auto">
          <a:xfrm rot="10800000" flipH="1">
            <a:off x="1547663" y="3573016"/>
            <a:ext cx="4774555" cy="800968"/>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48142" name="Line 12"/>
          <p:cNvSpPr>
            <a:spLocks noChangeShapeType="1"/>
          </p:cNvSpPr>
          <p:nvPr/>
        </p:nvSpPr>
        <p:spPr bwMode="auto">
          <a:xfrm flipV="1">
            <a:off x="2040434" y="4889004"/>
            <a:ext cx="4281785" cy="59160"/>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48143" name="Line 13"/>
          <p:cNvSpPr>
            <a:spLocks noChangeShapeType="1"/>
          </p:cNvSpPr>
          <p:nvPr/>
        </p:nvSpPr>
        <p:spPr bwMode="auto">
          <a:xfrm>
            <a:off x="3255988" y="5771927"/>
            <a:ext cx="3066231" cy="264542"/>
          </a:xfrm>
          <a:prstGeom prst="line">
            <a:avLst/>
          </a:prstGeom>
          <a:ln>
            <a:headEnd type="stealth" w="med" len="med"/>
            <a:tailEnd/>
          </a:ln>
        </p:spPr>
        <p:style>
          <a:lnRef idx="1">
            <a:schemeClr val="accent1"/>
          </a:lnRef>
          <a:fillRef idx="0">
            <a:schemeClr val="accent1"/>
          </a:fillRef>
          <a:effectRef idx="0">
            <a:schemeClr val="accent1"/>
          </a:effectRef>
          <a:fontRef idx="minor">
            <a:schemeClr val="tx1"/>
          </a:fontRef>
        </p:style>
        <p:txBody>
          <a:bodyPr lIns="0" tIns="0" rIns="0" bIns="0"/>
          <a:lstStyle/>
          <a:p>
            <a:pPr>
              <a:defRPr/>
            </a:pPr>
            <a:endParaRPr lang="en-GB"/>
          </a:p>
        </p:txBody>
      </p:sp>
      <p:sp>
        <p:nvSpPr>
          <p:cNvPr id="16" name="Rectangle 5"/>
          <p:cNvSpPr>
            <a:spLocks/>
          </p:cNvSpPr>
          <p:nvPr/>
        </p:nvSpPr>
        <p:spPr bwMode="auto">
          <a:xfrm>
            <a:off x="722189" y="1784821"/>
            <a:ext cx="2803922" cy="375047"/>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lIns="253090" tIns="0" rIns="0" bIns="0" anchor="ct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spcBef>
                <a:spcPts val="3375"/>
              </a:spcBef>
              <a:defRPr/>
            </a:pPr>
            <a:r>
              <a:rPr lang="en-US" altLang="en-US" sz="1800" dirty="0">
                <a:solidFill>
                  <a:schemeClr val="tx1"/>
                </a:solidFill>
                <a:latin typeface="Helvetica Neue" charset="0"/>
                <a:sym typeface="Helvetica Neue" charset="0"/>
              </a:rPr>
              <a:t>1- Explicit Match</a:t>
            </a:r>
          </a:p>
        </p:txBody>
      </p:sp>
    </p:spTree>
    <p:extLst>
      <p:ext uri="{BB962C8B-B14F-4D97-AF65-F5344CB8AC3E}">
        <p14:creationId xmlns:p14="http://schemas.microsoft.com/office/powerpoint/2010/main" val="317935788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3FB048D6-E00E-4C12-AFA2-0902B598A9FE}" type="slidenum">
              <a:rPr lang="en-US"/>
              <a:pPr>
                <a:defRPr/>
              </a:pPr>
              <a:t>11</a:t>
            </a:fld>
            <a:endParaRPr lang="en-US"/>
          </a:p>
        </p:txBody>
      </p:sp>
      <p:sp>
        <p:nvSpPr>
          <p:cNvPr id="60419" name="Rectangle 1"/>
          <p:cNvSpPr>
            <a:spLocks noGrp="1" noChangeArrowheads="1"/>
          </p:cNvSpPr>
          <p:nvPr>
            <p:ph type="title"/>
          </p:nvPr>
        </p:nvSpPr>
        <p:spPr/>
        <p:txBody>
          <a:bodyPr/>
          <a:lstStyle/>
          <a:p>
            <a:pPr eaLnBrk="1" hangingPunct="1"/>
            <a:endParaRPr lang="en-US" altLang="en-US" dirty="0" smtClean="0"/>
          </a:p>
        </p:txBody>
      </p:sp>
      <p:pic>
        <p:nvPicPr>
          <p:cNvPr id="49156" name="Picture 2"/>
          <p:cNvPicPr>
            <a:picLocks noChangeAspect="1" noChangeArrowheads="1"/>
          </p:cNvPicPr>
          <p:nvPr/>
        </p:nvPicPr>
        <p:blipFill>
          <a:blip r:embed="rId2"/>
          <a:srcRect/>
          <a:stretch>
            <a:fillRect/>
          </a:stretch>
        </p:blipFill>
        <p:spPr bwMode="auto">
          <a:xfrm>
            <a:off x="2411760" y="4228854"/>
            <a:ext cx="3866555" cy="2127498"/>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pic>
      <p:sp>
        <p:nvSpPr>
          <p:cNvPr id="49157" name="Rectangle 3"/>
          <p:cNvSpPr>
            <a:spLocks/>
          </p:cNvSpPr>
          <p:nvPr/>
        </p:nvSpPr>
        <p:spPr bwMode="auto">
          <a:xfrm>
            <a:off x="3864637" y="1183281"/>
            <a:ext cx="5275956" cy="2600712"/>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wrap="square" lIns="253090" tIns="0" rIns="0" bIns="0" anchor="ctr">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chemeClr val="tx1"/>
                </a:solidFill>
                <a:latin typeface="Monaco" charset="0"/>
                <a:sym typeface="Monaco" charset="0"/>
              </a:rPr>
              <a:t>  </a:t>
            </a:r>
            <a:r>
              <a:rPr lang="en-US" altLang="en-US" sz="1300">
                <a:solidFill>
                  <a:srgbClr val="008080"/>
                </a:solidFill>
                <a:latin typeface="Monaco" charset="0"/>
                <a:sym typeface="Monaco" charset="0"/>
              </a:rPr>
              <a:t>&lt;</a:t>
            </a:r>
            <a:r>
              <a:rPr lang="en-US" altLang="en-US" sz="1300">
                <a:solidFill>
                  <a:srgbClr val="3F7F7F"/>
                </a:solidFill>
                <a:latin typeface="Monaco" charset="0"/>
                <a:sym typeface="Monaco" charset="0"/>
              </a:rPr>
              <a:t>p</a:t>
            </a:r>
            <a:r>
              <a:rPr lang="en-US" altLang="en-US" sz="1300">
                <a:solidFill>
                  <a:srgbClr val="008080"/>
                </a:solidFill>
                <a:latin typeface="Monaco" charset="0"/>
                <a:sym typeface="Monaco" charset="0"/>
              </a:rPr>
              <a:t>&gt;</a:t>
            </a:r>
            <a:r>
              <a:rPr lang="en-US" altLang="en-US" sz="1300">
                <a:solidFill>
                  <a:schemeClr val="tx1"/>
                </a:solidFill>
                <a:latin typeface="Monaco" charset="0"/>
                <a:sym typeface="Monaco" charset="0"/>
              </a:rPr>
              <a:t> </a:t>
            </a:r>
          </a:p>
          <a:p>
            <a:pPr algn="l" eaLnBrk="1" hangingPunct="1">
              <a:defRPr/>
            </a:pPr>
            <a:r>
              <a:rPr lang="en-US" altLang="en-US" sz="1300" dirty="0">
                <a:solidFill>
                  <a:schemeClr val="tx1"/>
                </a:solidFill>
                <a:latin typeface="Monaco" charset="0"/>
                <a:sym typeface="Monaco" charset="0"/>
              </a:rPr>
              <a:t>    My Normal Tea </a:t>
            </a:r>
            <a:r>
              <a:rPr lang="en-US" altLang="en-US" sz="1300" dirty="0">
                <a:solidFill>
                  <a:srgbClr val="008080"/>
                </a:solidFill>
                <a:latin typeface="Monaco" charset="0"/>
                <a:sym typeface="Monaco" charset="0"/>
              </a:rPr>
              <a:t>&lt;</a:t>
            </a:r>
            <a:r>
              <a:rPr lang="en-US" altLang="en-US" sz="1300" dirty="0" err="1">
                <a:solidFill>
                  <a:srgbClr val="3F7F7F"/>
                </a:solidFill>
                <a:latin typeface="Monaco" charset="0"/>
                <a:sym typeface="Monaco" charset="0"/>
              </a:rPr>
              <a:t>br</a:t>
            </a:r>
            <a:r>
              <a:rPr lang="en-US" altLang="en-US" sz="1300" dirty="0">
                <a:solidFill>
                  <a:srgbClr val="008080"/>
                </a:solidFill>
                <a:latin typeface="Monaco" charset="0"/>
                <a:sym typeface="Monaco" charset="0"/>
              </a:rPr>
              <a:t>&gt;</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Customers say they </a:t>
            </a:r>
            <a:r>
              <a:rPr lang="en-US" altLang="en-US" sz="1300" dirty="0">
                <a:solidFill>
                  <a:srgbClr val="008080"/>
                </a:solidFill>
                <a:latin typeface="Monaco" charset="0"/>
                <a:sym typeface="Monaco" charset="0"/>
              </a:rPr>
              <a:t>&lt;</a:t>
            </a:r>
            <a:r>
              <a:rPr lang="en-US" altLang="en-US" sz="1300" dirty="0">
                <a:solidFill>
                  <a:srgbClr val="3F7F7F"/>
                </a:solidFill>
                <a:latin typeface="Monaco" charset="0"/>
                <a:sym typeface="Monaco" charset="0"/>
              </a:rPr>
              <a:t>q</a:t>
            </a:r>
            <a:r>
              <a:rPr lang="en-US" altLang="en-US" sz="1300" dirty="0">
                <a:solidFill>
                  <a:srgbClr val="008080"/>
                </a:solidFill>
                <a:latin typeface="Monaco" charset="0"/>
                <a:sym typeface="Monaco" charset="0"/>
              </a:rPr>
              <a:t>&gt;</a:t>
            </a:r>
            <a:r>
              <a:rPr lang="en-US" altLang="en-US" sz="1300" dirty="0">
                <a:solidFill>
                  <a:schemeClr val="tx1"/>
                </a:solidFill>
                <a:latin typeface="Monaco" charset="0"/>
                <a:sym typeface="Monaco" charset="0"/>
              </a:rPr>
              <a:t>really like</a:t>
            </a:r>
            <a:r>
              <a:rPr lang="en-US" altLang="en-US" sz="1300" dirty="0">
                <a:solidFill>
                  <a:srgbClr val="008080"/>
                </a:solidFill>
                <a:latin typeface="Monaco" charset="0"/>
                <a:sym typeface="Monaco" charset="0"/>
              </a:rPr>
              <a:t>&lt;/</a:t>
            </a:r>
            <a:r>
              <a:rPr lang="en-US" altLang="en-US" sz="1300" dirty="0">
                <a:solidFill>
                  <a:srgbClr val="3F7F7F"/>
                </a:solidFill>
                <a:latin typeface="Monaco" charset="0"/>
                <a:sym typeface="Monaco" charset="0"/>
              </a:rPr>
              <a:t>q</a:t>
            </a:r>
            <a:r>
              <a:rPr lang="en-US" altLang="en-US" sz="1300" dirty="0">
                <a:solidFill>
                  <a:srgbClr val="008080"/>
                </a:solidFill>
                <a:latin typeface="Monaco" charset="0"/>
                <a:sym typeface="Monaco" charset="0"/>
              </a:rPr>
              <a:t>&gt;</a:t>
            </a:r>
            <a:r>
              <a:rPr lang="en-US" altLang="en-US" sz="1300" dirty="0">
                <a:solidFill>
                  <a:schemeClr val="tx1"/>
                </a:solidFill>
                <a:latin typeface="Monaco" charset="0"/>
                <a:sym typeface="Monaco" charset="0"/>
              </a:rPr>
              <a:t> this one!</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008080"/>
                </a:solidFill>
                <a:latin typeface="Monaco" charset="0"/>
                <a:sym typeface="Monaco" charset="0"/>
              </a:rPr>
              <a:t>&lt;/</a:t>
            </a:r>
            <a:r>
              <a:rPr lang="en-US" altLang="en-US" sz="1300" dirty="0">
                <a:solidFill>
                  <a:srgbClr val="3F7F7F"/>
                </a:solidFill>
                <a:latin typeface="Monaco" charset="0"/>
                <a:sym typeface="Monaco" charset="0"/>
              </a:rPr>
              <a:t>p</a:t>
            </a:r>
            <a:r>
              <a:rPr lang="en-US" altLang="en-US" sz="1300" dirty="0">
                <a:solidFill>
                  <a:srgbClr val="008080"/>
                </a:solidFill>
                <a:latin typeface="Monaco" charset="0"/>
                <a:sym typeface="Monaco" charset="0"/>
              </a:rPr>
              <a:t>&gt;</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008080"/>
                </a:solidFill>
                <a:latin typeface="Monaco" charset="0"/>
                <a:sym typeface="Monaco" charset="0"/>
              </a:rPr>
              <a:t>&lt;</a:t>
            </a:r>
            <a:r>
              <a:rPr lang="en-US" altLang="en-US" sz="1300" dirty="0" err="1">
                <a:solidFill>
                  <a:srgbClr val="3F7F7F"/>
                </a:solidFill>
                <a:latin typeface="Monaco" charset="0"/>
                <a:sym typeface="Monaco" charset="0"/>
              </a:rPr>
              <a:t>blockquote</a:t>
            </a:r>
            <a:r>
              <a:rPr lang="en-US" altLang="en-US" sz="1300" dirty="0">
                <a:solidFill>
                  <a:srgbClr val="008080"/>
                </a:solidFill>
                <a:latin typeface="Monaco" charset="0"/>
                <a:sym typeface="Monaco" charset="0"/>
              </a:rPr>
              <a:t>&gt;</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All of the best teas</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008080"/>
                </a:solidFill>
                <a:latin typeface="Monaco" charset="0"/>
                <a:sym typeface="Monaco" charset="0"/>
              </a:rPr>
              <a:t>&lt;/</a:t>
            </a:r>
            <a:r>
              <a:rPr lang="en-US" altLang="en-US" sz="1300" dirty="0" err="1">
                <a:solidFill>
                  <a:srgbClr val="3F7F7F"/>
                </a:solidFill>
                <a:latin typeface="Monaco" charset="0"/>
                <a:sym typeface="Monaco" charset="0"/>
              </a:rPr>
              <a:t>blockquote</a:t>
            </a:r>
            <a:r>
              <a:rPr lang="en-US" altLang="en-US" sz="1300" dirty="0">
                <a:solidFill>
                  <a:srgbClr val="008080"/>
                </a:solidFill>
                <a:latin typeface="Monaco" charset="0"/>
                <a:sym typeface="Monaco" charset="0"/>
              </a:rPr>
              <a:t>&gt;</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008080"/>
                </a:solidFill>
                <a:latin typeface="Monaco" charset="0"/>
                <a:sym typeface="Monaco" charset="0"/>
              </a:rPr>
              <a:t>&lt;</a:t>
            </a: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class</a:t>
            </a:r>
            <a:r>
              <a:rPr lang="en-US" altLang="en-US" sz="1300" dirty="0">
                <a:solidFill>
                  <a:schemeClr val="tx1"/>
                </a:solidFill>
                <a:latin typeface="Monaco" charset="0"/>
                <a:sym typeface="Monaco" charset="0"/>
              </a:rPr>
              <a:t>=</a:t>
            </a:r>
            <a:r>
              <a:rPr lang="en-US" altLang="en-US" sz="1300" dirty="0">
                <a:solidFill>
                  <a:srgbClr val="2A00FF"/>
                </a:solidFill>
                <a:latin typeface="Monaco" charset="0"/>
                <a:sym typeface="Monaco" charset="0"/>
              </a:rPr>
              <a:t>"</a:t>
            </a:r>
            <a:r>
              <a:rPr lang="en-US" altLang="en-US" sz="1300" dirty="0" err="1">
                <a:solidFill>
                  <a:srgbClr val="2A00FF"/>
                </a:solidFill>
                <a:latin typeface="Monaco" charset="0"/>
                <a:sym typeface="Monaco" charset="0"/>
              </a:rPr>
              <a:t>greentea</a:t>
            </a:r>
            <a:r>
              <a:rPr lang="en-US" altLang="en-US" sz="1300" dirty="0">
                <a:solidFill>
                  <a:srgbClr val="2A00FF"/>
                </a:solidFill>
                <a:latin typeface="Monaco" charset="0"/>
                <a:sym typeface="Monaco" charset="0"/>
              </a:rPr>
              <a:t>"</a:t>
            </a:r>
            <a:r>
              <a:rPr lang="en-US" altLang="en-US" sz="1300" dirty="0">
                <a:solidFill>
                  <a:srgbClr val="008080"/>
                </a:solidFill>
                <a:latin typeface="Monaco" charset="0"/>
                <a:sym typeface="Monaco" charset="0"/>
              </a:rPr>
              <a:t>&gt;</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My Green Tea</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008080"/>
                </a:solidFill>
                <a:latin typeface="Monaco" charset="0"/>
                <a:sym typeface="Monaco" charset="0"/>
              </a:rPr>
              <a:t>&lt;/</a:t>
            </a:r>
            <a:r>
              <a:rPr lang="en-US" altLang="en-US" sz="1300" dirty="0">
                <a:solidFill>
                  <a:srgbClr val="3F7F7F"/>
                </a:solidFill>
                <a:latin typeface="Monaco" charset="0"/>
                <a:sym typeface="Monaco" charset="0"/>
              </a:rPr>
              <a:t>p</a:t>
            </a:r>
            <a:r>
              <a:rPr lang="en-US" altLang="en-US" sz="1300" dirty="0">
                <a:solidFill>
                  <a:srgbClr val="008080"/>
                </a:solidFill>
                <a:latin typeface="Monaco" charset="0"/>
                <a:sym typeface="Monaco" charset="0"/>
              </a:rPr>
              <a:t>&gt;</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a:t>
            </a:r>
            <a:r>
              <a:rPr lang="en-US" altLang="en-US" sz="1300" dirty="0">
                <a:solidFill>
                  <a:srgbClr val="008080"/>
                </a:solidFill>
                <a:latin typeface="Monaco" charset="0"/>
                <a:sym typeface="Monaco" charset="0"/>
              </a:rPr>
              <a:t>&lt;</a:t>
            </a:r>
            <a:r>
              <a:rPr lang="en-US" altLang="en-US" sz="1300" dirty="0">
                <a:solidFill>
                  <a:srgbClr val="3F7F7F"/>
                </a:solidFill>
                <a:latin typeface="Monaco" charset="0"/>
                <a:sym typeface="Monaco" charset="0"/>
              </a:rPr>
              <a:t>p</a:t>
            </a:r>
            <a:r>
              <a:rPr lang="en-US" altLang="en-US" sz="1300" dirty="0">
                <a:solidFill>
                  <a:schemeClr val="tx1"/>
                </a:solidFill>
                <a:latin typeface="Monaco" charset="0"/>
                <a:sym typeface="Monaco" charset="0"/>
              </a:rPr>
              <a:t> </a:t>
            </a:r>
            <a:r>
              <a:rPr lang="en-US" altLang="en-US" sz="1300" dirty="0">
                <a:solidFill>
                  <a:srgbClr val="7F007F"/>
                </a:solidFill>
                <a:latin typeface="Monaco" charset="0"/>
                <a:sym typeface="Monaco" charset="0"/>
              </a:rPr>
              <a:t>class</a:t>
            </a:r>
            <a:r>
              <a:rPr lang="en-US" altLang="en-US" sz="1300" dirty="0">
                <a:solidFill>
                  <a:schemeClr val="tx1"/>
                </a:solidFill>
                <a:latin typeface="Monaco" charset="0"/>
                <a:sym typeface="Monaco" charset="0"/>
              </a:rPr>
              <a:t>=</a:t>
            </a:r>
            <a:r>
              <a:rPr lang="en-US" altLang="en-US" sz="1300" dirty="0">
                <a:solidFill>
                  <a:srgbClr val="2A00FF"/>
                </a:solidFill>
                <a:latin typeface="Monaco" charset="0"/>
                <a:sym typeface="Monaco" charset="0"/>
              </a:rPr>
              <a:t>"</a:t>
            </a:r>
            <a:r>
              <a:rPr lang="en-US" altLang="en-US" sz="1300" dirty="0" err="1">
                <a:solidFill>
                  <a:srgbClr val="2A00FF"/>
                </a:solidFill>
                <a:latin typeface="Monaco" charset="0"/>
                <a:sym typeface="Monaco" charset="0"/>
              </a:rPr>
              <a:t>greentea</a:t>
            </a:r>
            <a:r>
              <a:rPr lang="en-US" altLang="en-US" sz="1300" dirty="0">
                <a:solidFill>
                  <a:srgbClr val="2A00FF"/>
                </a:solidFill>
                <a:latin typeface="Monaco" charset="0"/>
                <a:sym typeface="Monaco" charset="0"/>
              </a:rPr>
              <a:t> blueberry"</a:t>
            </a:r>
            <a:r>
              <a:rPr lang="en-US" altLang="en-US" sz="1300" dirty="0">
                <a:solidFill>
                  <a:srgbClr val="008080"/>
                </a:solidFill>
                <a:latin typeface="Monaco" charset="0"/>
                <a:sym typeface="Monaco" charset="0"/>
              </a:rPr>
              <a:t>&gt;</a:t>
            </a:r>
            <a:endParaRPr lang="en-US" altLang="en-US" sz="1300" dirty="0">
              <a:solidFill>
                <a:schemeClr val="tx1"/>
              </a:solidFill>
              <a:latin typeface="Monaco" charset="0"/>
              <a:sym typeface="Monaco" charset="0"/>
            </a:endParaRPr>
          </a:p>
          <a:p>
            <a:pPr algn="l" eaLnBrk="1" hangingPunct="1">
              <a:defRPr/>
            </a:pPr>
            <a:r>
              <a:rPr lang="en-US" altLang="en-US" sz="1300" dirty="0">
                <a:solidFill>
                  <a:schemeClr val="tx1"/>
                </a:solidFill>
                <a:latin typeface="Monaco" charset="0"/>
                <a:sym typeface="Monaco" charset="0"/>
              </a:rPr>
              <a:t>    My Mixed Tea - what </a:t>
            </a:r>
            <a:r>
              <a:rPr lang="en-US" altLang="en-US" sz="1300" dirty="0" err="1">
                <a:solidFill>
                  <a:schemeClr val="tx1"/>
                </a:solidFill>
                <a:latin typeface="Monaco" charset="0"/>
                <a:sym typeface="Monaco" charset="0"/>
              </a:rPr>
              <a:t>colour</a:t>
            </a:r>
            <a:r>
              <a:rPr lang="en-US" altLang="en-US" sz="1300" dirty="0">
                <a:solidFill>
                  <a:schemeClr val="tx1"/>
                </a:solidFill>
                <a:latin typeface="Monaco" charset="0"/>
                <a:sym typeface="Monaco" charset="0"/>
              </a:rPr>
              <a:t> is it?</a:t>
            </a:r>
          </a:p>
          <a:p>
            <a:pPr algn="l" eaLnBrk="1" hangingPunct="1">
              <a:defRPr/>
            </a:pPr>
            <a:r>
              <a:rPr lang="en-US" altLang="en-US" sz="1300" dirty="0">
                <a:solidFill>
                  <a:schemeClr val="tx1"/>
                </a:solidFill>
                <a:latin typeface="Monaco" charset="0"/>
                <a:sym typeface="Monaco" charset="0"/>
              </a:rPr>
              <a:t>  </a:t>
            </a:r>
            <a:r>
              <a:rPr lang="en-US" altLang="en-US" sz="1300" dirty="0">
                <a:solidFill>
                  <a:srgbClr val="008080"/>
                </a:solidFill>
                <a:latin typeface="Monaco" charset="0"/>
                <a:sym typeface="Monaco" charset="0"/>
              </a:rPr>
              <a:t>&lt;/</a:t>
            </a:r>
            <a:r>
              <a:rPr lang="en-US" altLang="en-US" sz="1300" dirty="0">
                <a:solidFill>
                  <a:srgbClr val="3F7F7F"/>
                </a:solidFill>
                <a:latin typeface="Monaco" charset="0"/>
                <a:sym typeface="Monaco" charset="0"/>
              </a:rPr>
              <a:t>p</a:t>
            </a:r>
            <a:r>
              <a:rPr lang="en-US" altLang="en-US" sz="1300" dirty="0">
                <a:solidFill>
                  <a:srgbClr val="008080"/>
                </a:solidFill>
                <a:latin typeface="Monaco" charset="0"/>
                <a:sym typeface="Monaco" charset="0"/>
              </a:rPr>
              <a:t>&gt;</a:t>
            </a:r>
          </a:p>
        </p:txBody>
      </p:sp>
      <p:sp>
        <p:nvSpPr>
          <p:cNvPr id="49158" name="Rectangle 4"/>
          <p:cNvSpPr>
            <a:spLocks/>
          </p:cNvSpPr>
          <p:nvPr/>
        </p:nvSpPr>
        <p:spPr bwMode="auto">
          <a:xfrm>
            <a:off x="179512" y="2192164"/>
            <a:ext cx="3384376" cy="1000274"/>
          </a:xfrm>
          <a:prstGeom prst="rect">
            <a:avLst/>
          </a:prstGeom>
          <a:ln w="12700">
            <a:solidFill>
              <a:schemeClr val="tx1"/>
            </a:solidFill>
            <a:headEnd/>
            <a:tailEnd/>
          </a:ln>
        </p:spPr>
        <p:style>
          <a:lnRef idx="2">
            <a:schemeClr val="accent1"/>
          </a:lnRef>
          <a:fillRef idx="1">
            <a:schemeClr val="lt1"/>
          </a:fillRef>
          <a:effectRef idx="0">
            <a:schemeClr val="accent1"/>
          </a:effectRef>
          <a:fontRef idx="minor">
            <a:schemeClr val="dk1"/>
          </a:fontRef>
        </p:style>
        <p:txBody>
          <a:bodyPr wrap="square" lIns="253090" tIns="0" rIns="0" bIns="0" anchor="ctr">
            <a:spAutoFit/>
          </a:bodyPr>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algn="l" eaLnBrk="1" hangingPunct="1">
              <a:defRPr/>
            </a:pPr>
            <a:r>
              <a:rPr lang="en-US" altLang="en-US" sz="1300">
                <a:solidFill>
                  <a:srgbClr val="3F7F7F"/>
                </a:solidFill>
                <a:latin typeface="Monaco" charset="0"/>
                <a:sym typeface="Monaco" charset="0"/>
              </a:rPr>
              <a:t>p</a:t>
            </a:r>
            <a:r>
              <a:rPr lang="en-US" altLang="en-US" sz="1300">
                <a:solidFill>
                  <a:schemeClr val="tx1"/>
                </a:solidFill>
                <a:latin typeface="Monaco" charset="0"/>
                <a:sym typeface="Monaco" charset="0"/>
              </a:rPr>
              <a:t>           { </a:t>
            </a:r>
            <a:r>
              <a:rPr lang="en-US" altLang="en-US" sz="1300">
                <a:solidFill>
                  <a:srgbClr val="7F007F"/>
                </a:solidFill>
                <a:latin typeface="Monaco" charset="0"/>
                <a:sym typeface="Monaco" charset="0"/>
              </a:rPr>
              <a:t>color</a:t>
            </a:r>
            <a:r>
              <a:rPr lang="en-US" altLang="en-US" sz="1300">
                <a:solidFill>
                  <a:schemeClr val="tx1"/>
                </a:solidFill>
                <a:latin typeface="Monaco" charset="0"/>
                <a:sym typeface="Monaco" charset="0"/>
              </a:rPr>
              <a:t>: </a:t>
            </a:r>
            <a:r>
              <a:rPr lang="en-US" altLang="en-US" sz="1300">
                <a:solidFill>
                  <a:srgbClr val="2A00E1"/>
                </a:solidFill>
                <a:latin typeface="Monaco" charset="0"/>
                <a:sym typeface="Monaco" charset="0"/>
              </a:rPr>
              <a:t>black</a:t>
            </a:r>
            <a:r>
              <a:rPr lang="en-US" altLang="en-US" sz="1300">
                <a:solidFill>
                  <a:schemeClr val="tx1"/>
                </a:solidFill>
                <a:latin typeface="Monaco" charset="0"/>
                <a:sym typeface="Monaco" charset="0"/>
              </a:rPr>
              <a:t>;  } </a:t>
            </a:r>
          </a:p>
          <a:p>
            <a:pPr algn="l" eaLnBrk="1" hangingPunct="1">
              <a:defRPr/>
            </a:pPr>
            <a:r>
              <a:rPr lang="en-US" altLang="en-US" sz="1300" dirty="0">
                <a:solidFill>
                  <a:srgbClr val="3F7F7F"/>
                </a:solidFill>
                <a:latin typeface="Monaco" charset="0"/>
                <a:sym typeface="Monaco" charset="0"/>
              </a:rPr>
              <a:t>.</a:t>
            </a:r>
            <a:r>
              <a:rPr lang="en-US" altLang="en-US" sz="1300" dirty="0" err="1">
                <a:solidFill>
                  <a:srgbClr val="3F7F7F"/>
                </a:solidFill>
                <a:latin typeface="Monaco" charset="0"/>
                <a:sym typeface="Monaco" charset="0"/>
              </a:rPr>
              <a:t>greentea</a:t>
            </a:r>
            <a:r>
              <a:rPr lang="en-US" altLang="en-US" sz="1300" dirty="0">
                <a:solidFill>
                  <a:schemeClr val="tx1"/>
                </a:solidFill>
                <a:latin typeface="Monaco" charset="0"/>
                <a:sym typeface="Monaco" charset="0"/>
              </a:rPr>
              <a:t>   {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green</a:t>
            </a:r>
            <a:r>
              <a:rPr lang="en-US" altLang="en-US" sz="1300" dirty="0">
                <a:solidFill>
                  <a:schemeClr val="tx1"/>
                </a:solidFill>
                <a:latin typeface="Monaco" charset="0"/>
                <a:sym typeface="Monaco" charset="0"/>
              </a:rPr>
              <a:t>;  }</a:t>
            </a:r>
          </a:p>
          <a:p>
            <a:pPr algn="l" eaLnBrk="1" hangingPunct="1">
              <a:defRPr/>
            </a:pPr>
            <a:r>
              <a:rPr lang="en-US" altLang="en-US" sz="1300" dirty="0" err="1">
                <a:solidFill>
                  <a:srgbClr val="3F7F7F"/>
                </a:solidFill>
                <a:latin typeface="Monaco" charset="0"/>
                <a:sym typeface="Monaco" charset="0"/>
              </a:rPr>
              <a:t>p.greentea</a:t>
            </a:r>
            <a:r>
              <a:rPr lang="en-US" altLang="en-US" sz="1300" dirty="0">
                <a:solidFill>
                  <a:schemeClr val="tx1"/>
                </a:solidFill>
                <a:latin typeface="Monaco" charset="0"/>
                <a:sym typeface="Monaco" charset="0"/>
              </a:rPr>
              <a:t>  {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green</a:t>
            </a:r>
            <a:r>
              <a:rPr lang="en-US" altLang="en-US" sz="1300" dirty="0">
                <a:solidFill>
                  <a:schemeClr val="tx1"/>
                </a:solidFill>
                <a:latin typeface="Monaco" charset="0"/>
                <a:sym typeface="Monaco" charset="0"/>
              </a:rPr>
              <a:t>;  } </a:t>
            </a:r>
          </a:p>
          <a:p>
            <a:pPr algn="l" eaLnBrk="1" hangingPunct="1">
              <a:defRPr/>
            </a:pPr>
            <a:r>
              <a:rPr lang="en-US" altLang="en-US" sz="1300" dirty="0" err="1">
                <a:solidFill>
                  <a:srgbClr val="3F7F7F"/>
                </a:solidFill>
                <a:latin typeface="Monaco" charset="0"/>
                <a:sym typeface="Monaco" charset="0"/>
              </a:rPr>
              <a:t>p.raspberry</a:t>
            </a:r>
            <a:r>
              <a:rPr lang="en-US" altLang="en-US" sz="1300" dirty="0">
                <a:solidFill>
                  <a:schemeClr val="tx1"/>
                </a:solidFill>
                <a:latin typeface="Monaco" charset="0"/>
                <a:sym typeface="Monaco" charset="0"/>
              </a:rPr>
              <a:t> {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blue</a:t>
            </a:r>
            <a:r>
              <a:rPr lang="en-US" altLang="en-US" sz="1300" dirty="0">
                <a:solidFill>
                  <a:schemeClr val="tx1"/>
                </a:solidFill>
                <a:latin typeface="Monaco" charset="0"/>
                <a:sym typeface="Monaco" charset="0"/>
              </a:rPr>
              <a:t>;   } </a:t>
            </a:r>
          </a:p>
          <a:p>
            <a:pPr algn="l" eaLnBrk="1" hangingPunct="1">
              <a:defRPr/>
            </a:pPr>
            <a:r>
              <a:rPr lang="en-US" altLang="en-US" sz="1300" dirty="0" err="1">
                <a:solidFill>
                  <a:srgbClr val="3F7F7F"/>
                </a:solidFill>
                <a:latin typeface="Monaco" charset="0"/>
                <a:sym typeface="Monaco" charset="0"/>
              </a:rPr>
              <a:t>p.blueberry</a:t>
            </a:r>
            <a:r>
              <a:rPr lang="en-US" altLang="en-US" sz="1300" dirty="0">
                <a:solidFill>
                  <a:schemeClr val="tx1"/>
                </a:solidFill>
                <a:latin typeface="Monaco" charset="0"/>
                <a:sym typeface="Monaco" charset="0"/>
              </a:rPr>
              <a:t> { </a:t>
            </a:r>
            <a:r>
              <a:rPr lang="en-US" altLang="en-US" sz="1300" dirty="0">
                <a:solidFill>
                  <a:srgbClr val="7F007F"/>
                </a:solidFill>
                <a:latin typeface="Monaco" charset="0"/>
                <a:sym typeface="Monaco" charset="0"/>
              </a:rPr>
              <a:t>color</a:t>
            </a:r>
            <a:r>
              <a:rPr lang="en-US" altLang="en-US" sz="1300" dirty="0">
                <a:solidFill>
                  <a:schemeClr val="tx1"/>
                </a:solidFill>
                <a:latin typeface="Monaco" charset="0"/>
                <a:sym typeface="Monaco" charset="0"/>
              </a:rPr>
              <a:t>: </a:t>
            </a:r>
            <a:r>
              <a:rPr lang="en-US" altLang="en-US" sz="1300" dirty="0">
                <a:solidFill>
                  <a:srgbClr val="2A00E1"/>
                </a:solidFill>
                <a:latin typeface="Monaco" charset="0"/>
                <a:sym typeface="Monaco" charset="0"/>
              </a:rPr>
              <a:t>purple</a:t>
            </a:r>
            <a:r>
              <a:rPr lang="en-US" altLang="en-US" sz="1300" dirty="0">
                <a:solidFill>
                  <a:schemeClr val="tx1"/>
                </a:solidFill>
                <a:latin typeface="Monaco" charset="0"/>
                <a:sym typeface="Monaco" charset="0"/>
              </a:rPr>
              <a:t>; }</a:t>
            </a:r>
          </a:p>
        </p:txBody>
      </p:sp>
    </p:spTree>
    <p:extLst>
      <p:ext uri="{BB962C8B-B14F-4D97-AF65-F5344CB8AC3E}">
        <p14:creationId xmlns:p14="http://schemas.microsoft.com/office/powerpoint/2010/main" val="3484993167"/>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 y="417513"/>
            <a:ext cx="8240713" cy="602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001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Advanced Rules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031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30499420"/>
              </p:ext>
            </p:extLst>
          </p:nvPr>
        </p:nvGraphicFramePr>
        <p:xfrm>
          <a:off x="1331640" y="476673"/>
          <a:ext cx="6624736" cy="5649492"/>
        </p:xfrm>
        <a:graphic>
          <a:graphicData uri="http://schemas.openxmlformats.org/drawingml/2006/table">
            <a:tbl>
              <a:tblPr/>
              <a:tblGrid>
                <a:gridCol w="2167200"/>
                <a:gridCol w="4457536"/>
              </a:tblGrid>
              <a:tr h="518888">
                <a:tc>
                  <a:txBody>
                    <a:bodyPr/>
                    <a:lstStyle/>
                    <a:p>
                      <a:pPr algn="ctr"/>
                      <a:r>
                        <a:rPr lang="en-US" sz="1600">
                          <a:solidFill>
                            <a:srgbClr val="000000"/>
                          </a:solidFill>
                          <a:effectLst/>
                          <a:latin typeface="Helvetica Neue Light" charset="0"/>
                        </a:rPr>
                        <a:t>Selector</a:t>
                      </a:r>
                      <a:endParaRPr lang="en-US" sz="160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CBCB"/>
                    </a:solidFill>
                  </a:tcPr>
                </a:tc>
                <a:tc>
                  <a:txBody>
                    <a:bodyPr/>
                    <a:lstStyle/>
                    <a:p>
                      <a:pPr algn="ctr"/>
                      <a:r>
                        <a:rPr lang="en-US" sz="1600">
                          <a:solidFill>
                            <a:srgbClr val="000000"/>
                          </a:solidFill>
                          <a:effectLst/>
                          <a:latin typeface="Helvetica Neue Light" charset="0"/>
                        </a:rPr>
                        <a:t>Applies to</a:t>
                      </a:r>
                      <a:endParaRPr lang="en-US" sz="160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CBCB"/>
                    </a:solidFill>
                  </a:tcPr>
                </a:tc>
              </a:tr>
              <a:tr h="490456">
                <a:tc>
                  <a:txBody>
                    <a:bodyPr/>
                    <a:lstStyle/>
                    <a:p>
                      <a:pPr algn="ctr"/>
                      <a:r>
                        <a:rPr lang="en-US" sz="1600">
                          <a:solidFill>
                            <a:srgbClr val="000000"/>
                          </a:solidFill>
                          <a:effectLst/>
                          <a:latin typeface="Helvetica Neue Light" charset="0"/>
                        </a:rPr>
                        <a:t>p</a:t>
                      </a:r>
                      <a:endParaRPr lang="en-US" sz="160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solidFill>
                            <a:srgbClr val="000000"/>
                          </a:solidFill>
                          <a:effectLst/>
                          <a:latin typeface="Helvetica Neue Light" charset="0"/>
                        </a:rPr>
                        <a:t>All paragraphs in the document</a:t>
                      </a:r>
                      <a:endParaRPr lang="en-US" sz="160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002">
                <a:tc>
                  <a:txBody>
                    <a:bodyPr/>
                    <a:lstStyle/>
                    <a:p>
                      <a:pPr algn="ctr"/>
                      <a:r>
                        <a:rPr lang="en-US" sz="1600">
                          <a:solidFill>
                            <a:srgbClr val="000000"/>
                          </a:solidFill>
                          <a:effectLst/>
                          <a:latin typeface="Helvetica Neue Light" charset="0"/>
                        </a:rPr>
                        <a:t>.about</a:t>
                      </a:r>
                      <a:endParaRPr lang="en-US" sz="160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solidFill>
                            <a:srgbClr val="000000"/>
                          </a:solidFill>
                          <a:effectLst/>
                          <a:latin typeface="Helvetica Neue Light" charset="0"/>
                        </a:rPr>
                        <a:t>All elements in the document with a class value of about</a:t>
                      </a:r>
                      <a:endParaRPr lang="en-US" sz="160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8070">
                <a:tc>
                  <a:txBody>
                    <a:bodyPr/>
                    <a:lstStyle/>
                    <a:p>
                      <a:pPr algn="ctr"/>
                      <a:r>
                        <a:rPr lang="en-US" sz="1600" dirty="0">
                          <a:solidFill>
                            <a:srgbClr val="000000"/>
                          </a:solidFill>
                          <a:effectLst/>
                          <a:latin typeface="Helvetica Neue Light" charset="0"/>
                        </a:rPr>
                        <a:t>#</a:t>
                      </a:r>
                      <a:r>
                        <a:rPr lang="en-US" sz="1600" dirty="0" err="1">
                          <a:solidFill>
                            <a:srgbClr val="000000"/>
                          </a:solidFill>
                          <a:effectLst/>
                          <a:latin typeface="Helvetica Neue Light" charset="0"/>
                        </a:rPr>
                        <a:t>corporatehistory</a:t>
                      </a:r>
                      <a:endParaRPr lang="en-US" sz="1600" dirty="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solidFill>
                            <a:srgbClr val="000000"/>
                          </a:solidFill>
                          <a:effectLst/>
                          <a:latin typeface="Helvetica Neue Light" charset="0"/>
                        </a:rPr>
                        <a:t>The element in the document with an id value of corporate history (if present)</a:t>
                      </a:r>
                      <a:endParaRPr lang="en-US" sz="160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002">
                <a:tc>
                  <a:txBody>
                    <a:bodyPr/>
                    <a:lstStyle/>
                    <a:p>
                      <a:pPr algn="ctr"/>
                      <a:r>
                        <a:rPr lang="pt-BR" sz="1600">
                          <a:solidFill>
                            <a:srgbClr val="000000"/>
                          </a:solidFill>
                          <a:effectLst/>
                          <a:latin typeface="Helvetica Neue Light" charset="0"/>
                        </a:rPr>
                        <a:t>h1,h2,h3</a:t>
                      </a:r>
                      <a:endParaRPr lang="pt-BR" sz="160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solidFill>
                            <a:srgbClr val="000000"/>
                          </a:solidFill>
                          <a:effectLst/>
                          <a:latin typeface="Helvetica Neue Light" charset="0"/>
                        </a:rPr>
                        <a:t>All first-, second-, and third-level headings in the document</a:t>
                      </a:r>
                      <a:endParaRPr lang="en-US" sz="160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002">
                <a:tc>
                  <a:txBody>
                    <a:bodyPr/>
                    <a:lstStyle/>
                    <a:p>
                      <a:pPr algn="ctr"/>
                      <a:r>
                        <a:rPr lang="en-US" sz="1600" dirty="0">
                          <a:solidFill>
                            <a:srgbClr val="000000"/>
                          </a:solidFill>
                          <a:effectLst/>
                          <a:latin typeface="Helvetica Neue Light" charset="0"/>
                        </a:rPr>
                        <a:t>.privacy, .copyright</a:t>
                      </a:r>
                      <a:endParaRPr lang="en-US" sz="1600" dirty="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solidFill>
                            <a:srgbClr val="000000"/>
                          </a:solidFill>
                          <a:effectLst/>
                          <a:latin typeface="Helvetica Neue Light" charset="0"/>
                        </a:rPr>
                        <a:t>All elements with a class of privacy or copyright</a:t>
                      </a:r>
                      <a:endParaRPr lang="en-US" sz="160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8070">
                <a:tc>
                  <a:txBody>
                    <a:bodyPr/>
                    <a:lstStyle/>
                    <a:p>
                      <a:pPr algn="ctr"/>
                      <a:r>
                        <a:rPr lang="en-US" sz="1600" dirty="0">
                          <a:solidFill>
                            <a:srgbClr val="000000"/>
                          </a:solidFill>
                          <a:effectLst/>
                          <a:latin typeface="Helvetica Neue Light" charset="0"/>
                        </a:rPr>
                        <a:t>#</a:t>
                      </a:r>
                      <a:r>
                        <a:rPr lang="en-US" sz="1600" dirty="0" err="1">
                          <a:solidFill>
                            <a:srgbClr val="000000"/>
                          </a:solidFill>
                          <a:effectLst/>
                          <a:latin typeface="Helvetica Neue Light" charset="0"/>
                        </a:rPr>
                        <a:t>header,#footer</a:t>
                      </a:r>
                      <a:endParaRPr lang="en-US" sz="1600" dirty="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solidFill>
                            <a:srgbClr val="000000"/>
                          </a:solidFill>
                          <a:effectLst/>
                          <a:latin typeface="Helvetica Neue Light" charset="0"/>
                        </a:rPr>
                        <a:t>The element assigned an id of header, and the element assigned an id of footer</a:t>
                      </a:r>
                      <a:endParaRPr lang="en-US" sz="160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1002">
                <a:tc>
                  <a:txBody>
                    <a:bodyPr/>
                    <a:lstStyle/>
                    <a:p>
                      <a:pPr algn="ctr"/>
                      <a:r>
                        <a:rPr lang="en-US" sz="1600">
                          <a:solidFill>
                            <a:srgbClr val="000000"/>
                          </a:solidFill>
                          <a:effectLst/>
                          <a:latin typeface="Helvetica Neue Light" charset="0"/>
                        </a:rPr>
                        <a:t>p.footnote</a:t>
                      </a:r>
                      <a:endParaRPr lang="en-US" sz="160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effectLst/>
                          <a:latin typeface="Helvetica Neue Light" charset="0"/>
                        </a:rPr>
                        <a:t>All paragraphs assigned a class of footnote</a:t>
                      </a:r>
                      <a:endParaRPr lang="en-US" sz="1600" dirty="0">
                        <a:effectLst/>
                      </a:endParaRPr>
                    </a:p>
                  </a:txBody>
                  <a:tcPr marL="22778" marR="22778" marT="22778" marB="2277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292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4819268"/>
              </p:ext>
            </p:extLst>
          </p:nvPr>
        </p:nvGraphicFramePr>
        <p:xfrm>
          <a:off x="1259632" y="260648"/>
          <a:ext cx="6696744" cy="6402113"/>
        </p:xfrm>
        <a:graphic>
          <a:graphicData uri="http://schemas.openxmlformats.org/drawingml/2006/table">
            <a:tbl>
              <a:tblPr/>
              <a:tblGrid>
                <a:gridCol w="2802285"/>
                <a:gridCol w="3894459"/>
              </a:tblGrid>
              <a:tr h="268260">
                <a:tc>
                  <a:txBody>
                    <a:bodyPr/>
                    <a:lstStyle/>
                    <a:p>
                      <a:pPr algn="ctr"/>
                      <a:r>
                        <a:rPr lang="en-US" sz="1200">
                          <a:solidFill>
                            <a:srgbClr val="000000"/>
                          </a:solidFill>
                          <a:effectLst/>
                          <a:latin typeface="Helvetica Neue Light" charset="0"/>
                        </a:rPr>
                        <a:t>Selector</a:t>
                      </a:r>
                      <a:endParaRPr lang="en-US" sz="120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CBCB"/>
                    </a:solidFill>
                  </a:tcPr>
                </a:tc>
                <a:tc>
                  <a:txBody>
                    <a:bodyPr/>
                    <a:lstStyle/>
                    <a:p>
                      <a:pPr algn="ctr"/>
                      <a:r>
                        <a:rPr lang="en-US" sz="1200">
                          <a:solidFill>
                            <a:srgbClr val="000000"/>
                          </a:solidFill>
                          <a:effectLst/>
                          <a:latin typeface="Helvetica Neue Light" charset="0"/>
                        </a:rPr>
                        <a:t>Applies to</a:t>
                      </a:r>
                      <a:endParaRPr lang="en-US" sz="120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BCBCB"/>
                    </a:solidFill>
                  </a:tcPr>
                </a:tc>
              </a:tr>
              <a:tr h="782004">
                <a:tc>
                  <a:txBody>
                    <a:bodyPr/>
                    <a:lstStyle/>
                    <a:p>
                      <a:pPr algn="ctr"/>
                      <a:r>
                        <a:rPr lang="en-US" sz="1600" dirty="0">
                          <a:solidFill>
                            <a:srgbClr val="000000"/>
                          </a:solidFill>
                          <a:effectLst/>
                          <a:latin typeface="Helvetica Neue Light" charset="0"/>
                        </a:rPr>
                        <a:t>#</a:t>
                      </a:r>
                      <a:r>
                        <a:rPr lang="en-US" sz="1600" dirty="0" err="1">
                          <a:solidFill>
                            <a:srgbClr val="000000"/>
                          </a:solidFill>
                          <a:effectLst/>
                          <a:latin typeface="Helvetica Neue Light" charset="0"/>
                        </a:rPr>
                        <a:t>bodycopy.usergenerated</a:t>
                      </a:r>
                      <a:endParaRPr lang="en-US" sz="1600" dirty="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solidFill>
                            <a:srgbClr val="000000"/>
                          </a:solidFill>
                          <a:effectLst/>
                          <a:latin typeface="Helvetica Neue Light" charset="0"/>
                        </a:rPr>
                        <a:t>An element that has been assigned both an id of bodycopy and a class of usergenerated</a:t>
                      </a:r>
                      <a:endParaRPr lang="en-US" sz="160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552">
                <a:tc>
                  <a:txBody>
                    <a:bodyPr/>
                    <a:lstStyle/>
                    <a:p>
                      <a:pPr algn="ctr"/>
                      <a:r>
                        <a:rPr lang="en-US" sz="1600" dirty="0">
                          <a:solidFill>
                            <a:srgbClr val="000000"/>
                          </a:solidFill>
                          <a:effectLst/>
                          <a:latin typeface="Helvetica Neue Light" charset="0"/>
                        </a:rPr>
                        <a:t>.navigation a</a:t>
                      </a:r>
                      <a:endParaRPr lang="en-US" sz="1600" dirty="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solidFill>
                            <a:srgbClr val="000000"/>
                          </a:solidFill>
                          <a:effectLst/>
                          <a:latin typeface="Helvetica Neue Light" charset="0"/>
                        </a:rPr>
                        <a:t>All links with an ancestor parent assigned a class of navigation</a:t>
                      </a:r>
                      <a:endParaRPr lang="en-US" sz="160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2004">
                <a:tc>
                  <a:txBody>
                    <a:bodyPr/>
                    <a:lstStyle/>
                    <a:p>
                      <a:pPr algn="ctr"/>
                      <a:r>
                        <a:rPr lang="en-US" sz="1600" dirty="0">
                          <a:solidFill>
                            <a:srgbClr val="000000"/>
                          </a:solidFill>
                          <a:effectLst/>
                          <a:latin typeface="Helvetica Neue Light" charset="0"/>
                        </a:rPr>
                        <a:t>#</a:t>
                      </a:r>
                      <a:r>
                        <a:rPr lang="en-US" sz="1600" dirty="0" err="1">
                          <a:solidFill>
                            <a:srgbClr val="000000"/>
                          </a:solidFill>
                          <a:effectLst/>
                          <a:latin typeface="Helvetica Neue Light" charset="0"/>
                        </a:rPr>
                        <a:t>primarynavigation</a:t>
                      </a:r>
                      <a:r>
                        <a:rPr lang="en-US" sz="1600" dirty="0">
                          <a:solidFill>
                            <a:srgbClr val="000000"/>
                          </a:solidFill>
                          <a:effectLst/>
                          <a:latin typeface="Helvetica Neue Light" charset="0"/>
                        </a:rPr>
                        <a:t> </a:t>
                      </a:r>
                      <a:r>
                        <a:rPr lang="en-US" sz="1600" dirty="0" err="1">
                          <a:solidFill>
                            <a:srgbClr val="000000"/>
                          </a:solidFill>
                          <a:effectLst/>
                          <a:latin typeface="Helvetica Neue Light" charset="0"/>
                        </a:rPr>
                        <a:t>li.current</a:t>
                      </a:r>
                      <a:endParaRPr lang="en-US" sz="1600" dirty="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effectLst/>
                          <a:latin typeface="Helvetica Neue Light" charset="0"/>
                        </a:rPr>
                        <a:t>All list items with a class of current and an ancestor parent with an id of </a:t>
                      </a:r>
                      <a:r>
                        <a:rPr lang="en-US" sz="1600" dirty="0" err="1">
                          <a:solidFill>
                            <a:srgbClr val="000000"/>
                          </a:solidFill>
                          <a:effectLst/>
                          <a:latin typeface="Helvetica Neue Light" charset="0"/>
                        </a:rPr>
                        <a:t>primarynavigation</a:t>
                      </a:r>
                      <a:endParaRPr lang="en-US" sz="1600" dirty="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2004">
                <a:tc>
                  <a:txBody>
                    <a:bodyPr/>
                    <a:lstStyle/>
                    <a:p>
                      <a:pPr algn="ctr"/>
                      <a:r>
                        <a:rPr lang="en-US" sz="1600">
                          <a:solidFill>
                            <a:srgbClr val="000000"/>
                          </a:solidFill>
                          <a:effectLst/>
                          <a:latin typeface="Helvetica Neue Light" charset="0"/>
                        </a:rPr>
                        <a:t>.about #bodycopy</a:t>
                      </a:r>
                      <a:endParaRPr lang="en-US" sz="160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solidFill>
                            <a:srgbClr val="000000"/>
                          </a:solidFill>
                          <a:effectLst/>
                          <a:latin typeface="Helvetica Neue Light" charset="0"/>
                        </a:rPr>
                        <a:t>Any element on the site with an id of bodycopy and an ancestor parent assigned a class of about</a:t>
                      </a:r>
                      <a:endParaRPr lang="en-US" sz="160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2379">
                <a:tc>
                  <a:txBody>
                    <a:bodyPr/>
                    <a:lstStyle/>
                    <a:p>
                      <a:pPr algn="ctr"/>
                      <a:r>
                        <a:rPr lang="en-US" sz="1600" dirty="0" err="1">
                          <a:solidFill>
                            <a:srgbClr val="000000"/>
                          </a:solidFill>
                          <a:effectLst/>
                          <a:latin typeface="Helvetica Neue Light" charset="0"/>
                        </a:rPr>
                        <a:t>body#personalproducts</a:t>
                      </a:r>
                      <a:r>
                        <a:rPr lang="en-US" sz="1600" dirty="0">
                          <a:solidFill>
                            <a:srgbClr val="000000"/>
                          </a:solidFill>
                          <a:effectLst/>
                          <a:latin typeface="Helvetica Neue Light" charset="0"/>
                        </a:rPr>
                        <a:t>,</a:t>
                      </a:r>
                      <a:endParaRPr lang="en-US" sz="1600" dirty="0">
                        <a:effectLst/>
                      </a:endParaRPr>
                    </a:p>
                    <a:p>
                      <a:pPr algn="ctr"/>
                      <a:r>
                        <a:rPr lang="en-US" sz="1600" dirty="0" err="1">
                          <a:solidFill>
                            <a:srgbClr val="000000"/>
                          </a:solidFill>
                          <a:effectLst/>
                          <a:latin typeface="Helvetica Neue Light" charset="0"/>
                        </a:rPr>
                        <a:t>body#proproducts</a:t>
                      </a:r>
                      <a:r>
                        <a:rPr lang="en-US" sz="1600" dirty="0">
                          <a:solidFill>
                            <a:srgbClr val="000000"/>
                          </a:solidFill>
                          <a:effectLst/>
                          <a:latin typeface="Helvetica Neue Light" charset="0"/>
                        </a:rPr>
                        <a:t>,</a:t>
                      </a:r>
                      <a:endParaRPr lang="en-US" sz="1600" dirty="0">
                        <a:effectLst/>
                      </a:endParaRPr>
                    </a:p>
                    <a:p>
                      <a:pPr algn="ctr"/>
                      <a:r>
                        <a:rPr lang="en-US" sz="1600" dirty="0" err="1">
                          <a:solidFill>
                            <a:srgbClr val="000000"/>
                          </a:solidFill>
                          <a:effectLst/>
                          <a:latin typeface="Helvetica Neue Light" charset="0"/>
                        </a:rPr>
                        <a:t>body#enterpriseproducts</a:t>
                      </a:r>
                      <a:endParaRPr lang="en-US" sz="1600" dirty="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effectLst/>
                          <a:latin typeface="Helvetica Neue Light" charset="0"/>
                        </a:rPr>
                        <a:t>The body elements within the site assigned the ids </a:t>
                      </a:r>
                      <a:r>
                        <a:rPr lang="en-US" sz="1600" dirty="0" err="1">
                          <a:solidFill>
                            <a:srgbClr val="000000"/>
                          </a:solidFill>
                          <a:effectLst/>
                          <a:latin typeface="Helvetica Neue Light" charset="0"/>
                        </a:rPr>
                        <a:t>personalproducts</a:t>
                      </a:r>
                      <a:r>
                        <a:rPr lang="en-US" sz="1600" dirty="0">
                          <a:solidFill>
                            <a:srgbClr val="000000"/>
                          </a:solidFill>
                          <a:effectLst/>
                          <a:latin typeface="Helvetica Neue Light" charset="0"/>
                        </a:rPr>
                        <a:t>, </a:t>
                      </a:r>
                      <a:r>
                        <a:rPr lang="en-US" sz="1600" dirty="0" err="1">
                          <a:solidFill>
                            <a:srgbClr val="000000"/>
                          </a:solidFill>
                          <a:effectLst/>
                          <a:latin typeface="Helvetica Neue Light" charset="0"/>
                        </a:rPr>
                        <a:t>proproducts</a:t>
                      </a:r>
                      <a:r>
                        <a:rPr lang="en-US" sz="1600" dirty="0">
                          <a:solidFill>
                            <a:srgbClr val="000000"/>
                          </a:solidFill>
                          <a:effectLst/>
                          <a:latin typeface="Helvetica Neue Light" charset="0"/>
                        </a:rPr>
                        <a:t>, and </a:t>
                      </a:r>
                      <a:r>
                        <a:rPr lang="en-US" sz="1600" dirty="0" err="1">
                          <a:solidFill>
                            <a:srgbClr val="000000"/>
                          </a:solidFill>
                          <a:effectLst/>
                          <a:latin typeface="Helvetica Neue Light" charset="0"/>
                        </a:rPr>
                        <a:t>enterpriseproducts</a:t>
                      </a:r>
                      <a:endParaRPr lang="en-US" sz="1600" dirty="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0358">
                <a:tc>
                  <a:txBody>
                    <a:bodyPr/>
                    <a:lstStyle/>
                    <a:p>
                      <a:pPr algn="ctr"/>
                      <a:r>
                        <a:rPr lang="en-US" sz="1600">
                          <a:solidFill>
                            <a:srgbClr val="000000"/>
                          </a:solidFill>
                          <a:effectLst/>
                          <a:latin typeface="Helvetica Neue Light" charset="0"/>
                        </a:rPr>
                        <a:t>body#personalproducts #bodycopy,</a:t>
                      </a:r>
                      <a:endParaRPr lang="en-US" sz="1600">
                        <a:effectLst/>
                      </a:endParaRPr>
                    </a:p>
                    <a:p>
                      <a:pPr algn="ctr"/>
                      <a:r>
                        <a:rPr lang="en-US" sz="1600">
                          <a:solidFill>
                            <a:srgbClr val="000000"/>
                          </a:solidFill>
                          <a:effectLst/>
                          <a:latin typeface="Helvetica Neue Light" charset="0"/>
                        </a:rPr>
                        <a:t>body#proproducts #bodycopy,</a:t>
                      </a:r>
                      <a:endParaRPr lang="en-US" sz="1600">
                        <a:effectLst/>
                      </a:endParaRPr>
                    </a:p>
                    <a:p>
                      <a:pPr algn="ctr"/>
                      <a:r>
                        <a:rPr lang="en-US" sz="1600">
                          <a:solidFill>
                            <a:srgbClr val="000000"/>
                          </a:solidFill>
                          <a:effectLst/>
                          <a:latin typeface="Helvetica Neue Light" charset="0"/>
                        </a:rPr>
                        <a:t>body#enterpriseproducts #bodycopy</a:t>
                      </a:r>
                      <a:endParaRPr lang="en-US" sz="160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effectLst/>
                          <a:latin typeface="Helvetica Neue Light" charset="0"/>
                        </a:rPr>
                        <a:t>The elements assigned an id of </a:t>
                      </a:r>
                      <a:r>
                        <a:rPr lang="en-US" sz="1600" dirty="0" err="1">
                          <a:solidFill>
                            <a:srgbClr val="000000"/>
                          </a:solidFill>
                          <a:effectLst/>
                          <a:latin typeface="Helvetica Neue Light" charset="0"/>
                        </a:rPr>
                        <a:t>bodycopy</a:t>
                      </a:r>
                      <a:r>
                        <a:rPr lang="en-US" sz="1600" dirty="0">
                          <a:solidFill>
                            <a:srgbClr val="000000"/>
                          </a:solidFill>
                          <a:effectLst/>
                          <a:latin typeface="Helvetica Neue Light" charset="0"/>
                        </a:rPr>
                        <a:t>, within the documents suggested by the previous example</a:t>
                      </a:r>
                      <a:endParaRPr lang="en-US" sz="1600" dirty="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552">
                <a:tc>
                  <a:txBody>
                    <a:bodyPr/>
                    <a:lstStyle/>
                    <a:p>
                      <a:pPr algn="ctr"/>
                      <a:r>
                        <a:rPr lang="en-US" sz="1600">
                          <a:solidFill>
                            <a:srgbClr val="000000"/>
                          </a:solidFill>
                          <a:effectLst/>
                          <a:latin typeface="Helvetica Neue Light" charset="0"/>
                        </a:rPr>
                        <a:t>ol li ol li ol li</a:t>
                      </a:r>
                      <a:endParaRPr lang="en-US" sz="160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dirty="0">
                          <a:solidFill>
                            <a:srgbClr val="000000"/>
                          </a:solidFill>
                          <a:effectLst/>
                          <a:latin typeface="Helvetica Neue Light" charset="0"/>
                        </a:rPr>
                        <a:t>A list item in the third level of a nested ordered list</a:t>
                      </a:r>
                      <a:endParaRPr lang="en-US" sz="1600" dirty="0">
                        <a:effectLst/>
                      </a:endParaRPr>
                    </a:p>
                  </a:txBody>
                  <a:tcPr marL="16446" marR="16446" marT="16446" marB="1644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9084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C1AA9B1-CB3D-4399-B7AB-B7EE896B2F2D}" type="slidenum">
              <a:rPr lang="en-US"/>
              <a:pPr>
                <a:defRPr/>
              </a:pPr>
              <a:t>2</a:t>
            </a:fld>
            <a:endParaRPr lang="en-US"/>
          </a:p>
        </p:txBody>
      </p:sp>
      <p:sp>
        <p:nvSpPr>
          <p:cNvPr id="49155" name="Rectangle 1"/>
          <p:cNvSpPr>
            <a:spLocks noGrp="1" noChangeArrowheads="1"/>
          </p:cNvSpPr>
          <p:nvPr>
            <p:ph type="title"/>
          </p:nvPr>
        </p:nvSpPr>
        <p:spPr/>
        <p:txBody>
          <a:bodyPr/>
          <a:lstStyle/>
          <a:p>
            <a:pPr eaLnBrk="1" hangingPunct="1"/>
            <a:r>
              <a:rPr lang="en-US" altLang="en-US" smtClean="0"/>
              <a:t>Agenda</a:t>
            </a:r>
          </a:p>
        </p:txBody>
      </p:sp>
      <p:sp>
        <p:nvSpPr>
          <p:cNvPr id="49156" name="Rectangle 2"/>
          <p:cNvSpPr>
            <a:spLocks noGrp="1" noChangeArrowheads="1"/>
          </p:cNvSpPr>
          <p:nvPr>
            <p:ph type="body" idx="1"/>
          </p:nvPr>
        </p:nvSpPr>
        <p:spPr>
          <a:xfrm>
            <a:off x="401836" y="1526977"/>
            <a:ext cx="8340328" cy="4616648"/>
          </a:xfrm>
        </p:spPr>
        <p:txBody>
          <a:bodyPr/>
          <a:lstStyle/>
          <a:p>
            <a:pPr>
              <a:spcBef>
                <a:spcPts val="1055"/>
              </a:spcBef>
            </a:pPr>
            <a:r>
              <a:rPr lang="en-US" altLang="en-US" dirty="0" smtClean="0"/>
              <a:t>CSS</a:t>
            </a:r>
          </a:p>
          <a:p>
            <a:pPr marL="499993" lvl="1">
              <a:spcBef>
                <a:spcPts val="1055"/>
              </a:spcBef>
            </a:pPr>
            <a:r>
              <a:rPr lang="en-US" altLang="en-US" dirty="0" smtClean="0"/>
              <a:t>Selector rules and the “Cascade” in CSS</a:t>
            </a:r>
          </a:p>
        </p:txBody>
      </p:sp>
    </p:spTree>
    <p:extLst>
      <p:ext uri="{BB962C8B-B14F-4D97-AF65-F5344CB8AC3E}">
        <p14:creationId xmlns:p14="http://schemas.microsoft.com/office/powerpoint/2010/main" val="119877335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268760"/>
            <a:ext cx="6484242" cy="3975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65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8640"/>
            <a:ext cx="9023754"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372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45" y="274638"/>
            <a:ext cx="9400975"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028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902182" cy="532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48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8C6D8D14-4C24-4288-9DE0-828A2E3EB2E1}" type="slidenum">
              <a:rPr lang="en-US"/>
              <a:pPr>
                <a:defRPr/>
              </a:pPr>
              <a:t>7</a:t>
            </a:fld>
            <a:endParaRPr lang="en-US"/>
          </a:p>
        </p:txBody>
      </p:sp>
      <p:sp>
        <p:nvSpPr>
          <p:cNvPr id="56323" name="Rectangle 1"/>
          <p:cNvSpPr>
            <a:spLocks noGrp="1" noChangeArrowheads="1"/>
          </p:cNvSpPr>
          <p:nvPr>
            <p:ph type="title"/>
          </p:nvPr>
        </p:nvSpPr>
        <p:spPr>
          <a:xfrm>
            <a:off x="401836" y="232172"/>
            <a:ext cx="8697516" cy="982266"/>
          </a:xfrm>
        </p:spPr>
        <p:txBody>
          <a:bodyPr>
            <a:normAutofit fontScale="90000"/>
          </a:bodyPr>
          <a:lstStyle/>
          <a:p>
            <a:pPr eaLnBrk="1" hangingPunct="1"/>
            <a:r>
              <a:rPr lang="en-US" altLang="en-US" smtClean="0"/>
              <a:t>Rules, Classes, Elements - which ones get selected?</a:t>
            </a:r>
          </a:p>
        </p:txBody>
      </p:sp>
      <p:sp>
        <p:nvSpPr>
          <p:cNvPr id="56324" name="Rectangle 2"/>
          <p:cNvSpPr>
            <a:spLocks noGrp="1" noChangeArrowheads="1"/>
          </p:cNvSpPr>
          <p:nvPr>
            <p:ph type="body" idx="1"/>
          </p:nvPr>
        </p:nvSpPr>
        <p:spPr/>
        <p:txBody>
          <a:bodyPr>
            <a:normAutofit fontScale="70000" lnSpcReduction="20000"/>
          </a:bodyPr>
          <a:lstStyle/>
          <a:p>
            <a:pPr marL="0" indent="0">
              <a:buNone/>
            </a:pPr>
            <a:r>
              <a:rPr lang="en-US" altLang="en-US" dirty="0" smtClean="0"/>
              <a:t>(1) </a:t>
            </a:r>
            <a:r>
              <a:rPr lang="en-US" altLang="en-US" i="1" dirty="0" smtClean="0"/>
              <a:t>Explicit Match:</a:t>
            </a:r>
            <a:r>
              <a:rPr lang="en-US" altLang="en-US" dirty="0" smtClean="0"/>
              <a:t>  Do any selectors select your element? </a:t>
            </a:r>
          </a:p>
          <a:p>
            <a:pPr marL="499993" lvl="1">
              <a:spcBef>
                <a:spcPts val="1406"/>
              </a:spcBef>
            </a:pPr>
            <a:r>
              <a:rPr lang="en-US" altLang="en-US" dirty="0" smtClean="0"/>
              <a:t>Examine CSS rules for </a:t>
            </a:r>
            <a:r>
              <a:rPr lang="en-US" altLang="en-US" i="1" dirty="0" smtClean="0"/>
              <a:t>explicit match</a:t>
            </a:r>
            <a:r>
              <a:rPr lang="en-US" altLang="en-US" dirty="0" smtClean="0"/>
              <a:t> for element. </a:t>
            </a:r>
          </a:p>
          <a:p>
            <a:pPr marL="0" indent="0">
              <a:spcBef>
                <a:spcPts val="1406"/>
              </a:spcBef>
              <a:buNone/>
            </a:pPr>
            <a:r>
              <a:rPr lang="en-US" altLang="en-US" dirty="0" smtClean="0"/>
              <a:t>(2) </a:t>
            </a:r>
            <a:r>
              <a:rPr lang="en-US" altLang="en-US" i="1" dirty="0" smtClean="0"/>
              <a:t>Inheritance Match</a:t>
            </a:r>
            <a:r>
              <a:rPr lang="en-US" altLang="en-US" dirty="0" smtClean="0"/>
              <a:t>:  What if no rules match the element:</a:t>
            </a:r>
          </a:p>
          <a:p>
            <a:pPr marL="499993" lvl="1">
              <a:spcBef>
                <a:spcPts val="1406"/>
              </a:spcBef>
            </a:pPr>
            <a:r>
              <a:rPr lang="en-US" altLang="en-US" dirty="0" smtClean="0"/>
              <a:t>Rely on </a:t>
            </a:r>
            <a:r>
              <a:rPr lang="en-US" altLang="en-US" i="1" dirty="0" smtClean="0"/>
              <a:t>inheritance</a:t>
            </a:r>
            <a:r>
              <a:rPr lang="en-US" altLang="en-US" dirty="0" smtClean="0"/>
              <a:t>. </a:t>
            </a:r>
          </a:p>
          <a:p>
            <a:pPr marL="499993" lvl="1">
              <a:spcBef>
                <a:spcPts val="1406"/>
              </a:spcBef>
            </a:pPr>
            <a:r>
              <a:rPr lang="en-US" altLang="en-US" dirty="0" smtClean="0"/>
              <a:t>Look at the element’s parents, and parents’ parents, and so on, until you find the property defined.</a:t>
            </a:r>
          </a:p>
          <a:p>
            <a:pPr marL="0" indent="0">
              <a:spcBef>
                <a:spcPts val="1406"/>
              </a:spcBef>
              <a:buNone/>
            </a:pPr>
            <a:r>
              <a:rPr lang="en-US" altLang="en-US" dirty="0" smtClean="0"/>
              <a:t>(3) </a:t>
            </a:r>
            <a:r>
              <a:rPr lang="en-US" altLang="en-US" i="1" dirty="0" smtClean="0"/>
              <a:t>Default Match:</a:t>
            </a:r>
            <a:r>
              <a:rPr lang="en-US" altLang="en-US" dirty="0" smtClean="0"/>
              <a:t>  still no explicit or inherited match</a:t>
            </a:r>
          </a:p>
          <a:p>
            <a:pPr marL="499993" lvl="1">
              <a:spcBef>
                <a:spcPts val="1406"/>
              </a:spcBef>
            </a:pPr>
            <a:r>
              <a:rPr lang="en-US" altLang="en-US" dirty="0" smtClean="0"/>
              <a:t>use the </a:t>
            </a:r>
            <a:r>
              <a:rPr lang="en-US" altLang="en-US" i="1" dirty="0" smtClean="0"/>
              <a:t>default</a:t>
            </a:r>
            <a:r>
              <a:rPr lang="en-US" altLang="en-US" dirty="0" smtClean="0"/>
              <a:t> value defined by the browser </a:t>
            </a:r>
          </a:p>
          <a:p>
            <a:pPr marL="0" indent="0">
              <a:spcBef>
                <a:spcPts val="1406"/>
              </a:spcBef>
              <a:buNone/>
            </a:pPr>
            <a:r>
              <a:rPr lang="en-US" altLang="en-US" dirty="0" smtClean="0"/>
              <a:t>(4) </a:t>
            </a:r>
            <a:r>
              <a:rPr lang="en-US" altLang="en-US" i="1" dirty="0" smtClean="0"/>
              <a:t>Most Specific Match</a:t>
            </a:r>
            <a:r>
              <a:rPr lang="en-US" altLang="en-US" dirty="0" smtClean="0"/>
              <a:t>:  What if more than one match?                   ?</a:t>
            </a:r>
          </a:p>
          <a:p>
            <a:pPr marL="499993" lvl="1">
              <a:spcBef>
                <a:spcPts val="1406"/>
              </a:spcBef>
              <a:buSzPct val="125000"/>
            </a:pPr>
            <a:r>
              <a:rPr lang="en-US" altLang="en-US" dirty="0" smtClean="0"/>
              <a:t>select rule that is the </a:t>
            </a:r>
            <a:r>
              <a:rPr lang="en-US" altLang="en-US" i="1" dirty="0" smtClean="0"/>
              <a:t>most specific</a:t>
            </a:r>
          </a:p>
        </p:txBody>
      </p:sp>
      <p:sp>
        <p:nvSpPr>
          <p:cNvPr id="45061" name="Rectangle 3"/>
          <p:cNvSpPr>
            <a:spLocks/>
          </p:cNvSpPr>
          <p:nvPr/>
        </p:nvSpPr>
        <p:spPr bwMode="auto">
          <a:xfrm>
            <a:off x="319236" y="1580555"/>
            <a:ext cx="2308548"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
        <p:nvSpPr>
          <p:cNvPr id="9" name="Rectangle 3"/>
          <p:cNvSpPr>
            <a:spLocks/>
          </p:cNvSpPr>
          <p:nvPr/>
        </p:nvSpPr>
        <p:spPr bwMode="auto">
          <a:xfrm>
            <a:off x="319236" y="2420888"/>
            <a:ext cx="2812604"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
        <p:nvSpPr>
          <p:cNvPr id="10" name="Rectangle 3"/>
          <p:cNvSpPr>
            <a:spLocks/>
          </p:cNvSpPr>
          <p:nvPr/>
        </p:nvSpPr>
        <p:spPr bwMode="auto">
          <a:xfrm>
            <a:off x="319236" y="4872261"/>
            <a:ext cx="3028628"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
        <p:nvSpPr>
          <p:cNvPr id="11" name="Rectangle 3"/>
          <p:cNvSpPr>
            <a:spLocks/>
          </p:cNvSpPr>
          <p:nvPr/>
        </p:nvSpPr>
        <p:spPr bwMode="auto">
          <a:xfrm>
            <a:off x="387982" y="3933056"/>
            <a:ext cx="2311810"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Tree>
    <p:extLst>
      <p:ext uri="{BB962C8B-B14F-4D97-AF65-F5344CB8AC3E}">
        <p14:creationId xmlns:p14="http://schemas.microsoft.com/office/powerpoint/2010/main" val="181021202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35AE91F-E9F8-4682-8E2E-FC40CD26EB78}" type="slidenum">
              <a:rPr lang="en-US"/>
              <a:pPr>
                <a:defRPr/>
              </a:pPr>
              <a:t>8</a:t>
            </a:fld>
            <a:endParaRPr lang="en-US"/>
          </a:p>
        </p:txBody>
      </p:sp>
      <p:sp>
        <p:nvSpPr>
          <p:cNvPr id="57347" name="Rectangle 1"/>
          <p:cNvSpPr>
            <a:spLocks noGrp="1" noChangeArrowheads="1"/>
          </p:cNvSpPr>
          <p:nvPr>
            <p:ph type="title"/>
          </p:nvPr>
        </p:nvSpPr>
        <p:spPr/>
        <p:txBody>
          <a:bodyPr/>
          <a:lstStyle/>
          <a:p>
            <a:pPr eaLnBrk="1" hangingPunct="1"/>
            <a:r>
              <a:rPr lang="en-US" altLang="en-US" smtClean="0"/>
              <a:t>Examples</a:t>
            </a:r>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096"/>
            <a:ext cx="8823648"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85705366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129556FA-6F3E-4B60-BA74-5D7D871A9088}" type="slidenum">
              <a:rPr lang="en-US"/>
              <a:pPr>
                <a:defRPr/>
              </a:pPr>
              <a:t>9</a:t>
            </a:fld>
            <a:endParaRPr lang="en-US"/>
          </a:p>
        </p:txBody>
      </p:sp>
      <p:sp>
        <p:nvSpPr>
          <p:cNvPr id="58371" name="Rectangle 1"/>
          <p:cNvSpPr>
            <a:spLocks noGrp="1" noChangeArrowheads="1"/>
          </p:cNvSpPr>
          <p:nvPr>
            <p:ph type="title"/>
          </p:nvPr>
        </p:nvSpPr>
        <p:spPr/>
        <p:txBody>
          <a:bodyPr/>
          <a:lstStyle/>
          <a:p>
            <a:pPr eaLnBrk="1" hangingPunct="1"/>
            <a:r>
              <a:rPr lang="en-US" altLang="en-US" smtClean="0"/>
              <a:t>Specific &amp; Ordering Match</a:t>
            </a:r>
          </a:p>
        </p:txBody>
      </p:sp>
      <p:sp>
        <p:nvSpPr>
          <p:cNvPr id="47108" name="Rectangle 2"/>
          <p:cNvSpPr>
            <a:spLocks noGrp="1" noChangeArrowheads="1"/>
          </p:cNvSpPr>
          <p:nvPr>
            <p:ph type="body" idx="1"/>
          </p:nvPr>
        </p:nvSpPr>
        <p:spPr>
          <a:xfrm>
            <a:off x="401836" y="1509117"/>
            <a:ext cx="8340328" cy="5080992"/>
          </a:xfrm>
        </p:spPr>
        <p:txBody>
          <a:bodyPr>
            <a:normAutofit fontScale="70000" lnSpcReduction="20000"/>
          </a:bodyPr>
          <a:lstStyle/>
          <a:p>
            <a:pPr eaLnBrk="1" hangingPunct="1">
              <a:defRPr/>
            </a:pPr>
            <a:r>
              <a:rPr lang="en-US" altLang="en-US" dirty="0" smtClean="0"/>
              <a:t>If we had an element that belonged only to the </a:t>
            </a:r>
            <a:r>
              <a:rPr lang="en-US" altLang="en-US" dirty="0" err="1" smtClean="0"/>
              <a:t>greentea</a:t>
            </a:r>
            <a:r>
              <a:rPr lang="en-US" altLang="en-US" dirty="0" smtClean="0"/>
              <a:t> class</a:t>
            </a:r>
          </a:p>
          <a:p>
            <a:pPr marL="499993" lvl="1">
              <a:spcBef>
                <a:spcPts val="1477"/>
              </a:spcBef>
              <a:defRPr/>
            </a:pPr>
            <a:r>
              <a:rPr lang="en-US" altLang="en-US" dirty="0" smtClean="0"/>
              <a:t> there would be an obvious winner: </a:t>
            </a:r>
          </a:p>
          <a:p>
            <a:pPr marL="499993" lvl="1">
              <a:spcBef>
                <a:spcPts val="1477"/>
              </a:spcBef>
              <a:defRPr/>
            </a:pPr>
            <a:r>
              <a:rPr lang="en-US" altLang="en-US" dirty="0" smtClean="0"/>
              <a:t>the </a:t>
            </a:r>
            <a:r>
              <a:rPr lang="en-US" altLang="en-US" dirty="0" err="1" smtClean="0"/>
              <a:t>p.greentea</a:t>
            </a:r>
            <a:r>
              <a:rPr lang="en-US" altLang="en-US" dirty="0" smtClean="0"/>
              <a:t> selector is the most specific, so the text would be green. </a:t>
            </a:r>
          </a:p>
          <a:p>
            <a:pPr>
              <a:spcBef>
                <a:spcPts val="1477"/>
              </a:spcBef>
              <a:defRPr/>
            </a:pPr>
            <a:r>
              <a:rPr lang="en-US" altLang="en-US" dirty="0" smtClean="0"/>
              <a:t>But you have an element that belongs to all three classes: </a:t>
            </a:r>
            <a:r>
              <a:rPr lang="en-US" altLang="en-US" dirty="0" err="1" smtClean="0"/>
              <a:t>greentea</a:t>
            </a:r>
            <a:r>
              <a:rPr lang="en-US" altLang="en-US" dirty="0" smtClean="0"/>
              <a:t>, raspberry, and blueberry. </a:t>
            </a:r>
          </a:p>
          <a:p>
            <a:pPr marL="499993" lvl="1">
              <a:spcBef>
                <a:spcPts val="1477"/>
              </a:spcBef>
              <a:defRPr/>
            </a:pPr>
            <a:r>
              <a:rPr lang="en-US" altLang="en-US" dirty="0" smtClean="0"/>
              <a:t>So, </a:t>
            </a:r>
            <a:r>
              <a:rPr lang="en-US" altLang="en-US" dirty="0" err="1" smtClean="0"/>
              <a:t>p.greentea</a:t>
            </a:r>
            <a:r>
              <a:rPr lang="en-US" altLang="en-US" dirty="0" smtClean="0"/>
              <a:t>, </a:t>
            </a:r>
            <a:r>
              <a:rPr lang="en-US" altLang="en-US" dirty="0" err="1" smtClean="0"/>
              <a:t>p.raspberry</a:t>
            </a:r>
            <a:r>
              <a:rPr lang="en-US" altLang="en-US" dirty="0" smtClean="0"/>
              <a:t>, and </a:t>
            </a:r>
            <a:r>
              <a:rPr lang="en-US" altLang="en-US" dirty="0" err="1" smtClean="0"/>
              <a:t>p.blueberry</a:t>
            </a:r>
            <a:r>
              <a:rPr lang="en-US" altLang="en-US" dirty="0" smtClean="0"/>
              <a:t> all select the element, and are of equal specificity. What do you do now? </a:t>
            </a:r>
          </a:p>
          <a:p>
            <a:pPr marL="499993" lvl="1">
              <a:spcBef>
                <a:spcPts val="1477"/>
              </a:spcBef>
              <a:defRPr/>
            </a:pPr>
            <a:r>
              <a:rPr lang="en-US" altLang="en-US" dirty="0" smtClean="0"/>
              <a:t>You choose the one that is listed last in the CSS file. </a:t>
            </a:r>
          </a:p>
          <a:p>
            <a:pPr marL="0" indent="0">
              <a:spcBef>
                <a:spcPts val="1477"/>
              </a:spcBef>
              <a:buNone/>
              <a:defRPr/>
            </a:pPr>
            <a:r>
              <a:rPr lang="en-US" altLang="en-US" dirty="0" smtClean="0"/>
              <a:t>(5): </a:t>
            </a:r>
            <a:r>
              <a:rPr lang="en-US" altLang="en-US" i="1" dirty="0" smtClean="0"/>
              <a:t>Ordering Match:</a:t>
            </a:r>
            <a:r>
              <a:rPr lang="en-US" altLang="en-US" dirty="0" smtClean="0"/>
              <a:t> - If you can’t resolve a conflict because two selectors are equally specific</a:t>
            </a:r>
          </a:p>
          <a:p>
            <a:pPr marL="499993" lvl="1">
              <a:spcBef>
                <a:spcPts val="1477"/>
              </a:spcBef>
              <a:buSzPct val="125000"/>
              <a:defRPr/>
            </a:pPr>
            <a:r>
              <a:rPr lang="en-US" altLang="en-US" dirty="0" smtClean="0"/>
              <a:t>use the ordering of the rules in your style sheet file. That is, you use the rule listed last in the CSS file (nearest the bottom). And in this case, that would be the </a:t>
            </a:r>
            <a:r>
              <a:rPr lang="en-US" altLang="en-US" dirty="0" err="1" smtClean="0"/>
              <a:t>p.blueberry</a:t>
            </a:r>
            <a:r>
              <a:rPr lang="en-US" altLang="en-US" dirty="0" smtClean="0"/>
              <a:t> rule. </a:t>
            </a:r>
          </a:p>
        </p:txBody>
      </p:sp>
      <p:sp>
        <p:nvSpPr>
          <p:cNvPr id="6" name="Rectangle 3"/>
          <p:cNvSpPr>
            <a:spLocks/>
          </p:cNvSpPr>
          <p:nvPr/>
        </p:nvSpPr>
        <p:spPr bwMode="auto">
          <a:xfrm>
            <a:off x="369468" y="4581128"/>
            <a:ext cx="2474340" cy="455414"/>
          </a:xfrm>
          <a:prstGeom prst="rect">
            <a:avLst/>
          </a:prstGeom>
          <a:noFill/>
          <a:ln>
            <a:headEnd/>
            <a:tailEnd/>
          </a:ln>
        </p:spPr>
        <p:style>
          <a:lnRef idx="2">
            <a:schemeClr val="accent1"/>
          </a:lnRef>
          <a:fillRef idx="1">
            <a:schemeClr val="lt1"/>
          </a:fillRef>
          <a:effectRef idx="0">
            <a:schemeClr val="accent1"/>
          </a:effectRef>
          <a:fontRef idx="minor">
            <a:schemeClr val="dk1"/>
          </a:fontRef>
        </p:style>
        <p:txBody>
          <a:bodyPr lIns="0" tIns="0" rIns="0" bIns="0"/>
          <a:lstStyle>
            <a:lvl1pPr eaLnBrk="0" hangingPunct="0">
              <a:defRPr sz="4200">
                <a:solidFill>
                  <a:srgbClr val="000000"/>
                </a:solidFill>
                <a:latin typeface="Helvetica Neue Light" charset="0"/>
                <a:ea typeface="ヒラギノ角ゴ ProN W3" charset="-128"/>
                <a:sym typeface="Helvetica Neue Light" charset="0"/>
              </a:defRPr>
            </a:lvl1pPr>
            <a:lvl2pPr marL="742950" indent="-285750" eaLnBrk="0" hangingPunct="0">
              <a:defRPr sz="4200">
                <a:solidFill>
                  <a:srgbClr val="000000"/>
                </a:solidFill>
                <a:latin typeface="Helvetica Neue Light" charset="0"/>
                <a:ea typeface="ヒラギノ角ゴ ProN W3" charset="-128"/>
                <a:sym typeface="Helvetica Neue Light" charset="0"/>
              </a:defRPr>
            </a:lvl2pPr>
            <a:lvl3pPr marL="1143000" indent="-228600" eaLnBrk="0" hangingPunct="0">
              <a:defRPr sz="4200">
                <a:solidFill>
                  <a:srgbClr val="000000"/>
                </a:solidFill>
                <a:latin typeface="Helvetica Neue Light" charset="0"/>
                <a:ea typeface="ヒラギノ角ゴ ProN W3" charset="-128"/>
                <a:sym typeface="Helvetica Neue Light" charset="0"/>
              </a:defRPr>
            </a:lvl3pPr>
            <a:lvl4pPr marL="1600200" indent="-228600" eaLnBrk="0" hangingPunct="0">
              <a:defRPr sz="4200">
                <a:solidFill>
                  <a:srgbClr val="000000"/>
                </a:solidFill>
                <a:latin typeface="Helvetica Neue Light" charset="0"/>
                <a:ea typeface="ヒラギノ角ゴ ProN W3" charset="-128"/>
                <a:sym typeface="Helvetica Neue Light" charset="0"/>
              </a:defRPr>
            </a:lvl4pPr>
            <a:lvl5pPr marL="2057400" indent="-228600" eaLnBrk="0" hangingPunct="0">
              <a:defRPr sz="4200">
                <a:solidFill>
                  <a:srgbClr val="000000"/>
                </a:solidFill>
                <a:latin typeface="Helvetica Neue Light" charset="0"/>
                <a:ea typeface="ヒラギノ角ゴ ProN W3" charset="-128"/>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128"/>
                <a:sym typeface="Helvetica Neue Light" charset="0"/>
              </a:defRPr>
            </a:lvl9pPr>
          </a:lstStyle>
          <a:p>
            <a:pPr eaLnBrk="1" hangingPunct="1">
              <a:defRPr/>
            </a:pPr>
            <a:endParaRPr lang="en-GB" altLang="en-US" smtClean="0"/>
          </a:p>
        </p:txBody>
      </p:sp>
    </p:spTree>
    <p:extLst>
      <p:ext uri="{BB962C8B-B14F-4D97-AF65-F5344CB8AC3E}">
        <p14:creationId xmlns:p14="http://schemas.microsoft.com/office/powerpoint/2010/main" val="1177742705"/>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Subtitle">
      <a:majorFont>
        <a:latin typeface="Helvetica Neue Light"/>
        <a:ea typeface="ヒラギノ角ゴ ProN W3"/>
        <a:cs typeface="ヒラギノ角ゴ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0"/>
            <a:cs typeface="ヒラギノ角ゴ ProN W3" charset="0"/>
            <a:sym typeface="Helvetica Neue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89</TotalTime>
  <Words>800</Words>
  <Application>Microsoft Macintosh PowerPoint</Application>
  <PresentationFormat>On-screen Show (4:3)</PresentationFormat>
  <Paragraphs>112</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Calibri</vt:lpstr>
      <vt:lpstr>Helvetica Neue</vt:lpstr>
      <vt:lpstr>Helvetica Neue Light</vt:lpstr>
      <vt:lpstr>Monaco</vt:lpstr>
      <vt:lpstr>ヒラギノ角ゴ ProN W3</vt:lpstr>
      <vt:lpstr>Arial</vt:lpstr>
      <vt:lpstr>Office Theme</vt:lpstr>
      <vt:lpstr>Title &amp; Subtitle</vt:lpstr>
      <vt:lpstr>Web Development</vt:lpstr>
      <vt:lpstr>Agenda</vt:lpstr>
      <vt:lpstr>PowerPoint Presentation</vt:lpstr>
      <vt:lpstr>PowerPoint Presentation</vt:lpstr>
      <vt:lpstr>PowerPoint Presentation</vt:lpstr>
      <vt:lpstr>PowerPoint Presentation</vt:lpstr>
      <vt:lpstr>Rules, Classes, Elements - which ones get selected?</vt:lpstr>
      <vt:lpstr>Examples</vt:lpstr>
      <vt:lpstr>Specific &amp; Ordering Match</vt:lpstr>
      <vt:lpstr>Example</vt:lpstr>
      <vt:lpstr>PowerPoint Presentation</vt:lpstr>
      <vt:lpstr>PowerPoint Presentation</vt:lpstr>
      <vt:lpstr>More Advanced Rules</vt:lpstr>
      <vt:lpstr>PowerPoint Presentation</vt:lpstr>
      <vt:lpstr>PowerPoint Presentation</vt:lpstr>
    </vt:vector>
  </TitlesOfParts>
  <Company>WITSCCM</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dc:creator>Brenda Mullally</dc:creator>
  <cp:lastModifiedBy>Eamonn Deleastar</cp:lastModifiedBy>
  <cp:revision>14</cp:revision>
  <dcterms:created xsi:type="dcterms:W3CDTF">2015-09-16T08:42:02Z</dcterms:created>
  <dcterms:modified xsi:type="dcterms:W3CDTF">2016-09-21T07:14:58Z</dcterms:modified>
</cp:coreProperties>
</file>