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3" r:id="rId3"/>
  </p:sldMasterIdLst>
  <p:sldIdLst>
    <p:sldId id="279" r:id="rId4"/>
    <p:sldId id="280" r:id="rId5"/>
    <p:sldId id="257" r:id="rId6"/>
    <p:sldId id="258" r:id="rId7"/>
    <p:sldId id="259" r:id="rId8"/>
    <p:sldId id="260" r:id="rId9"/>
    <p:sldId id="261" r:id="rId10"/>
    <p:sldId id="262" r:id="rId11"/>
    <p:sldId id="263" r:id="rId12"/>
    <p:sldId id="283" r:id="rId13"/>
    <p:sldId id="265" r:id="rId14"/>
    <p:sldId id="264" r:id="rId15"/>
    <p:sldId id="266" r:id="rId16"/>
    <p:sldId id="267" r:id="rId17"/>
    <p:sldId id="268" r:id="rId18"/>
    <p:sldId id="269" r:id="rId19"/>
    <p:sldId id="270" r:id="rId20"/>
    <p:sldId id="281" r:id="rId21"/>
    <p:sldId id="282" r:id="rId22"/>
    <p:sldId id="284" r:id="rId23"/>
    <p:sldId id="285" r:id="rId24"/>
    <p:sldId id="286" r:id="rId25"/>
    <p:sldId id="272" r:id="rId26"/>
    <p:sldId id="273" r:id="rId27"/>
    <p:sldId id="274" r:id="rId28"/>
    <p:sldId id="275" r:id="rId29"/>
    <p:sldId id="276" r:id="rId30"/>
    <p:sldId id="287" r:id="rId31"/>
    <p:sldId id="277" r:id="rId32"/>
  </p:sldIdLst>
  <p:sldSz cx="9144000" cy="6858000" type="screen4x3"/>
  <p:notesSz cx="6858000" cy="9144000"/>
  <p:defaultTextStyle>
    <a:defPPr>
      <a:defRPr lang="en-US"/>
    </a:defPPr>
    <a:lvl1pPr marL="0" algn="l" defTabSz="914306" rtl="0" eaLnBrk="1" latinLnBrk="0" hangingPunct="1">
      <a:defRPr sz="1800" kern="1200">
        <a:solidFill>
          <a:schemeClr val="tx1"/>
        </a:solidFill>
        <a:latin typeface="+mn-lt"/>
        <a:ea typeface="+mn-ea"/>
        <a:cs typeface="+mn-cs"/>
      </a:defRPr>
    </a:lvl1pPr>
    <a:lvl2pPr marL="457154" algn="l" defTabSz="914306" rtl="0" eaLnBrk="1" latinLnBrk="0" hangingPunct="1">
      <a:defRPr sz="1800" kern="1200">
        <a:solidFill>
          <a:schemeClr val="tx1"/>
        </a:solidFill>
        <a:latin typeface="+mn-lt"/>
        <a:ea typeface="+mn-ea"/>
        <a:cs typeface="+mn-cs"/>
      </a:defRPr>
    </a:lvl2pPr>
    <a:lvl3pPr marL="914306" algn="l" defTabSz="914306" rtl="0" eaLnBrk="1" latinLnBrk="0" hangingPunct="1">
      <a:defRPr sz="1800" kern="1200">
        <a:solidFill>
          <a:schemeClr val="tx1"/>
        </a:solidFill>
        <a:latin typeface="+mn-lt"/>
        <a:ea typeface="+mn-ea"/>
        <a:cs typeface="+mn-cs"/>
      </a:defRPr>
    </a:lvl3pPr>
    <a:lvl4pPr marL="1371460" algn="l" defTabSz="914306" rtl="0" eaLnBrk="1" latinLnBrk="0" hangingPunct="1">
      <a:defRPr sz="1800" kern="1200">
        <a:solidFill>
          <a:schemeClr val="tx1"/>
        </a:solidFill>
        <a:latin typeface="+mn-lt"/>
        <a:ea typeface="+mn-ea"/>
        <a:cs typeface="+mn-cs"/>
      </a:defRPr>
    </a:lvl4pPr>
    <a:lvl5pPr marL="1828613" algn="l" defTabSz="914306" rtl="0" eaLnBrk="1" latinLnBrk="0" hangingPunct="1">
      <a:defRPr sz="1800" kern="1200">
        <a:solidFill>
          <a:schemeClr val="tx1"/>
        </a:solidFill>
        <a:latin typeface="+mn-lt"/>
        <a:ea typeface="+mn-ea"/>
        <a:cs typeface="+mn-cs"/>
      </a:defRPr>
    </a:lvl5pPr>
    <a:lvl6pPr marL="2285766" algn="l" defTabSz="914306" rtl="0" eaLnBrk="1" latinLnBrk="0" hangingPunct="1">
      <a:defRPr sz="1800" kern="1200">
        <a:solidFill>
          <a:schemeClr val="tx1"/>
        </a:solidFill>
        <a:latin typeface="+mn-lt"/>
        <a:ea typeface="+mn-ea"/>
        <a:cs typeface="+mn-cs"/>
      </a:defRPr>
    </a:lvl6pPr>
    <a:lvl7pPr marL="2742920" algn="l" defTabSz="914306" rtl="0" eaLnBrk="1" latinLnBrk="0" hangingPunct="1">
      <a:defRPr sz="1800" kern="1200">
        <a:solidFill>
          <a:schemeClr val="tx1"/>
        </a:solidFill>
        <a:latin typeface="+mn-lt"/>
        <a:ea typeface="+mn-ea"/>
        <a:cs typeface="+mn-cs"/>
      </a:defRPr>
    </a:lvl7pPr>
    <a:lvl8pPr marL="3200072" algn="l" defTabSz="914306" rtl="0" eaLnBrk="1" latinLnBrk="0" hangingPunct="1">
      <a:defRPr sz="1800" kern="1200">
        <a:solidFill>
          <a:schemeClr val="tx1"/>
        </a:solidFill>
        <a:latin typeface="+mn-lt"/>
        <a:ea typeface="+mn-ea"/>
        <a:cs typeface="+mn-cs"/>
      </a:defRPr>
    </a:lvl8pPr>
    <a:lvl9pPr marL="3657226" algn="l" defTabSz="914306"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02"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wit.ie" TargetMode="Externa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wit.ie" TargetMode="External"/><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54" indent="0" algn="ctr">
              <a:buNone/>
              <a:defRPr>
                <a:solidFill>
                  <a:schemeClr val="tx1">
                    <a:tint val="75000"/>
                  </a:schemeClr>
                </a:solidFill>
              </a:defRPr>
            </a:lvl2pPr>
            <a:lvl3pPr marL="914306" indent="0" algn="ctr">
              <a:buNone/>
              <a:defRPr>
                <a:solidFill>
                  <a:schemeClr val="tx1">
                    <a:tint val="75000"/>
                  </a:schemeClr>
                </a:solidFill>
              </a:defRPr>
            </a:lvl3pPr>
            <a:lvl4pPr marL="1371460" indent="0" algn="ctr">
              <a:buNone/>
              <a:defRPr>
                <a:solidFill>
                  <a:schemeClr val="tx1">
                    <a:tint val="75000"/>
                  </a:schemeClr>
                </a:solidFill>
              </a:defRPr>
            </a:lvl4pPr>
            <a:lvl5pPr marL="1828613" indent="0" algn="ctr">
              <a:buNone/>
              <a:defRPr>
                <a:solidFill>
                  <a:schemeClr val="tx1">
                    <a:tint val="75000"/>
                  </a:schemeClr>
                </a:solidFill>
              </a:defRPr>
            </a:lvl5pPr>
            <a:lvl6pPr marL="2285766" indent="0" algn="ctr">
              <a:buNone/>
              <a:defRPr>
                <a:solidFill>
                  <a:schemeClr val="tx1">
                    <a:tint val="75000"/>
                  </a:schemeClr>
                </a:solidFill>
              </a:defRPr>
            </a:lvl6pPr>
            <a:lvl7pPr marL="2742920" indent="0" algn="ctr">
              <a:buNone/>
              <a:defRPr>
                <a:solidFill>
                  <a:schemeClr val="tx1">
                    <a:tint val="75000"/>
                  </a:schemeClr>
                </a:solidFill>
              </a:defRPr>
            </a:lvl7pPr>
            <a:lvl8pPr marL="3200072" indent="0" algn="ctr">
              <a:buNone/>
              <a:defRPr>
                <a:solidFill>
                  <a:schemeClr val="tx1">
                    <a:tint val="75000"/>
                  </a:schemeClr>
                </a:solidFill>
              </a:defRPr>
            </a:lvl8pPr>
            <a:lvl9pPr marL="3657226"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9216C11E-96C5-4290-86C3-6FD3D269B40F}" type="datetimeFigureOut">
              <a:rPr lang="en-GB" smtClean="0"/>
              <a:t>23/09/2015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DF0D03-879B-492E-A6AF-000AB1C2DBFC}" type="slidenum">
              <a:rPr lang="en-GB" smtClean="0"/>
              <a:t>‹#›</a:t>
            </a:fld>
            <a:endParaRPr lang="en-GB"/>
          </a:p>
        </p:txBody>
      </p:sp>
    </p:spTree>
    <p:extLst>
      <p:ext uri="{BB962C8B-B14F-4D97-AF65-F5344CB8AC3E}">
        <p14:creationId xmlns:p14="http://schemas.microsoft.com/office/powerpoint/2010/main" val="731244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216C11E-96C5-4290-86C3-6FD3D269B40F}" type="datetimeFigureOut">
              <a:rPr lang="en-GB" smtClean="0"/>
              <a:t>23/09/2015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DF0D03-879B-492E-A6AF-000AB1C2DBFC}" type="slidenum">
              <a:rPr lang="en-GB" smtClean="0"/>
              <a:t>‹#›</a:t>
            </a:fld>
            <a:endParaRPr lang="en-GB"/>
          </a:p>
        </p:txBody>
      </p:sp>
    </p:spTree>
    <p:extLst>
      <p:ext uri="{BB962C8B-B14F-4D97-AF65-F5344CB8AC3E}">
        <p14:creationId xmlns:p14="http://schemas.microsoft.com/office/powerpoint/2010/main" val="3578894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216C11E-96C5-4290-86C3-6FD3D269B40F}" type="datetimeFigureOut">
              <a:rPr lang="en-GB" smtClean="0"/>
              <a:t>23/09/2015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DF0D03-879B-492E-A6AF-000AB1C2DBFC}" type="slidenum">
              <a:rPr lang="en-GB" smtClean="0"/>
              <a:t>‹#›</a:t>
            </a:fld>
            <a:endParaRPr lang="en-GB"/>
          </a:p>
        </p:txBody>
      </p:sp>
    </p:spTree>
    <p:extLst>
      <p:ext uri="{BB962C8B-B14F-4D97-AF65-F5344CB8AC3E}">
        <p14:creationId xmlns:p14="http://schemas.microsoft.com/office/powerpoint/2010/main" val="3600932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54" y="2130848"/>
            <a:ext cx="7773293" cy="1470049"/>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824" y="3886649"/>
            <a:ext cx="6400354" cy="1752451"/>
          </a:xfrm>
        </p:spPr>
        <p:txBody>
          <a:bodyPr/>
          <a:lstStyle>
            <a:lvl1pPr marL="0" indent="0" algn="ctr">
              <a:buNone/>
              <a:defRPr/>
            </a:lvl1pPr>
            <a:lvl2pPr marL="321424" indent="0" algn="ctr">
              <a:buNone/>
              <a:defRPr/>
            </a:lvl2pPr>
            <a:lvl3pPr marL="642849" indent="0" algn="ctr">
              <a:buNone/>
              <a:defRPr/>
            </a:lvl3pPr>
            <a:lvl4pPr marL="964274" indent="0" algn="ctr">
              <a:buNone/>
              <a:defRPr/>
            </a:lvl4pPr>
            <a:lvl5pPr marL="1285697" indent="0" algn="ctr">
              <a:buNone/>
              <a:defRPr/>
            </a:lvl5pPr>
            <a:lvl6pPr marL="1607123" indent="0" algn="ctr">
              <a:buNone/>
              <a:defRPr/>
            </a:lvl6pPr>
            <a:lvl7pPr marL="1928546" indent="0" algn="ctr">
              <a:buNone/>
              <a:defRPr/>
            </a:lvl7pPr>
            <a:lvl8pPr marL="2249971" indent="0" algn="ctr">
              <a:buNone/>
              <a:defRPr/>
            </a:lvl8pPr>
            <a:lvl9pPr marL="2571396" indent="0" algn="ctr">
              <a:buNone/>
              <a:defRPr/>
            </a:lvl9pPr>
          </a:lstStyle>
          <a:p>
            <a:r>
              <a:rPr lang="en-US" smtClean="0"/>
              <a:t>Click to edit Master subtitle style</a:t>
            </a:r>
            <a:endParaRPr lang="en-GB"/>
          </a:p>
        </p:txBody>
      </p:sp>
    </p:spTree>
    <p:extLst>
      <p:ext uri="{BB962C8B-B14F-4D97-AF65-F5344CB8AC3E}">
        <p14:creationId xmlns:p14="http://schemas.microsoft.com/office/powerpoint/2010/main" val="276322283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3" name="Group 10"/>
          <p:cNvGrpSpPr>
            <a:grpSpLocks/>
          </p:cNvGrpSpPr>
          <p:nvPr userDrawn="1"/>
        </p:nvGrpSpPr>
        <p:grpSpPr bwMode="auto">
          <a:xfrm>
            <a:off x="2606355" y="4652367"/>
            <a:ext cx="3241477" cy="964406"/>
            <a:chOff x="0" y="0"/>
            <a:chExt cx="2904" cy="864"/>
          </a:xfrm>
        </p:grpSpPr>
        <p:sp>
          <p:nvSpPr>
            <p:cNvPr id="4" name="Rectangle 7"/>
            <p:cNvSpPr>
              <a:spLocks/>
            </p:cNvSpPr>
            <p:nvPr/>
          </p:nvSpPr>
          <p:spPr bwMode="auto">
            <a:xfrm>
              <a:off x="0" y="0"/>
              <a:ext cx="2904" cy="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50800" tIns="50800" rIns="50800" bIns="50800" anchor="ctr"/>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eaLnBrk="1" fontAlgn="base" hangingPunct="1">
                <a:lnSpc>
                  <a:spcPct val="120000"/>
                </a:lnSpc>
                <a:spcBef>
                  <a:spcPct val="0"/>
                </a:spcBef>
                <a:spcAft>
                  <a:spcPct val="0"/>
                </a:spcAft>
                <a:defRPr/>
              </a:pPr>
              <a:r>
                <a:rPr lang="en-US" altLang="en-US" sz="1300" smtClean="0">
                  <a:solidFill>
                    <a:srgbClr val="102643"/>
                  </a:solidFill>
                  <a:latin typeface="Helvetica Neue" charset="0"/>
                  <a:sym typeface="Helvetica Neue" charset="0"/>
                </a:rPr>
                <a:t>Department of Computing, Maths &amp; Physics</a:t>
              </a:r>
            </a:p>
            <a:p>
              <a:pPr eaLnBrk="1" fontAlgn="base" hangingPunct="1">
                <a:lnSpc>
                  <a:spcPct val="120000"/>
                </a:lnSpc>
                <a:spcBef>
                  <a:spcPct val="0"/>
                </a:spcBef>
                <a:spcAft>
                  <a:spcPct val="0"/>
                </a:spcAft>
                <a:defRPr/>
              </a:pPr>
              <a:r>
                <a:rPr lang="en-US" altLang="en-US" sz="1300" smtClean="0">
                  <a:solidFill>
                    <a:srgbClr val="102643"/>
                  </a:solidFill>
                  <a:latin typeface="Helvetica Neue" charset="0"/>
                  <a:sym typeface="Helvetica Neue" charset="0"/>
                </a:rPr>
                <a:t>Waterford Institute of Technology</a:t>
              </a:r>
            </a:p>
          </p:txBody>
        </p:sp>
        <p:sp>
          <p:nvSpPr>
            <p:cNvPr id="5" name="Rectangle 8"/>
            <p:cNvSpPr>
              <a:spLocks/>
            </p:cNvSpPr>
            <p:nvPr/>
          </p:nvSpPr>
          <p:spPr bwMode="auto">
            <a:xfrm>
              <a:off x="0" y="475"/>
              <a:ext cx="857"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50800" tIns="50800" rIns="50800" bIns="50800" anchor="ctr"/>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eaLnBrk="1" fontAlgn="base" hangingPunct="1">
                <a:spcBef>
                  <a:spcPct val="0"/>
                </a:spcBef>
                <a:spcAft>
                  <a:spcPct val="0"/>
                </a:spcAft>
                <a:defRPr/>
              </a:pPr>
              <a:r>
                <a:rPr lang="en-US" altLang="en-US" sz="900" smtClean="0">
                  <a:latin typeface="Helvetica Neue" charset="0"/>
                  <a:sym typeface="Helvetica Neue" charset="0"/>
                  <a:hlinkClick r:id="rId2"/>
                </a:rPr>
                <a:t>http://www.wit.ie</a:t>
              </a:r>
              <a:endParaRPr lang="en-US" altLang="en-US" sz="900" smtClean="0">
                <a:latin typeface="Helvetica Neue" charset="0"/>
                <a:sym typeface="Helvetica Neue" charset="0"/>
              </a:endParaRPr>
            </a:p>
          </p:txBody>
        </p:sp>
        <p:sp>
          <p:nvSpPr>
            <p:cNvPr id="6" name="Rectangle 9"/>
            <p:cNvSpPr>
              <a:spLocks/>
            </p:cNvSpPr>
            <p:nvPr/>
          </p:nvSpPr>
          <p:spPr bwMode="auto">
            <a:xfrm>
              <a:off x="0" y="673"/>
              <a:ext cx="105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50800" tIns="50800" rIns="50800" bIns="50800" anchor="ctr"/>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eaLnBrk="1" fontAlgn="base" hangingPunct="1">
                <a:spcBef>
                  <a:spcPct val="0"/>
                </a:spcBef>
                <a:spcAft>
                  <a:spcPct val="0"/>
                </a:spcAft>
                <a:defRPr/>
              </a:pPr>
              <a:r>
                <a:rPr lang="en-US" altLang="en-US" sz="900" smtClean="0">
                  <a:latin typeface="Helvetica Neue" charset="0"/>
                  <a:sym typeface="Helvetica Neue" charset="0"/>
                  <a:hlinkClick r:id="rId2"/>
                </a:rPr>
                <a:t>http://elearning.wit.ie</a:t>
              </a:r>
              <a:endParaRPr lang="en-US" altLang="en-US" sz="900" smtClean="0">
                <a:latin typeface="Helvetica Neue" charset="0"/>
                <a:sym typeface="Helvetica Neue" charset="0"/>
              </a:endParaRPr>
            </a:p>
          </p:txBody>
        </p:sp>
      </p:grpSp>
      <p:pic>
        <p:nvPicPr>
          <p:cNvPr id="7"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51867" y="6134695"/>
            <a:ext cx="2232422" cy="464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 name="Title 1"/>
          <p:cNvSpPr>
            <a:spLocks noGrp="1"/>
          </p:cNvSpPr>
          <p:nvPr>
            <p:ph type="title"/>
          </p:nvPr>
        </p:nvSpPr>
        <p:spPr>
          <a:xfrm>
            <a:off x="401836" y="928687"/>
            <a:ext cx="8340328" cy="2044637"/>
          </a:xfrm>
        </p:spPr>
        <p:txBody>
          <a:bodyPr/>
          <a:lstStyle/>
          <a:p>
            <a:r>
              <a:rPr lang="en-US" dirty="0" smtClean="0"/>
              <a:t>Click to edit Master title style</a:t>
            </a:r>
            <a:endParaRPr lang="en-GB" dirty="0"/>
          </a:p>
        </p:txBody>
      </p:sp>
    </p:spTree>
    <p:extLst>
      <p:ext uri="{BB962C8B-B14F-4D97-AF65-F5344CB8AC3E}">
        <p14:creationId xmlns:p14="http://schemas.microsoft.com/office/powerpoint/2010/main" val="226721537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89" y="4406802"/>
            <a:ext cx="7772176" cy="1361777"/>
          </a:xfrm>
        </p:spPr>
        <p:txBody>
          <a:bodyPr anchor="t"/>
          <a:lstStyle>
            <a:lvl1pPr algn="l">
              <a:defRPr sz="2800" b="1" cap="all"/>
            </a:lvl1pPr>
          </a:lstStyle>
          <a:p>
            <a:r>
              <a:rPr lang="en-US" smtClean="0"/>
              <a:t>Click to edit Master title style</a:t>
            </a:r>
            <a:endParaRPr lang="en-GB"/>
          </a:p>
        </p:txBody>
      </p:sp>
      <p:sp>
        <p:nvSpPr>
          <p:cNvPr id="3" name="Text Placeholder 2"/>
          <p:cNvSpPr>
            <a:spLocks noGrp="1"/>
          </p:cNvSpPr>
          <p:nvPr>
            <p:ph type="body" idx="1"/>
          </p:nvPr>
        </p:nvSpPr>
        <p:spPr>
          <a:xfrm>
            <a:off x="722189" y="2906613"/>
            <a:ext cx="7772176" cy="1500188"/>
          </a:xfrm>
        </p:spPr>
        <p:txBody>
          <a:bodyPr anchor="b"/>
          <a:lstStyle>
            <a:lvl1pPr marL="0" indent="0">
              <a:buNone/>
              <a:defRPr sz="1400"/>
            </a:lvl1pPr>
            <a:lvl2pPr marL="321424" indent="0">
              <a:buNone/>
              <a:defRPr sz="1300"/>
            </a:lvl2pPr>
            <a:lvl3pPr marL="642849" indent="0">
              <a:buNone/>
              <a:defRPr sz="1100"/>
            </a:lvl3pPr>
            <a:lvl4pPr marL="964274" indent="0">
              <a:buNone/>
              <a:defRPr sz="1000"/>
            </a:lvl4pPr>
            <a:lvl5pPr marL="1285697" indent="0">
              <a:buNone/>
              <a:defRPr sz="1000"/>
            </a:lvl5pPr>
            <a:lvl6pPr marL="1607123" indent="0">
              <a:buNone/>
              <a:defRPr sz="1000"/>
            </a:lvl6pPr>
            <a:lvl7pPr marL="1928546" indent="0">
              <a:buNone/>
              <a:defRPr sz="1000"/>
            </a:lvl7pPr>
            <a:lvl8pPr marL="2249971" indent="0">
              <a:buNone/>
              <a:defRPr sz="1000"/>
            </a:lvl8pPr>
            <a:lvl9pPr marL="2571396" indent="0">
              <a:buNone/>
              <a:defRPr sz="1000"/>
            </a:lvl9pPr>
          </a:lstStyle>
          <a:p>
            <a:pPr lvl="0"/>
            <a:r>
              <a:rPr lang="en-US" smtClean="0"/>
              <a:t>Click to edit Master text styles</a:t>
            </a:r>
          </a:p>
        </p:txBody>
      </p:sp>
    </p:spTree>
    <p:extLst>
      <p:ext uri="{BB962C8B-B14F-4D97-AF65-F5344CB8AC3E}">
        <p14:creationId xmlns:p14="http://schemas.microsoft.com/office/powerpoint/2010/main" val="320321543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01836" y="3527227"/>
            <a:ext cx="4116586" cy="2232422"/>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25578" y="3527227"/>
            <a:ext cx="4116586" cy="2232422"/>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678677661"/>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647" y="1534791"/>
            <a:ext cx="4039568" cy="639589"/>
          </a:xfrm>
        </p:spPr>
        <p:txBody>
          <a:bodyPr anchor="b"/>
          <a:lstStyle>
            <a:lvl1pPr marL="0" indent="0">
              <a:buNone/>
              <a:defRPr sz="1700" b="1"/>
            </a:lvl1pPr>
            <a:lvl2pPr marL="321424" indent="0">
              <a:buNone/>
              <a:defRPr sz="1400" b="1"/>
            </a:lvl2pPr>
            <a:lvl3pPr marL="642849" indent="0">
              <a:buNone/>
              <a:defRPr sz="1300" b="1"/>
            </a:lvl3pPr>
            <a:lvl4pPr marL="964274" indent="0">
              <a:buNone/>
              <a:defRPr sz="1100" b="1"/>
            </a:lvl4pPr>
            <a:lvl5pPr marL="1285697" indent="0">
              <a:buNone/>
              <a:defRPr sz="1100" b="1"/>
            </a:lvl5pPr>
            <a:lvl6pPr marL="1607123" indent="0">
              <a:buNone/>
              <a:defRPr sz="1100" b="1"/>
            </a:lvl6pPr>
            <a:lvl7pPr marL="1928546" indent="0">
              <a:buNone/>
              <a:defRPr sz="1100" b="1"/>
            </a:lvl7pPr>
            <a:lvl8pPr marL="2249971" indent="0">
              <a:buNone/>
              <a:defRPr sz="1100" b="1"/>
            </a:lvl8pPr>
            <a:lvl9pPr marL="2571396" indent="0">
              <a:buNone/>
              <a:defRPr sz="1100" b="1"/>
            </a:lvl9pPr>
          </a:lstStyle>
          <a:p>
            <a:pPr lvl="0"/>
            <a:r>
              <a:rPr lang="en-US" smtClean="0"/>
              <a:t>Click to edit Master text styles</a:t>
            </a:r>
          </a:p>
        </p:txBody>
      </p:sp>
      <p:sp>
        <p:nvSpPr>
          <p:cNvPr id="4" name="Content Placeholder 3"/>
          <p:cNvSpPr>
            <a:spLocks noGrp="1"/>
          </p:cNvSpPr>
          <p:nvPr>
            <p:ph sz="half" idx="2"/>
          </p:nvPr>
        </p:nvSpPr>
        <p:spPr>
          <a:xfrm>
            <a:off x="457647" y="2174379"/>
            <a:ext cx="4039568"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4555" y="1534791"/>
            <a:ext cx="4041799" cy="639589"/>
          </a:xfrm>
        </p:spPr>
        <p:txBody>
          <a:bodyPr anchor="b"/>
          <a:lstStyle>
            <a:lvl1pPr marL="0" indent="0">
              <a:buNone/>
              <a:defRPr sz="1700" b="1"/>
            </a:lvl1pPr>
            <a:lvl2pPr marL="321424" indent="0">
              <a:buNone/>
              <a:defRPr sz="1400" b="1"/>
            </a:lvl2pPr>
            <a:lvl3pPr marL="642849" indent="0">
              <a:buNone/>
              <a:defRPr sz="1300" b="1"/>
            </a:lvl3pPr>
            <a:lvl4pPr marL="964274" indent="0">
              <a:buNone/>
              <a:defRPr sz="1100" b="1"/>
            </a:lvl4pPr>
            <a:lvl5pPr marL="1285697" indent="0">
              <a:buNone/>
              <a:defRPr sz="1100" b="1"/>
            </a:lvl5pPr>
            <a:lvl6pPr marL="1607123" indent="0">
              <a:buNone/>
              <a:defRPr sz="1100" b="1"/>
            </a:lvl6pPr>
            <a:lvl7pPr marL="1928546" indent="0">
              <a:buNone/>
              <a:defRPr sz="1100" b="1"/>
            </a:lvl7pPr>
            <a:lvl8pPr marL="2249971" indent="0">
              <a:buNone/>
              <a:defRPr sz="1100" b="1"/>
            </a:lvl8pPr>
            <a:lvl9pPr marL="2571396" indent="0">
              <a:buNone/>
              <a:defRPr sz="1100" b="1"/>
            </a:lvl9pPr>
          </a:lstStyle>
          <a:p>
            <a:pPr lvl="0"/>
            <a:r>
              <a:rPr lang="en-US" smtClean="0"/>
              <a:t>Click to edit Master text styles</a:t>
            </a:r>
          </a:p>
        </p:txBody>
      </p:sp>
      <p:sp>
        <p:nvSpPr>
          <p:cNvPr id="6" name="Content Placeholder 5"/>
          <p:cNvSpPr>
            <a:spLocks noGrp="1"/>
          </p:cNvSpPr>
          <p:nvPr>
            <p:ph sz="quarter" idx="4"/>
          </p:nvPr>
        </p:nvSpPr>
        <p:spPr>
          <a:xfrm>
            <a:off x="4644555" y="2174379"/>
            <a:ext cx="4041799"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683014058"/>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1124372361"/>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2618774"/>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649" y="273475"/>
            <a:ext cx="3008189" cy="1161975"/>
          </a:xfrm>
        </p:spPr>
        <p:txBody>
          <a:bodyPr/>
          <a:lstStyle>
            <a:lvl1pPr algn="l">
              <a:defRPr sz="1400" b="1"/>
            </a:lvl1pPr>
          </a:lstStyle>
          <a:p>
            <a:r>
              <a:rPr lang="en-US" smtClean="0"/>
              <a:t>Click to edit Master title style</a:t>
            </a:r>
            <a:endParaRPr lang="en-GB"/>
          </a:p>
        </p:txBody>
      </p:sp>
      <p:sp>
        <p:nvSpPr>
          <p:cNvPr id="3" name="Content Placeholder 2"/>
          <p:cNvSpPr>
            <a:spLocks noGrp="1"/>
          </p:cNvSpPr>
          <p:nvPr>
            <p:ph idx="1"/>
          </p:nvPr>
        </p:nvSpPr>
        <p:spPr>
          <a:xfrm>
            <a:off x="3575224" y="273473"/>
            <a:ext cx="5111130" cy="5852294"/>
          </a:xfrm>
        </p:spPr>
        <p:txBody>
          <a:bodyPr/>
          <a:lstStyle>
            <a:lvl1pPr>
              <a:defRPr sz="22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649" y="1435448"/>
            <a:ext cx="3008189" cy="4690318"/>
          </a:xfrm>
        </p:spPr>
        <p:txBody>
          <a:bodyPr/>
          <a:lstStyle>
            <a:lvl1pPr marL="0" indent="0">
              <a:buNone/>
              <a:defRPr sz="1000"/>
            </a:lvl1pPr>
            <a:lvl2pPr marL="321424" indent="0">
              <a:buNone/>
              <a:defRPr sz="800"/>
            </a:lvl2pPr>
            <a:lvl3pPr marL="642849" indent="0">
              <a:buNone/>
              <a:defRPr sz="700"/>
            </a:lvl3pPr>
            <a:lvl4pPr marL="964274" indent="0">
              <a:buNone/>
              <a:defRPr sz="600"/>
            </a:lvl4pPr>
            <a:lvl5pPr marL="1285697" indent="0">
              <a:buNone/>
              <a:defRPr sz="600"/>
            </a:lvl5pPr>
            <a:lvl6pPr marL="1607123" indent="0">
              <a:buNone/>
              <a:defRPr sz="600"/>
            </a:lvl6pPr>
            <a:lvl7pPr marL="1928546" indent="0">
              <a:buNone/>
              <a:defRPr sz="600"/>
            </a:lvl7pPr>
            <a:lvl8pPr marL="2249971" indent="0">
              <a:buNone/>
              <a:defRPr sz="600"/>
            </a:lvl8pPr>
            <a:lvl9pPr marL="2571396" indent="0">
              <a:buNone/>
              <a:defRPr sz="600"/>
            </a:lvl9pPr>
          </a:lstStyle>
          <a:p>
            <a:pPr lvl="0"/>
            <a:r>
              <a:rPr lang="en-US" smtClean="0"/>
              <a:t>Click to edit Master text styles</a:t>
            </a:r>
          </a:p>
        </p:txBody>
      </p:sp>
    </p:spTree>
    <p:extLst>
      <p:ext uri="{BB962C8B-B14F-4D97-AF65-F5344CB8AC3E}">
        <p14:creationId xmlns:p14="http://schemas.microsoft.com/office/powerpoint/2010/main" val="295086921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216C11E-96C5-4290-86C3-6FD3D269B40F}" type="datetimeFigureOut">
              <a:rPr lang="en-GB" smtClean="0"/>
              <a:t>23/09/2015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DF0D03-879B-492E-A6AF-000AB1C2DBFC}" type="slidenum">
              <a:rPr lang="en-GB" smtClean="0"/>
              <a:t>‹#›</a:t>
            </a:fld>
            <a:endParaRPr lang="en-GB"/>
          </a:p>
        </p:txBody>
      </p:sp>
    </p:spTree>
    <p:extLst>
      <p:ext uri="{BB962C8B-B14F-4D97-AF65-F5344CB8AC3E}">
        <p14:creationId xmlns:p14="http://schemas.microsoft.com/office/powerpoint/2010/main" val="21418885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637" y="4800824"/>
            <a:ext cx="5486177" cy="567035"/>
          </a:xfrm>
        </p:spPr>
        <p:txBody>
          <a:bodyPr/>
          <a:lstStyle>
            <a:lvl1pPr algn="l">
              <a:defRPr sz="1400" b="1"/>
            </a:lvl1pPr>
          </a:lstStyle>
          <a:p>
            <a:r>
              <a:rPr lang="en-US" smtClean="0"/>
              <a:t>Click to edit Master title style</a:t>
            </a:r>
            <a:endParaRPr lang="en-GB"/>
          </a:p>
        </p:txBody>
      </p:sp>
      <p:sp>
        <p:nvSpPr>
          <p:cNvPr id="3" name="Picture Placeholder 2"/>
          <p:cNvSpPr>
            <a:spLocks noGrp="1"/>
          </p:cNvSpPr>
          <p:nvPr>
            <p:ph type="pic" idx="1"/>
          </p:nvPr>
        </p:nvSpPr>
        <p:spPr>
          <a:xfrm>
            <a:off x="1792637" y="612800"/>
            <a:ext cx="5486177" cy="4114354"/>
          </a:xfrm>
        </p:spPr>
        <p:txBody>
          <a:bodyPr/>
          <a:lstStyle>
            <a:lvl1pPr marL="0" indent="0">
              <a:buNone/>
              <a:defRPr sz="2200"/>
            </a:lvl1pPr>
            <a:lvl2pPr marL="321424" indent="0">
              <a:buNone/>
              <a:defRPr sz="2000"/>
            </a:lvl2pPr>
            <a:lvl3pPr marL="642849" indent="0">
              <a:buNone/>
              <a:defRPr sz="1700"/>
            </a:lvl3pPr>
            <a:lvl4pPr marL="964274" indent="0">
              <a:buNone/>
              <a:defRPr sz="1400"/>
            </a:lvl4pPr>
            <a:lvl5pPr marL="1285697" indent="0">
              <a:buNone/>
              <a:defRPr sz="1400"/>
            </a:lvl5pPr>
            <a:lvl6pPr marL="1607123" indent="0">
              <a:buNone/>
              <a:defRPr sz="1400"/>
            </a:lvl6pPr>
            <a:lvl7pPr marL="1928546" indent="0">
              <a:buNone/>
              <a:defRPr sz="1400"/>
            </a:lvl7pPr>
            <a:lvl8pPr marL="2249971" indent="0">
              <a:buNone/>
              <a:defRPr sz="1400"/>
            </a:lvl8pPr>
            <a:lvl9pPr marL="2571396" indent="0">
              <a:buNone/>
              <a:defRPr sz="1400"/>
            </a:lvl9pPr>
          </a:lstStyle>
          <a:p>
            <a:pPr lvl="0"/>
            <a:endParaRPr lang="en-GB" noProof="0" smtClean="0">
              <a:sym typeface="Helvetica Neue" charset="0"/>
            </a:endParaRPr>
          </a:p>
        </p:txBody>
      </p:sp>
      <p:sp>
        <p:nvSpPr>
          <p:cNvPr id="4" name="Text Placeholder 3"/>
          <p:cNvSpPr>
            <a:spLocks noGrp="1"/>
          </p:cNvSpPr>
          <p:nvPr>
            <p:ph type="body" sz="half" idx="2"/>
          </p:nvPr>
        </p:nvSpPr>
        <p:spPr>
          <a:xfrm>
            <a:off x="1792637" y="5367860"/>
            <a:ext cx="5486177" cy="804788"/>
          </a:xfrm>
        </p:spPr>
        <p:txBody>
          <a:bodyPr/>
          <a:lstStyle>
            <a:lvl1pPr marL="0" indent="0">
              <a:buNone/>
              <a:defRPr sz="1000"/>
            </a:lvl1pPr>
            <a:lvl2pPr marL="321424" indent="0">
              <a:buNone/>
              <a:defRPr sz="800"/>
            </a:lvl2pPr>
            <a:lvl3pPr marL="642849" indent="0">
              <a:buNone/>
              <a:defRPr sz="700"/>
            </a:lvl3pPr>
            <a:lvl4pPr marL="964274" indent="0">
              <a:buNone/>
              <a:defRPr sz="600"/>
            </a:lvl4pPr>
            <a:lvl5pPr marL="1285697" indent="0">
              <a:buNone/>
              <a:defRPr sz="600"/>
            </a:lvl5pPr>
            <a:lvl6pPr marL="1607123" indent="0">
              <a:buNone/>
              <a:defRPr sz="600"/>
            </a:lvl6pPr>
            <a:lvl7pPr marL="1928546" indent="0">
              <a:buNone/>
              <a:defRPr sz="600"/>
            </a:lvl7pPr>
            <a:lvl8pPr marL="2249971" indent="0">
              <a:buNone/>
              <a:defRPr sz="600"/>
            </a:lvl8pPr>
            <a:lvl9pPr marL="2571396" indent="0">
              <a:buNone/>
              <a:defRPr sz="600"/>
            </a:lvl9pPr>
          </a:lstStyle>
          <a:p>
            <a:pPr lvl="0"/>
            <a:r>
              <a:rPr lang="en-US" smtClean="0"/>
              <a:t>Click to edit Master text styles</a:t>
            </a:r>
          </a:p>
        </p:txBody>
      </p:sp>
    </p:spTree>
    <p:extLst>
      <p:ext uri="{BB962C8B-B14F-4D97-AF65-F5344CB8AC3E}">
        <p14:creationId xmlns:p14="http://schemas.microsoft.com/office/powerpoint/2010/main" val="1540093040"/>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161501201"/>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7082" y="928687"/>
            <a:ext cx="2085082" cy="4830961"/>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01836" y="928687"/>
            <a:ext cx="6148090" cy="483096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960719550"/>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54" y="2130848"/>
            <a:ext cx="7773293" cy="1470049"/>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824" y="3886647"/>
            <a:ext cx="6400354" cy="1752451"/>
          </a:xfrm>
        </p:spPr>
        <p:txBody>
          <a:bodyPr/>
          <a:lstStyle>
            <a:lvl1pPr marL="0" indent="0" algn="ctr">
              <a:buNone/>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smtClean="0"/>
              <a:t>Click to edit Master subtitle style</a:t>
            </a:r>
            <a:endParaRPr lang="en-GB"/>
          </a:p>
        </p:txBody>
      </p:sp>
    </p:spTree>
    <p:extLst>
      <p:ext uri="{BB962C8B-B14F-4D97-AF65-F5344CB8AC3E}">
        <p14:creationId xmlns:p14="http://schemas.microsoft.com/office/powerpoint/2010/main" val="3139592713"/>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3" name="Group 10"/>
          <p:cNvGrpSpPr>
            <a:grpSpLocks/>
          </p:cNvGrpSpPr>
          <p:nvPr userDrawn="1"/>
        </p:nvGrpSpPr>
        <p:grpSpPr bwMode="auto">
          <a:xfrm>
            <a:off x="2606353" y="4652367"/>
            <a:ext cx="3241477" cy="964406"/>
            <a:chOff x="0" y="0"/>
            <a:chExt cx="2904" cy="864"/>
          </a:xfrm>
        </p:grpSpPr>
        <p:sp>
          <p:nvSpPr>
            <p:cNvPr id="4" name="Rectangle 7"/>
            <p:cNvSpPr>
              <a:spLocks/>
            </p:cNvSpPr>
            <p:nvPr/>
          </p:nvSpPr>
          <p:spPr bwMode="auto">
            <a:xfrm>
              <a:off x="0" y="0"/>
              <a:ext cx="2904" cy="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50800" tIns="50800" rIns="50800" bIns="50800" anchor="ctr"/>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defTabSz="914400" eaLnBrk="1" fontAlgn="base" hangingPunct="1">
                <a:lnSpc>
                  <a:spcPct val="120000"/>
                </a:lnSpc>
                <a:spcBef>
                  <a:spcPct val="0"/>
                </a:spcBef>
                <a:spcAft>
                  <a:spcPct val="0"/>
                </a:spcAft>
                <a:defRPr/>
              </a:pPr>
              <a:r>
                <a:rPr lang="en-US" altLang="en-US" sz="1300" smtClean="0">
                  <a:solidFill>
                    <a:srgbClr val="102643"/>
                  </a:solidFill>
                  <a:latin typeface="Helvetica Neue" charset="0"/>
                  <a:sym typeface="Helvetica Neue" charset="0"/>
                </a:rPr>
                <a:t>Department of Computing, Maths &amp; Physics</a:t>
              </a:r>
            </a:p>
            <a:p>
              <a:pPr defTabSz="914400" eaLnBrk="1" fontAlgn="base" hangingPunct="1">
                <a:lnSpc>
                  <a:spcPct val="120000"/>
                </a:lnSpc>
                <a:spcBef>
                  <a:spcPct val="0"/>
                </a:spcBef>
                <a:spcAft>
                  <a:spcPct val="0"/>
                </a:spcAft>
                <a:defRPr/>
              </a:pPr>
              <a:r>
                <a:rPr lang="en-US" altLang="en-US" sz="1300" smtClean="0">
                  <a:solidFill>
                    <a:srgbClr val="102643"/>
                  </a:solidFill>
                  <a:latin typeface="Helvetica Neue" charset="0"/>
                  <a:sym typeface="Helvetica Neue" charset="0"/>
                </a:rPr>
                <a:t>Waterford Institute of Technology</a:t>
              </a:r>
            </a:p>
          </p:txBody>
        </p:sp>
        <p:sp>
          <p:nvSpPr>
            <p:cNvPr id="5" name="Rectangle 8"/>
            <p:cNvSpPr>
              <a:spLocks/>
            </p:cNvSpPr>
            <p:nvPr/>
          </p:nvSpPr>
          <p:spPr bwMode="auto">
            <a:xfrm>
              <a:off x="0" y="475"/>
              <a:ext cx="857"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50800" tIns="50800" rIns="50800" bIns="50800" anchor="ctr"/>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defTabSz="914400" eaLnBrk="1" fontAlgn="base" hangingPunct="1">
                <a:spcBef>
                  <a:spcPct val="0"/>
                </a:spcBef>
                <a:spcAft>
                  <a:spcPct val="0"/>
                </a:spcAft>
                <a:defRPr/>
              </a:pPr>
              <a:r>
                <a:rPr lang="en-US" altLang="en-US" sz="900" smtClean="0">
                  <a:latin typeface="Helvetica Neue" charset="0"/>
                  <a:sym typeface="Helvetica Neue" charset="0"/>
                  <a:hlinkClick r:id="rId2"/>
                </a:rPr>
                <a:t>http://www.wit.ie</a:t>
              </a:r>
              <a:endParaRPr lang="en-US" altLang="en-US" sz="900" smtClean="0">
                <a:latin typeface="Helvetica Neue" charset="0"/>
                <a:sym typeface="Helvetica Neue" charset="0"/>
              </a:endParaRPr>
            </a:p>
          </p:txBody>
        </p:sp>
        <p:sp>
          <p:nvSpPr>
            <p:cNvPr id="6" name="Rectangle 9"/>
            <p:cNvSpPr>
              <a:spLocks/>
            </p:cNvSpPr>
            <p:nvPr/>
          </p:nvSpPr>
          <p:spPr bwMode="auto">
            <a:xfrm>
              <a:off x="0" y="673"/>
              <a:ext cx="105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50800" tIns="50800" rIns="50800" bIns="50800" anchor="ctr"/>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defTabSz="914400" eaLnBrk="1" fontAlgn="base" hangingPunct="1">
                <a:spcBef>
                  <a:spcPct val="0"/>
                </a:spcBef>
                <a:spcAft>
                  <a:spcPct val="0"/>
                </a:spcAft>
                <a:defRPr/>
              </a:pPr>
              <a:r>
                <a:rPr lang="en-US" altLang="en-US" sz="900" smtClean="0">
                  <a:latin typeface="Helvetica Neue" charset="0"/>
                  <a:sym typeface="Helvetica Neue" charset="0"/>
                  <a:hlinkClick r:id="rId2"/>
                </a:rPr>
                <a:t>http://elearning.wit.ie</a:t>
              </a:r>
              <a:endParaRPr lang="en-US" altLang="en-US" sz="900" smtClean="0">
                <a:latin typeface="Helvetica Neue" charset="0"/>
                <a:sym typeface="Helvetica Neue" charset="0"/>
              </a:endParaRPr>
            </a:p>
          </p:txBody>
        </p:sp>
      </p:grpSp>
      <p:pic>
        <p:nvPicPr>
          <p:cNvPr id="7"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51867" y="6134695"/>
            <a:ext cx="2232422" cy="464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 name="Title 1"/>
          <p:cNvSpPr>
            <a:spLocks noGrp="1"/>
          </p:cNvSpPr>
          <p:nvPr>
            <p:ph type="title"/>
          </p:nvPr>
        </p:nvSpPr>
        <p:spPr>
          <a:xfrm>
            <a:off x="401836" y="928687"/>
            <a:ext cx="8340328" cy="2044637"/>
          </a:xfrm>
        </p:spPr>
        <p:txBody>
          <a:bodyPr/>
          <a:lstStyle/>
          <a:p>
            <a:r>
              <a:rPr lang="en-US" dirty="0" smtClean="0"/>
              <a:t>Click to edit Master title style</a:t>
            </a:r>
            <a:endParaRPr lang="en-GB" dirty="0"/>
          </a:p>
        </p:txBody>
      </p:sp>
    </p:spTree>
    <p:extLst>
      <p:ext uri="{BB962C8B-B14F-4D97-AF65-F5344CB8AC3E}">
        <p14:creationId xmlns:p14="http://schemas.microsoft.com/office/powerpoint/2010/main" val="828665495"/>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89" y="4406801"/>
            <a:ext cx="7772176" cy="1361777"/>
          </a:xfrm>
        </p:spPr>
        <p:txBody>
          <a:bodyPr anchor="t"/>
          <a:lstStyle>
            <a:lvl1pPr algn="l">
              <a:defRPr sz="2800" b="1" cap="all"/>
            </a:lvl1pPr>
          </a:lstStyle>
          <a:p>
            <a:r>
              <a:rPr lang="en-US" smtClean="0"/>
              <a:t>Click to edit Master title style</a:t>
            </a:r>
            <a:endParaRPr lang="en-GB"/>
          </a:p>
        </p:txBody>
      </p:sp>
      <p:sp>
        <p:nvSpPr>
          <p:cNvPr id="3" name="Text Placeholder 2"/>
          <p:cNvSpPr>
            <a:spLocks noGrp="1"/>
          </p:cNvSpPr>
          <p:nvPr>
            <p:ph type="body" idx="1"/>
          </p:nvPr>
        </p:nvSpPr>
        <p:spPr>
          <a:xfrm>
            <a:off x="722189" y="2906613"/>
            <a:ext cx="7772176" cy="1500188"/>
          </a:xfrm>
        </p:spPr>
        <p:txBody>
          <a:bodyPr anchor="b"/>
          <a:lstStyle>
            <a:lvl1pPr marL="0" indent="0">
              <a:buNone/>
              <a:defRPr sz="1400"/>
            </a:lvl1pPr>
            <a:lvl2pPr marL="321457" indent="0">
              <a:buNone/>
              <a:defRPr sz="1300"/>
            </a:lvl2pPr>
            <a:lvl3pPr marL="642915" indent="0">
              <a:buNone/>
              <a:defRPr sz="1100"/>
            </a:lvl3pPr>
            <a:lvl4pPr marL="964372" indent="0">
              <a:buNone/>
              <a:defRPr sz="1000"/>
            </a:lvl4pPr>
            <a:lvl5pPr marL="1285829" indent="0">
              <a:buNone/>
              <a:defRPr sz="1000"/>
            </a:lvl5pPr>
            <a:lvl6pPr marL="1607287" indent="0">
              <a:buNone/>
              <a:defRPr sz="1000"/>
            </a:lvl6pPr>
            <a:lvl7pPr marL="1928744" indent="0">
              <a:buNone/>
              <a:defRPr sz="1000"/>
            </a:lvl7pPr>
            <a:lvl8pPr marL="2250201" indent="0">
              <a:buNone/>
              <a:defRPr sz="1000"/>
            </a:lvl8pPr>
            <a:lvl9pPr marL="2571659" indent="0">
              <a:buNone/>
              <a:defRPr sz="1000"/>
            </a:lvl9pPr>
          </a:lstStyle>
          <a:p>
            <a:pPr lvl="0"/>
            <a:r>
              <a:rPr lang="en-US" smtClean="0"/>
              <a:t>Click to edit Master text styles</a:t>
            </a:r>
          </a:p>
        </p:txBody>
      </p:sp>
    </p:spTree>
    <p:extLst>
      <p:ext uri="{BB962C8B-B14F-4D97-AF65-F5344CB8AC3E}">
        <p14:creationId xmlns:p14="http://schemas.microsoft.com/office/powerpoint/2010/main" val="2647967860"/>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01836" y="3527227"/>
            <a:ext cx="4116586" cy="2232422"/>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25578" y="3527227"/>
            <a:ext cx="4116586" cy="2232422"/>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87661998"/>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647" y="1534791"/>
            <a:ext cx="4039568" cy="639589"/>
          </a:xfrm>
        </p:spPr>
        <p:txBody>
          <a:bodyPr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4" name="Content Placeholder 3"/>
          <p:cNvSpPr>
            <a:spLocks noGrp="1"/>
          </p:cNvSpPr>
          <p:nvPr>
            <p:ph sz="half" idx="2"/>
          </p:nvPr>
        </p:nvSpPr>
        <p:spPr>
          <a:xfrm>
            <a:off x="457647" y="2174379"/>
            <a:ext cx="4039568"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4555" y="1534791"/>
            <a:ext cx="4041799" cy="639589"/>
          </a:xfrm>
        </p:spPr>
        <p:txBody>
          <a:bodyPr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6" name="Content Placeholder 5"/>
          <p:cNvSpPr>
            <a:spLocks noGrp="1"/>
          </p:cNvSpPr>
          <p:nvPr>
            <p:ph sz="quarter" idx="4"/>
          </p:nvPr>
        </p:nvSpPr>
        <p:spPr>
          <a:xfrm>
            <a:off x="4644555" y="2174379"/>
            <a:ext cx="4041799"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07400663"/>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3235824161"/>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9429179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5"/>
            <a:ext cx="7772400" cy="1500187"/>
          </a:xfrm>
        </p:spPr>
        <p:txBody>
          <a:bodyPr anchor="b"/>
          <a:lstStyle>
            <a:lvl1pPr marL="0" indent="0">
              <a:buNone/>
              <a:defRPr sz="2000">
                <a:solidFill>
                  <a:schemeClr val="tx1">
                    <a:tint val="75000"/>
                  </a:schemeClr>
                </a:solidFill>
              </a:defRPr>
            </a:lvl1pPr>
            <a:lvl2pPr marL="457154" indent="0">
              <a:buNone/>
              <a:defRPr sz="1800">
                <a:solidFill>
                  <a:schemeClr val="tx1">
                    <a:tint val="75000"/>
                  </a:schemeClr>
                </a:solidFill>
              </a:defRPr>
            </a:lvl2pPr>
            <a:lvl3pPr marL="914306" indent="0">
              <a:buNone/>
              <a:defRPr sz="1600">
                <a:solidFill>
                  <a:schemeClr val="tx1">
                    <a:tint val="75000"/>
                  </a:schemeClr>
                </a:solidFill>
              </a:defRPr>
            </a:lvl3pPr>
            <a:lvl4pPr marL="1371460" indent="0">
              <a:buNone/>
              <a:defRPr sz="1400">
                <a:solidFill>
                  <a:schemeClr val="tx1">
                    <a:tint val="75000"/>
                  </a:schemeClr>
                </a:solidFill>
              </a:defRPr>
            </a:lvl4pPr>
            <a:lvl5pPr marL="1828613" indent="0">
              <a:buNone/>
              <a:defRPr sz="1400">
                <a:solidFill>
                  <a:schemeClr val="tx1">
                    <a:tint val="75000"/>
                  </a:schemeClr>
                </a:solidFill>
              </a:defRPr>
            </a:lvl5pPr>
            <a:lvl6pPr marL="2285766" indent="0">
              <a:buNone/>
              <a:defRPr sz="1400">
                <a:solidFill>
                  <a:schemeClr val="tx1">
                    <a:tint val="75000"/>
                  </a:schemeClr>
                </a:solidFill>
              </a:defRPr>
            </a:lvl6pPr>
            <a:lvl7pPr marL="2742920" indent="0">
              <a:buNone/>
              <a:defRPr sz="1400">
                <a:solidFill>
                  <a:schemeClr val="tx1">
                    <a:tint val="75000"/>
                  </a:schemeClr>
                </a:solidFill>
              </a:defRPr>
            </a:lvl7pPr>
            <a:lvl8pPr marL="3200072" indent="0">
              <a:buNone/>
              <a:defRPr sz="1400">
                <a:solidFill>
                  <a:schemeClr val="tx1">
                    <a:tint val="75000"/>
                  </a:schemeClr>
                </a:solidFill>
              </a:defRPr>
            </a:lvl8pPr>
            <a:lvl9pPr marL="3657226"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16C11E-96C5-4290-86C3-6FD3D269B40F}" type="datetimeFigureOut">
              <a:rPr lang="en-GB" smtClean="0"/>
              <a:t>23/09/2015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DF0D03-879B-492E-A6AF-000AB1C2DBFC}" type="slidenum">
              <a:rPr lang="en-GB" smtClean="0"/>
              <a:t>‹#›</a:t>
            </a:fld>
            <a:endParaRPr lang="en-GB"/>
          </a:p>
        </p:txBody>
      </p:sp>
    </p:spTree>
    <p:extLst>
      <p:ext uri="{BB962C8B-B14F-4D97-AF65-F5344CB8AC3E}">
        <p14:creationId xmlns:p14="http://schemas.microsoft.com/office/powerpoint/2010/main" val="37359388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3473"/>
            <a:ext cx="3008189" cy="1161975"/>
          </a:xfrm>
        </p:spPr>
        <p:txBody>
          <a:bodyPr/>
          <a:lstStyle>
            <a:lvl1pPr algn="l">
              <a:defRPr sz="1400" b="1"/>
            </a:lvl1pPr>
          </a:lstStyle>
          <a:p>
            <a:r>
              <a:rPr lang="en-US" smtClean="0"/>
              <a:t>Click to edit Master title style</a:t>
            </a:r>
            <a:endParaRPr lang="en-GB"/>
          </a:p>
        </p:txBody>
      </p:sp>
      <p:sp>
        <p:nvSpPr>
          <p:cNvPr id="3" name="Content Placeholder 2"/>
          <p:cNvSpPr>
            <a:spLocks noGrp="1"/>
          </p:cNvSpPr>
          <p:nvPr>
            <p:ph idx="1"/>
          </p:nvPr>
        </p:nvSpPr>
        <p:spPr>
          <a:xfrm>
            <a:off x="3575224" y="273472"/>
            <a:ext cx="5111130" cy="5852294"/>
          </a:xfrm>
        </p:spPr>
        <p:txBody>
          <a:bodyPr/>
          <a:lstStyle>
            <a:lvl1pPr>
              <a:defRPr sz="22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647" y="1435448"/>
            <a:ext cx="3008189" cy="4690318"/>
          </a:xfrm>
        </p:spPr>
        <p:txBody>
          <a:bodyPr/>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extLst>
      <p:ext uri="{BB962C8B-B14F-4D97-AF65-F5344CB8AC3E}">
        <p14:creationId xmlns:p14="http://schemas.microsoft.com/office/powerpoint/2010/main" val="2384178086"/>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635" y="4800824"/>
            <a:ext cx="5486177" cy="567035"/>
          </a:xfrm>
        </p:spPr>
        <p:txBody>
          <a:bodyPr/>
          <a:lstStyle>
            <a:lvl1pPr algn="l">
              <a:defRPr sz="1400" b="1"/>
            </a:lvl1pPr>
          </a:lstStyle>
          <a:p>
            <a:r>
              <a:rPr lang="en-US" smtClean="0"/>
              <a:t>Click to edit Master title style</a:t>
            </a:r>
            <a:endParaRPr lang="en-GB"/>
          </a:p>
        </p:txBody>
      </p:sp>
      <p:sp>
        <p:nvSpPr>
          <p:cNvPr id="3" name="Picture Placeholder 2"/>
          <p:cNvSpPr>
            <a:spLocks noGrp="1"/>
          </p:cNvSpPr>
          <p:nvPr>
            <p:ph type="pic" idx="1"/>
          </p:nvPr>
        </p:nvSpPr>
        <p:spPr>
          <a:xfrm>
            <a:off x="1792635" y="612800"/>
            <a:ext cx="5486177" cy="4114354"/>
          </a:xfrm>
        </p:spPr>
        <p:txBody>
          <a:bodyPr/>
          <a:lstStyle>
            <a:lvl1pPr marL="0" indent="0">
              <a:buNone/>
              <a:defRPr sz="2200"/>
            </a:lvl1pPr>
            <a:lvl2pPr marL="321457" indent="0">
              <a:buNone/>
              <a:defRPr sz="2000"/>
            </a:lvl2pPr>
            <a:lvl3pPr marL="642915" indent="0">
              <a:buNone/>
              <a:defRPr sz="1700"/>
            </a:lvl3pPr>
            <a:lvl4pPr marL="964372" indent="0">
              <a:buNone/>
              <a:defRPr sz="1400"/>
            </a:lvl4pPr>
            <a:lvl5pPr marL="1285829" indent="0">
              <a:buNone/>
              <a:defRPr sz="1400"/>
            </a:lvl5pPr>
            <a:lvl6pPr marL="1607287" indent="0">
              <a:buNone/>
              <a:defRPr sz="1400"/>
            </a:lvl6pPr>
            <a:lvl7pPr marL="1928744" indent="0">
              <a:buNone/>
              <a:defRPr sz="1400"/>
            </a:lvl7pPr>
            <a:lvl8pPr marL="2250201" indent="0">
              <a:buNone/>
              <a:defRPr sz="1400"/>
            </a:lvl8pPr>
            <a:lvl9pPr marL="2571659" indent="0">
              <a:buNone/>
              <a:defRPr sz="1400"/>
            </a:lvl9pPr>
          </a:lstStyle>
          <a:p>
            <a:pPr lvl="0"/>
            <a:endParaRPr lang="en-GB" noProof="0" smtClean="0">
              <a:sym typeface="Helvetica Neue" charset="0"/>
            </a:endParaRPr>
          </a:p>
        </p:txBody>
      </p:sp>
      <p:sp>
        <p:nvSpPr>
          <p:cNvPr id="4" name="Text Placeholder 3"/>
          <p:cNvSpPr>
            <a:spLocks noGrp="1"/>
          </p:cNvSpPr>
          <p:nvPr>
            <p:ph type="body" sz="half" idx="2"/>
          </p:nvPr>
        </p:nvSpPr>
        <p:spPr>
          <a:xfrm>
            <a:off x="1792635" y="5367859"/>
            <a:ext cx="5486177" cy="804788"/>
          </a:xfrm>
        </p:spPr>
        <p:txBody>
          <a:bodyPr/>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extLst>
      <p:ext uri="{BB962C8B-B14F-4D97-AF65-F5344CB8AC3E}">
        <p14:creationId xmlns:p14="http://schemas.microsoft.com/office/powerpoint/2010/main" val="189978812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226685698"/>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7082" y="928687"/>
            <a:ext cx="2085082" cy="4830961"/>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01836" y="928687"/>
            <a:ext cx="6148090" cy="483096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5791884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9216C11E-96C5-4290-86C3-6FD3D269B40F}" type="datetimeFigureOut">
              <a:rPr lang="en-GB" smtClean="0"/>
              <a:t>23/09/2015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EDF0D03-879B-492E-A6AF-000AB1C2DBFC}" type="slidenum">
              <a:rPr lang="en-GB" smtClean="0"/>
              <a:t>‹#›</a:t>
            </a:fld>
            <a:endParaRPr lang="en-GB"/>
          </a:p>
        </p:txBody>
      </p:sp>
    </p:spTree>
    <p:extLst>
      <p:ext uri="{BB962C8B-B14F-4D97-AF65-F5344CB8AC3E}">
        <p14:creationId xmlns:p14="http://schemas.microsoft.com/office/powerpoint/2010/main" val="3907405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54" indent="0">
              <a:buNone/>
              <a:defRPr sz="2000" b="1"/>
            </a:lvl2pPr>
            <a:lvl3pPr marL="914306" indent="0">
              <a:buNone/>
              <a:defRPr sz="1800" b="1"/>
            </a:lvl3pPr>
            <a:lvl4pPr marL="1371460" indent="0">
              <a:buNone/>
              <a:defRPr sz="1600" b="1"/>
            </a:lvl4pPr>
            <a:lvl5pPr marL="1828613" indent="0">
              <a:buNone/>
              <a:defRPr sz="1600" b="1"/>
            </a:lvl5pPr>
            <a:lvl6pPr marL="2285766" indent="0">
              <a:buNone/>
              <a:defRPr sz="1600" b="1"/>
            </a:lvl6pPr>
            <a:lvl7pPr marL="2742920" indent="0">
              <a:buNone/>
              <a:defRPr sz="1600" b="1"/>
            </a:lvl7pPr>
            <a:lvl8pPr marL="3200072" indent="0">
              <a:buNone/>
              <a:defRPr sz="1600" b="1"/>
            </a:lvl8pPr>
            <a:lvl9pPr marL="3657226"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54" indent="0">
              <a:buNone/>
              <a:defRPr sz="2000" b="1"/>
            </a:lvl2pPr>
            <a:lvl3pPr marL="914306" indent="0">
              <a:buNone/>
              <a:defRPr sz="1800" b="1"/>
            </a:lvl3pPr>
            <a:lvl4pPr marL="1371460" indent="0">
              <a:buNone/>
              <a:defRPr sz="1600" b="1"/>
            </a:lvl4pPr>
            <a:lvl5pPr marL="1828613" indent="0">
              <a:buNone/>
              <a:defRPr sz="1600" b="1"/>
            </a:lvl5pPr>
            <a:lvl6pPr marL="2285766" indent="0">
              <a:buNone/>
              <a:defRPr sz="1600" b="1"/>
            </a:lvl6pPr>
            <a:lvl7pPr marL="2742920" indent="0">
              <a:buNone/>
              <a:defRPr sz="1600" b="1"/>
            </a:lvl7pPr>
            <a:lvl8pPr marL="3200072" indent="0">
              <a:buNone/>
              <a:defRPr sz="1600" b="1"/>
            </a:lvl8pPr>
            <a:lvl9pPr marL="3657226"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9216C11E-96C5-4290-86C3-6FD3D269B40F}" type="datetimeFigureOut">
              <a:rPr lang="en-GB" smtClean="0"/>
              <a:t>23/09/2015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EDF0D03-879B-492E-A6AF-000AB1C2DBFC}" type="slidenum">
              <a:rPr lang="en-GB" smtClean="0"/>
              <a:t>‹#›</a:t>
            </a:fld>
            <a:endParaRPr lang="en-GB"/>
          </a:p>
        </p:txBody>
      </p:sp>
    </p:spTree>
    <p:extLst>
      <p:ext uri="{BB962C8B-B14F-4D97-AF65-F5344CB8AC3E}">
        <p14:creationId xmlns:p14="http://schemas.microsoft.com/office/powerpoint/2010/main" val="4089938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9216C11E-96C5-4290-86C3-6FD3D269B40F}" type="datetimeFigureOut">
              <a:rPr lang="en-GB" smtClean="0"/>
              <a:t>23/09/2015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EDF0D03-879B-492E-A6AF-000AB1C2DBFC}" type="slidenum">
              <a:rPr lang="en-GB" smtClean="0"/>
              <a:t>‹#›</a:t>
            </a:fld>
            <a:endParaRPr lang="en-GB"/>
          </a:p>
        </p:txBody>
      </p:sp>
    </p:spTree>
    <p:extLst>
      <p:ext uri="{BB962C8B-B14F-4D97-AF65-F5344CB8AC3E}">
        <p14:creationId xmlns:p14="http://schemas.microsoft.com/office/powerpoint/2010/main" val="1092696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6C11E-96C5-4290-86C3-6FD3D269B40F}" type="datetimeFigureOut">
              <a:rPr lang="en-GB" smtClean="0"/>
              <a:t>23/09/2015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EDF0D03-879B-492E-A6AF-000AB1C2DBFC}" type="slidenum">
              <a:rPr lang="en-GB" smtClean="0"/>
              <a:t>‹#›</a:t>
            </a:fld>
            <a:endParaRPr lang="en-GB"/>
          </a:p>
        </p:txBody>
      </p:sp>
    </p:spTree>
    <p:extLst>
      <p:ext uri="{BB962C8B-B14F-4D97-AF65-F5344CB8AC3E}">
        <p14:creationId xmlns:p14="http://schemas.microsoft.com/office/powerpoint/2010/main" val="2281012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2" y="1435101"/>
            <a:ext cx="3008313" cy="4691063"/>
          </a:xfrm>
        </p:spPr>
        <p:txBody>
          <a:bodyPr/>
          <a:lstStyle>
            <a:lvl1pPr marL="0" indent="0">
              <a:buNone/>
              <a:defRPr sz="1400"/>
            </a:lvl1pPr>
            <a:lvl2pPr marL="457154" indent="0">
              <a:buNone/>
              <a:defRPr sz="1200"/>
            </a:lvl2pPr>
            <a:lvl3pPr marL="914306" indent="0">
              <a:buNone/>
              <a:defRPr sz="1000"/>
            </a:lvl3pPr>
            <a:lvl4pPr marL="1371460" indent="0">
              <a:buNone/>
              <a:defRPr sz="900"/>
            </a:lvl4pPr>
            <a:lvl5pPr marL="1828613" indent="0">
              <a:buNone/>
              <a:defRPr sz="900"/>
            </a:lvl5pPr>
            <a:lvl6pPr marL="2285766" indent="0">
              <a:buNone/>
              <a:defRPr sz="900"/>
            </a:lvl6pPr>
            <a:lvl7pPr marL="2742920" indent="0">
              <a:buNone/>
              <a:defRPr sz="900"/>
            </a:lvl7pPr>
            <a:lvl8pPr marL="3200072" indent="0">
              <a:buNone/>
              <a:defRPr sz="900"/>
            </a:lvl8pPr>
            <a:lvl9pPr marL="3657226"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16C11E-96C5-4290-86C3-6FD3D269B40F}" type="datetimeFigureOut">
              <a:rPr lang="en-GB" smtClean="0"/>
              <a:t>23/09/2015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EDF0D03-879B-492E-A6AF-000AB1C2DBFC}" type="slidenum">
              <a:rPr lang="en-GB" smtClean="0"/>
              <a:t>‹#›</a:t>
            </a:fld>
            <a:endParaRPr lang="en-GB"/>
          </a:p>
        </p:txBody>
      </p:sp>
    </p:spTree>
    <p:extLst>
      <p:ext uri="{BB962C8B-B14F-4D97-AF65-F5344CB8AC3E}">
        <p14:creationId xmlns:p14="http://schemas.microsoft.com/office/powerpoint/2010/main" val="3959109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54" indent="0">
              <a:buNone/>
              <a:defRPr sz="2800"/>
            </a:lvl2pPr>
            <a:lvl3pPr marL="914306" indent="0">
              <a:buNone/>
              <a:defRPr sz="2400"/>
            </a:lvl3pPr>
            <a:lvl4pPr marL="1371460" indent="0">
              <a:buNone/>
              <a:defRPr sz="2000"/>
            </a:lvl4pPr>
            <a:lvl5pPr marL="1828613" indent="0">
              <a:buNone/>
              <a:defRPr sz="2000"/>
            </a:lvl5pPr>
            <a:lvl6pPr marL="2285766" indent="0">
              <a:buNone/>
              <a:defRPr sz="2000"/>
            </a:lvl6pPr>
            <a:lvl7pPr marL="2742920" indent="0">
              <a:buNone/>
              <a:defRPr sz="2000"/>
            </a:lvl7pPr>
            <a:lvl8pPr marL="3200072" indent="0">
              <a:buNone/>
              <a:defRPr sz="2000"/>
            </a:lvl8pPr>
            <a:lvl9pPr marL="3657226"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54" indent="0">
              <a:buNone/>
              <a:defRPr sz="1200"/>
            </a:lvl2pPr>
            <a:lvl3pPr marL="914306" indent="0">
              <a:buNone/>
              <a:defRPr sz="1000"/>
            </a:lvl3pPr>
            <a:lvl4pPr marL="1371460" indent="0">
              <a:buNone/>
              <a:defRPr sz="900"/>
            </a:lvl4pPr>
            <a:lvl5pPr marL="1828613" indent="0">
              <a:buNone/>
              <a:defRPr sz="900"/>
            </a:lvl5pPr>
            <a:lvl6pPr marL="2285766" indent="0">
              <a:buNone/>
              <a:defRPr sz="900"/>
            </a:lvl6pPr>
            <a:lvl7pPr marL="2742920" indent="0">
              <a:buNone/>
              <a:defRPr sz="900"/>
            </a:lvl7pPr>
            <a:lvl8pPr marL="3200072" indent="0">
              <a:buNone/>
              <a:defRPr sz="900"/>
            </a:lvl8pPr>
            <a:lvl9pPr marL="3657226"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16C11E-96C5-4290-86C3-6FD3D269B40F}" type="datetimeFigureOut">
              <a:rPr lang="en-GB" smtClean="0"/>
              <a:t>23/09/2015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EDF0D03-879B-492E-A6AF-000AB1C2DBFC}" type="slidenum">
              <a:rPr lang="en-GB" smtClean="0"/>
              <a:t>‹#›</a:t>
            </a:fld>
            <a:endParaRPr lang="en-GB"/>
          </a:p>
        </p:txBody>
      </p:sp>
    </p:spTree>
    <p:extLst>
      <p:ext uri="{BB962C8B-B14F-4D97-AF65-F5344CB8AC3E}">
        <p14:creationId xmlns:p14="http://schemas.microsoft.com/office/powerpoint/2010/main" val="2618493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30" tIns="45716" rIns="91430" bIns="45716"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2"/>
            <a:ext cx="8229600" cy="4525963"/>
          </a:xfrm>
          <a:prstGeom prst="rect">
            <a:avLst/>
          </a:prstGeom>
        </p:spPr>
        <p:txBody>
          <a:bodyPr vert="horz" lIns="91430" tIns="45716" rIns="91430" bIns="4571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2"/>
            <a:ext cx="2133600" cy="365125"/>
          </a:xfrm>
          <a:prstGeom prst="rect">
            <a:avLst/>
          </a:prstGeom>
        </p:spPr>
        <p:txBody>
          <a:bodyPr vert="horz" lIns="91430" tIns="45716" rIns="91430" bIns="45716" rtlCol="0" anchor="ctr"/>
          <a:lstStyle>
            <a:lvl1pPr algn="l">
              <a:defRPr sz="1200">
                <a:solidFill>
                  <a:schemeClr val="tx1">
                    <a:tint val="75000"/>
                  </a:schemeClr>
                </a:solidFill>
              </a:defRPr>
            </a:lvl1pPr>
          </a:lstStyle>
          <a:p>
            <a:fld id="{9216C11E-96C5-4290-86C3-6FD3D269B40F}" type="datetimeFigureOut">
              <a:rPr lang="en-GB" smtClean="0"/>
              <a:t>23/09/2015</a:t>
            </a:fld>
            <a:endParaRPr lang="en-GB"/>
          </a:p>
        </p:txBody>
      </p:sp>
      <p:sp>
        <p:nvSpPr>
          <p:cNvPr id="5" name="Footer Placeholder 4"/>
          <p:cNvSpPr>
            <a:spLocks noGrp="1"/>
          </p:cNvSpPr>
          <p:nvPr>
            <p:ph type="ftr" sz="quarter" idx="3"/>
          </p:nvPr>
        </p:nvSpPr>
        <p:spPr>
          <a:xfrm>
            <a:off x="3124201" y="6356352"/>
            <a:ext cx="2895600" cy="365125"/>
          </a:xfrm>
          <a:prstGeom prst="rect">
            <a:avLst/>
          </a:prstGeom>
        </p:spPr>
        <p:txBody>
          <a:bodyPr vert="horz" lIns="91430" tIns="45716" rIns="91430" bIns="45716"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30" tIns="45716" rIns="91430" bIns="45716" rtlCol="0" anchor="ctr"/>
          <a:lstStyle>
            <a:lvl1pPr algn="r">
              <a:defRPr sz="1200">
                <a:solidFill>
                  <a:schemeClr val="tx1">
                    <a:tint val="75000"/>
                  </a:schemeClr>
                </a:solidFill>
              </a:defRPr>
            </a:lvl1pPr>
          </a:lstStyle>
          <a:p>
            <a:fld id="{DEDF0D03-879B-492E-A6AF-000AB1C2DBFC}" type="slidenum">
              <a:rPr lang="en-GB" smtClean="0"/>
              <a:t>‹#›</a:t>
            </a:fld>
            <a:endParaRPr lang="en-GB"/>
          </a:p>
        </p:txBody>
      </p:sp>
    </p:spTree>
    <p:extLst>
      <p:ext uri="{BB962C8B-B14F-4D97-AF65-F5344CB8AC3E}">
        <p14:creationId xmlns:p14="http://schemas.microsoft.com/office/powerpoint/2010/main" val="35668982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306" rtl="0" eaLnBrk="1" latinLnBrk="0" hangingPunct="1">
        <a:spcBef>
          <a:spcPct val="0"/>
        </a:spcBef>
        <a:buNone/>
        <a:defRPr sz="4400" kern="1200">
          <a:solidFill>
            <a:schemeClr val="tx1"/>
          </a:solidFill>
          <a:latin typeface="+mj-lt"/>
          <a:ea typeface="+mj-ea"/>
          <a:cs typeface="+mj-cs"/>
        </a:defRPr>
      </a:lvl1pPr>
    </p:titleStyle>
    <p:bodyStyle>
      <a:lvl1pPr marL="342865" indent="-342865" algn="l" defTabSz="914306"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874" indent="-285722" algn="l" defTabSz="914306"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883" indent="-228576" algn="l" defTabSz="914306"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036" indent="-228576" algn="l" defTabSz="91430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190" indent="-228576" algn="l" defTabSz="91430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343" indent="-228576" algn="l" defTabSz="91430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96" indent="-228576" algn="l" defTabSz="91430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650" indent="-228576" algn="l" defTabSz="91430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802" indent="-228576" algn="l" defTabSz="91430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306" rtl="0" eaLnBrk="1" latinLnBrk="0" hangingPunct="1">
        <a:defRPr sz="1800" kern="1200">
          <a:solidFill>
            <a:schemeClr val="tx1"/>
          </a:solidFill>
          <a:latin typeface="+mn-lt"/>
          <a:ea typeface="+mn-ea"/>
          <a:cs typeface="+mn-cs"/>
        </a:defRPr>
      </a:lvl1pPr>
      <a:lvl2pPr marL="457154" algn="l" defTabSz="914306" rtl="0" eaLnBrk="1" latinLnBrk="0" hangingPunct="1">
        <a:defRPr sz="1800" kern="1200">
          <a:solidFill>
            <a:schemeClr val="tx1"/>
          </a:solidFill>
          <a:latin typeface="+mn-lt"/>
          <a:ea typeface="+mn-ea"/>
          <a:cs typeface="+mn-cs"/>
        </a:defRPr>
      </a:lvl2pPr>
      <a:lvl3pPr marL="914306" algn="l" defTabSz="914306" rtl="0" eaLnBrk="1" latinLnBrk="0" hangingPunct="1">
        <a:defRPr sz="1800" kern="1200">
          <a:solidFill>
            <a:schemeClr val="tx1"/>
          </a:solidFill>
          <a:latin typeface="+mn-lt"/>
          <a:ea typeface="+mn-ea"/>
          <a:cs typeface="+mn-cs"/>
        </a:defRPr>
      </a:lvl3pPr>
      <a:lvl4pPr marL="1371460" algn="l" defTabSz="914306" rtl="0" eaLnBrk="1" latinLnBrk="0" hangingPunct="1">
        <a:defRPr sz="1800" kern="1200">
          <a:solidFill>
            <a:schemeClr val="tx1"/>
          </a:solidFill>
          <a:latin typeface="+mn-lt"/>
          <a:ea typeface="+mn-ea"/>
          <a:cs typeface="+mn-cs"/>
        </a:defRPr>
      </a:lvl4pPr>
      <a:lvl5pPr marL="1828613" algn="l" defTabSz="914306" rtl="0" eaLnBrk="1" latinLnBrk="0" hangingPunct="1">
        <a:defRPr sz="1800" kern="1200">
          <a:solidFill>
            <a:schemeClr val="tx1"/>
          </a:solidFill>
          <a:latin typeface="+mn-lt"/>
          <a:ea typeface="+mn-ea"/>
          <a:cs typeface="+mn-cs"/>
        </a:defRPr>
      </a:lvl5pPr>
      <a:lvl6pPr marL="2285766" algn="l" defTabSz="914306" rtl="0" eaLnBrk="1" latinLnBrk="0" hangingPunct="1">
        <a:defRPr sz="1800" kern="1200">
          <a:solidFill>
            <a:schemeClr val="tx1"/>
          </a:solidFill>
          <a:latin typeface="+mn-lt"/>
          <a:ea typeface="+mn-ea"/>
          <a:cs typeface="+mn-cs"/>
        </a:defRPr>
      </a:lvl6pPr>
      <a:lvl7pPr marL="2742920" algn="l" defTabSz="914306" rtl="0" eaLnBrk="1" latinLnBrk="0" hangingPunct="1">
        <a:defRPr sz="1800" kern="1200">
          <a:solidFill>
            <a:schemeClr val="tx1"/>
          </a:solidFill>
          <a:latin typeface="+mn-lt"/>
          <a:ea typeface="+mn-ea"/>
          <a:cs typeface="+mn-cs"/>
        </a:defRPr>
      </a:lvl7pPr>
      <a:lvl8pPr marL="3200072" algn="l" defTabSz="914306" rtl="0" eaLnBrk="1" latinLnBrk="0" hangingPunct="1">
        <a:defRPr sz="1800" kern="1200">
          <a:solidFill>
            <a:schemeClr val="tx1"/>
          </a:solidFill>
          <a:latin typeface="+mn-lt"/>
          <a:ea typeface="+mn-ea"/>
          <a:cs typeface="+mn-cs"/>
        </a:defRPr>
      </a:lvl8pPr>
      <a:lvl9pPr marL="3657226" algn="l" defTabSz="914306"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body" idx="1"/>
          </p:nvPr>
        </p:nvSpPr>
        <p:spPr bwMode="auto">
          <a:xfrm>
            <a:off x="401836" y="3527227"/>
            <a:ext cx="8340328" cy="22324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35713" tIns="35713" rIns="35713" bIns="35713" numCol="1" anchor="t" anchorCtr="0" compatLnSpc="1">
            <a:prstTxWarp prst="textNoShape">
              <a:avLst/>
            </a:prstTxWarp>
          </a:bodyPr>
          <a:lstStyle/>
          <a:p>
            <a:pPr lvl="0"/>
            <a:r>
              <a:rPr lang="en-US" altLang="en-US" smtClean="0">
                <a:sym typeface="Helvetica Neue" charset="0"/>
              </a:rPr>
              <a:t>Click to edit Master text styles</a:t>
            </a:r>
          </a:p>
          <a:p>
            <a:pPr lvl="1"/>
            <a:r>
              <a:rPr lang="en-US" altLang="en-US" smtClean="0">
                <a:sym typeface="Helvetica Neue" charset="0"/>
              </a:rPr>
              <a:t>Second level</a:t>
            </a:r>
          </a:p>
          <a:p>
            <a:pPr lvl="2"/>
            <a:r>
              <a:rPr lang="en-US" altLang="en-US" smtClean="0">
                <a:sym typeface="Helvetica Neue" charset="0"/>
              </a:rPr>
              <a:t>Third level</a:t>
            </a:r>
          </a:p>
          <a:p>
            <a:pPr lvl="3"/>
            <a:r>
              <a:rPr lang="en-US" altLang="en-US" smtClean="0">
                <a:sym typeface="Helvetica Neue" charset="0"/>
              </a:rPr>
              <a:t>Fourth level</a:t>
            </a:r>
          </a:p>
          <a:p>
            <a:pPr lvl="4"/>
            <a:r>
              <a:rPr lang="en-US" altLang="en-US" smtClean="0">
                <a:sym typeface="Helvetica Neue" charset="0"/>
              </a:rPr>
              <a:t>Fifth level</a:t>
            </a:r>
          </a:p>
        </p:txBody>
      </p:sp>
      <p:sp>
        <p:nvSpPr>
          <p:cNvPr id="1027" name="Line 2"/>
          <p:cNvSpPr>
            <a:spLocks noChangeShapeType="1"/>
          </p:cNvSpPr>
          <p:nvPr/>
        </p:nvSpPr>
        <p:spPr bwMode="auto">
          <a:xfrm>
            <a:off x="455414" y="3339703"/>
            <a:ext cx="8233172" cy="0"/>
          </a:xfrm>
          <a:prstGeom prst="line">
            <a:avLst/>
          </a:prstGeom>
          <a:noFill/>
          <a:ln w="12700">
            <a:solidFill>
              <a:srgbClr val="888888"/>
            </a:solidFill>
            <a:miter lim="800000"/>
            <a:headEnd/>
            <a:tailEnd/>
          </a:ln>
          <a:extLst>
            <a:ext uri="{909E8E84-426E-40DD-AFC4-6F175D3DCCD1}">
              <a14:hiddenFill xmlns:a14="http://schemas.microsoft.com/office/drawing/2010/main">
                <a:noFill/>
              </a14:hiddenFill>
            </a:ext>
          </a:extLst>
        </p:spPr>
        <p:txBody>
          <a:bodyPr lIns="0" tIns="0" rIns="0" bIns="0"/>
          <a:lstStyle/>
          <a:p>
            <a:pPr algn="ctr" fontAlgn="base">
              <a:spcBef>
                <a:spcPct val="0"/>
              </a:spcBef>
              <a:spcAft>
                <a:spcPct val="0"/>
              </a:spcAft>
            </a:pPr>
            <a:endParaRPr lang="en-GB" sz="3000">
              <a:solidFill>
                <a:srgbClr val="000000"/>
              </a:solidFill>
              <a:latin typeface="Helvetica Neue Light" charset="0"/>
              <a:sym typeface="Helvetica Neue Light" charset="0"/>
            </a:endParaRPr>
          </a:p>
        </p:txBody>
      </p:sp>
      <p:sp>
        <p:nvSpPr>
          <p:cNvPr id="1028" name="Rectangle 3"/>
          <p:cNvSpPr>
            <a:spLocks noGrp="1" noChangeArrowheads="1"/>
          </p:cNvSpPr>
          <p:nvPr>
            <p:ph type="title"/>
          </p:nvPr>
        </p:nvSpPr>
        <p:spPr bwMode="auto">
          <a:xfrm>
            <a:off x="401836" y="928687"/>
            <a:ext cx="8340328" cy="22324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35713" tIns="35713" rIns="35713" bIns="35713" numCol="1" anchor="b" anchorCtr="0" compatLnSpc="1">
            <a:prstTxWarp prst="textNoShape">
              <a:avLst/>
            </a:prstTxWarp>
          </a:bodyPr>
          <a:lstStyle/>
          <a:p>
            <a:pPr lvl="0"/>
            <a:r>
              <a:rPr lang="en-US" altLang="en-US" smtClean="0">
                <a:sym typeface="Helvetica Neue Light" charset="0"/>
              </a:rPr>
              <a:t>Click to edit Master title style</a:t>
            </a:r>
          </a:p>
        </p:txBody>
      </p:sp>
    </p:spTree>
    <p:extLst>
      <p:ext uri="{BB962C8B-B14F-4D97-AF65-F5344CB8AC3E}">
        <p14:creationId xmlns:p14="http://schemas.microsoft.com/office/powerpoint/2010/main" val="205208416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txStyles>
    <p:titleStyle>
      <a:lvl1pPr algn="l" rtl="0" eaLnBrk="0" fontAlgn="base" hangingPunct="0">
        <a:spcBef>
          <a:spcPct val="0"/>
        </a:spcBef>
        <a:spcAft>
          <a:spcPct val="0"/>
        </a:spcAft>
        <a:defRPr sz="3000">
          <a:solidFill>
            <a:schemeClr val="tx1"/>
          </a:solidFill>
          <a:latin typeface="+mj-lt"/>
          <a:ea typeface="+mj-ea"/>
          <a:cs typeface="+mj-cs"/>
          <a:sym typeface="Helvetica Neue Light" charset="0"/>
        </a:defRPr>
      </a:lvl1pPr>
      <a:lvl2pPr algn="l" rtl="0" eaLnBrk="0" fontAlgn="base" hangingPunct="0">
        <a:spcBef>
          <a:spcPct val="0"/>
        </a:spcBef>
        <a:spcAft>
          <a:spcPct val="0"/>
        </a:spcAft>
        <a:defRPr sz="3000">
          <a:solidFill>
            <a:schemeClr val="tx1"/>
          </a:solidFill>
          <a:latin typeface="Helvetica Neue Light" charset="0"/>
          <a:ea typeface="ヒラギノ角ゴ ProN W3" charset="0"/>
          <a:cs typeface="ヒラギノ角ゴ ProN W3" charset="0"/>
          <a:sym typeface="Helvetica Neue Light" charset="0"/>
        </a:defRPr>
      </a:lvl2pPr>
      <a:lvl3pPr algn="l" rtl="0" eaLnBrk="0" fontAlgn="base" hangingPunct="0">
        <a:spcBef>
          <a:spcPct val="0"/>
        </a:spcBef>
        <a:spcAft>
          <a:spcPct val="0"/>
        </a:spcAft>
        <a:defRPr sz="3000">
          <a:solidFill>
            <a:schemeClr val="tx1"/>
          </a:solidFill>
          <a:latin typeface="Helvetica Neue Light" charset="0"/>
          <a:ea typeface="ヒラギノ角ゴ ProN W3" charset="0"/>
          <a:cs typeface="ヒラギノ角ゴ ProN W3" charset="0"/>
          <a:sym typeface="Helvetica Neue Light" charset="0"/>
        </a:defRPr>
      </a:lvl3pPr>
      <a:lvl4pPr algn="l" rtl="0" eaLnBrk="0" fontAlgn="base" hangingPunct="0">
        <a:spcBef>
          <a:spcPct val="0"/>
        </a:spcBef>
        <a:spcAft>
          <a:spcPct val="0"/>
        </a:spcAft>
        <a:defRPr sz="3000">
          <a:solidFill>
            <a:schemeClr val="tx1"/>
          </a:solidFill>
          <a:latin typeface="Helvetica Neue Light" charset="0"/>
          <a:ea typeface="ヒラギノ角ゴ ProN W3" charset="0"/>
          <a:cs typeface="ヒラギノ角ゴ ProN W3" charset="0"/>
          <a:sym typeface="Helvetica Neue Light" charset="0"/>
        </a:defRPr>
      </a:lvl4pPr>
      <a:lvl5pPr algn="l" rtl="0" eaLnBrk="0" fontAlgn="base" hangingPunct="0">
        <a:spcBef>
          <a:spcPct val="0"/>
        </a:spcBef>
        <a:spcAft>
          <a:spcPct val="0"/>
        </a:spcAft>
        <a:defRPr sz="3000">
          <a:solidFill>
            <a:schemeClr val="tx1"/>
          </a:solidFill>
          <a:latin typeface="Helvetica Neue Light" charset="0"/>
          <a:ea typeface="ヒラギノ角ゴ ProN W3" charset="0"/>
          <a:cs typeface="ヒラギノ角ゴ ProN W3" charset="0"/>
          <a:sym typeface="Helvetica Neue Light" charset="0"/>
        </a:defRPr>
      </a:lvl5pPr>
      <a:lvl6pPr marL="321424" algn="l" rtl="0" fontAlgn="base">
        <a:spcBef>
          <a:spcPct val="0"/>
        </a:spcBef>
        <a:spcAft>
          <a:spcPct val="0"/>
        </a:spcAft>
        <a:defRPr sz="3000">
          <a:solidFill>
            <a:schemeClr val="tx1"/>
          </a:solidFill>
          <a:latin typeface="Helvetica Neue Light" charset="0"/>
          <a:ea typeface="ヒラギノ角ゴ ProN W3" charset="0"/>
          <a:cs typeface="ヒラギノ角ゴ ProN W3" charset="0"/>
          <a:sym typeface="Helvetica Neue Light" charset="0"/>
        </a:defRPr>
      </a:lvl6pPr>
      <a:lvl7pPr marL="642849" algn="l" rtl="0" fontAlgn="base">
        <a:spcBef>
          <a:spcPct val="0"/>
        </a:spcBef>
        <a:spcAft>
          <a:spcPct val="0"/>
        </a:spcAft>
        <a:defRPr sz="3000">
          <a:solidFill>
            <a:schemeClr val="tx1"/>
          </a:solidFill>
          <a:latin typeface="Helvetica Neue Light" charset="0"/>
          <a:ea typeface="ヒラギノ角ゴ ProN W3" charset="0"/>
          <a:cs typeface="ヒラギノ角ゴ ProN W3" charset="0"/>
          <a:sym typeface="Helvetica Neue Light" charset="0"/>
        </a:defRPr>
      </a:lvl7pPr>
      <a:lvl8pPr marL="964274" algn="l" rtl="0" fontAlgn="base">
        <a:spcBef>
          <a:spcPct val="0"/>
        </a:spcBef>
        <a:spcAft>
          <a:spcPct val="0"/>
        </a:spcAft>
        <a:defRPr sz="3000">
          <a:solidFill>
            <a:schemeClr val="tx1"/>
          </a:solidFill>
          <a:latin typeface="Helvetica Neue Light" charset="0"/>
          <a:ea typeface="ヒラギノ角ゴ ProN W3" charset="0"/>
          <a:cs typeface="ヒラギノ角ゴ ProN W3" charset="0"/>
          <a:sym typeface="Helvetica Neue Light" charset="0"/>
        </a:defRPr>
      </a:lvl8pPr>
      <a:lvl9pPr marL="1285697" algn="l" rtl="0" fontAlgn="base">
        <a:spcBef>
          <a:spcPct val="0"/>
        </a:spcBef>
        <a:spcAft>
          <a:spcPct val="0"/>
        </a:spcAft>
        <a:defRPr sz="3000">
          <a:solidFill>
            <a:schemeClr val="tx1"/>
          </a:solidFill>
          <a:latin typeface="Helvetica Neue Light" charset="0"/>
          <a:ea typeface="ヒラギノ角ゴ ProN W3" charset="0"/>
          <a:cs typeface="ヒラギノ角ゴ ProN W3" charset="0"/>
          <a:sym typeface="Helvetica Neue Light" charset="0"/>
        </a:defRPr>
      </a:lvl9pPr>
    </p:titleStyle>
    <p:bodyStyle>
      <a:lvl1pPr marL="241068" indent="-241068" algn="l" rtl="0" eaLnBrk="0" fontAlgn="base" hangingPunct="0">
        <a:spcBef>
          <a:spcPct val="0"/>
        </a:spcBef>
        <a:spcAft>
          <a:spcPct val="0"/>
        </a:spcAft>
        <a:defRPr sz="1800">
          <a:solidFill>
            <a:srgbClr val="606060"/>
          </a:solidFill>
          <a:latin typeface="+mn-lt"/>
          <a:ea typeface="+mn-ea"/>
          <a:cs typeface="+mn-cs"/>
          <a:sym typeface="Helvetica Neue" charset="0"/>
        </a:defRPr>
      </a:lvl1pPr>
      <a:lvl2pPr marL="522314" indent="-200890" algn="l" rtl="0" eaLnBrk="0" fontAlgn="base" hangingPunct="0">
        <a:spcBef>
          <a:spcPct val="0"/>
        </a:spcBef>
        <a:spcAft>
          <a:spcPct val="0"/>
        </a:spcAft>
        <a:defRPr sz="1800">
          <a:solidFill>
            <a:srgbClr val="606060"/>
          </a:solidFill>
          <a:latin typeface="+mn-lt"/>
          <a:ea typeface="+mn-ea"/>
          <a:cs typeface="+mn-cs"/>
          <a:sym typeface="Helvetica Neue" charset="0"/>
        </a:defRPr>
      </a:lvl2pPr>
      <a:lvl3pPr marL="803561" indent="-160712" algn="l" rtl="0" eaLnBrk="0" fontAlgn="base" hangingPunct="0">
        <a:spcBef>
          <a:spcPct val="0"/>
        </a:spcBef>
        <a:spcAft>
          <a:spcPct val="0"/>
        </a:spcAft>
        <a:defRPr sz="1800">
          <a:solidFill>
            <a:srgbClr val="606060"/>
          </a:solidFill>
          <a:latin typeface="+mn-lt"/>
          <a:ea typeface="+mn-ea"/>
          <a:cs typeface="+mn-cs"/>
          <a:sym typeface="Helvetica Neue" charset="0"/>
        </a:defRPr>
      </a:lvl3pPr>
      <a:lvl4pPr marL="1124987" indent="-160712" algn="l" rtl="0" eaLnBrk="0" fontAlgn="base" hangingPunct="0">
        <a:spcBef>
          <a:spcPct val="0"/>
        </a:spcBef>
        <a:spcAft>
          <a:spcPct val="0"/>
        </a:spcAft>
        <a:defRPr sz="1800">
          <a:solidFill>
            <a:srgbClr val="606060"/>
          </a:solidFill>
          <a:latin typeface="+mn-lt"/>
          <a:ea typeface="+mn-ea"/>
          <a:cs typeface="+mn-cs"/>
          <a:sym typeface="Helvetica Neue" charset="0"/>
        </a:defRPr>
      </a:lvl4pPr>
      <a:lvl5pPr marL="1446410" indent="-160712" algn="l" rtl="0" eaLnBrk="0" fontAlgn="base" hangingPunct="0">
        <a:spcBef>
          <a:spcPct val="0"/>
        </a:spcBef>
        <a:spcAft>
          <a:spcPct val="0"/>
        </a:spcAft>
        <a:defRPr sz="1800">
          <a:solidFill>
            <a:srgbClr val="606060"/>
          </a:solidFill>
          <a:latin typeface="+mn-lt"/>
          <a:ea typeface="+mn-ea"/>
          <a:cs typeface="+mn-cs"/>
          <a:sym typeface="Helvetica Neue" charset="0"/>
        </a:defRPr>
      </a:lvl5pPr>
      <a:lvl6pPr marL="321424" algn="l" rtl="0" fontAlgn="base">
        <a:spcBef>
          <a:spcPct val="0"/>
        </a:spcBef>
        <a:spcAft>
          <a:spcPct val="0"/>
        </a:spcAft>
        <a:defRPr sz="1800">
          <a:solidFill>
            <a:srgbClr val="606060"/>
          </a:solidFill>
          <a:latin typeface="+mn-lt"/>
          <a:ea typeface="+mn-ea"/>
          <a:cs typeface="+mn-cs"/>
          <a:sym typeface="Helvetica Neue" charset="0"/>
        </a:defRPr>
      </a:lvl6pPr>
      <a:lvl7pPr marL="642849" algn="l" rtl="0" fontAlgn="base">
        <a:spcBef>
          <a:spcPct val="0"/>
        </a:spcBef>
        <a:spcAft>
          <a:spcPct val="0"/>
        </a:spcAft>
        <a:defRPr sz="1800">
          <a:solidFill>
            <a:srgbClr val="606060"/>
          </a:solidFill>
          <a:latin typeface="+mn-lt"/>
          <a:ea typeface="+mn-ea"/>
          <a:cs typeface="+mn-cs"/>
          <a:sym typeface="Helvetica Neue" charset="0"/>
        </a:defRPr>
      </a:lvl7pPr>
      <a:lvl8pPr marL="964274" algn="l" rtl="0" fontAlgn="base">
        <a:spcBef>
          <a:spcPct val="0"/>
        </a:spcBef>
        <a:spcAft>
          <a:spcPct val="0"/>
        </a:spcAft>
        <a:defRPr sz="1800">
          <a:solidFill>
            <a:srgbClr val="606060"/>
          </a:solidFill>
          <a:latin typeface="+mn-lt"/>
          <a:ea typeface="+mn-ea"/>
          <a:cs typeface="+mn-cs"/>
          <a:sym typeface="Helvetica Neue" charset="0"/>
        </a:defRPr>
      </a:lvl8pPr>
      <a:lvl9pPr marL="1285697" algn="l" rtl="0" fontAlgn="base">
        <a:spcBef>
          <a:spcPct val="0"/>
        </a:spcBef>
        <a:spcAft>
          <a:spcPct val="0"/>
        </a:spcAft>
        <a:defRPr sz="1800">
          <a:solidFill>
            <a:srgbClr val="606060"/>
          </a:solidFill>
          <a:latin typeface="+mn-lt"/>
          <a:ea typeface="+mn-ea"/>
          <a:cs typeface="+mn-cs"/>
          <a:sym typeface="Helvetica Neue" charset="0"/>
        </a:defRPr>
      </a:lvl9pPr>
    </p:bodyStyle>
    <p:otherStyle>
      <a:defPPr>
        <a:defRPr lang="en-US"/>
      </a:defPPr>
      <a:lvl1pPr marL="0" algn="l" defTabSz="642849" rtl="0" eaLnBrk="1" latinLnBrk="0" hangingPunct="1">
        <a:defRPr sz="1300" kern="1200">
          <a:solidFill>
            <a:schemeClr val="tx1"/>
          </a:solidFill>
          <a:latin typeface="+mn-lt"/>
          <a:ea typeface="+mn-ea"/>
          <a:cs typeface="+mn-cs"/>
        </a:defRPr>
      </a:lvl1pPr>
      <a:lvl2pPr marL="321424" algn="l" defTabSz="642849" rtl="0" eaLnBrk="1" latinLnBrk="0" hangingPunct="1">
        <a:defRPr sz="1300" kern="1200">
          <a:solidFill>
            <a:schemeClr val="tx1"/>
          </a:solidFill>
          <a:latin typeface="+mn-lt"/>
          <a:ea typeface="+mn-ea"/>
          <a:cs typeface="+mn-cs"/>
        </a:defRPr>
      </a:lvl2pPr>
      <a:lvl3pPr marL="642849" algn="l" defTabSz="642849" rtl="0" eaLnBrk="1" latinLnBrk="0" hangingPunct="1">
        <a:defRPr sz="1300" kern="1200">
          <a:solidFill>
            <a:schemeClr val="tx1"/>
          </a:solidFill>
          <a:latin typeface="+mn-lt"/>
          <a:ea typeface="+mn-ea"/>
          <a:cs typeface="+mn-cs"/>
        </a:defRPr>
      </a:lvl3pPr>
      <a:lvl4pPr marL="964274" algn="l" defTabSz="642849" rtl="0" eaLnBrk="1" latinLnBrk="0" hangingPunct="1">
        <a:defRPr sz="1300" kern="1200">
          <a:solidFill>
            <a:schemeClr val="tx1"/>
          </a:solidFill>
          <a:latin typeface="+mn-lt"/>
          <a:ea typeface="+mn-ea"/>
          <a:cs typeface="+mn-cs"/>
        </a:defRPr>
      </a:lvl4pPr>
      <a:lvl5pPr marL="1285697" algn="l" defTabSz="642849" rtl="0" eaLnBrk="1" latinLnBrk="0" hangingPunct="1">
        <a:defRPr sz="1300" kern="1200">
          <a:solidFill>
            <a:schemeClr val="tx1"/>
          </a:solidFill>
          <a:latin typeface="+mn-lt"/>
          <a:ea typeface="+mn-ea"/>
          <a:cs typeface="+mn-cs"/>
        </a:defRPr>
      </a:lvl5pPr>
      <a:lvl6pPr marL="1607123" algn="l" defTabSz="642849" rtl="0" eaLnBrk="1" latinLnBrk="0" hangingPunct="1">
        <a:defRPr sz="1300" kern="1200">
          <a:solidFill>
            <a:schemeClr val="tx1"/>
          </a:solidFill>
          <a:latin typeface="+mn-lt"/>
          <a:ea typeface="+mn-ea"/>
          <a:cs typeface="+mn-cs"/>
        </a:defRPr>
      </a:lvl6pPr>
      <a:lvl7pPr marL="1928546" algn="l" defTabSz="642849" rtl="0" eaLnBrk="1" latinLnBrk="0" hangingPunct="1">
        <a:defRPr sz="1300" kern="1200">
          <a:solidFill>
            <a:schemeClr val="tx1"/>
          </a:solidFill>
          <a:latin typeface="+mn-lt"/>
          <a:ea typeface="+mn-ea"/>
          <a:cs typeface="+mn-cs"/>
        </a:defRPr>
      </a:lvl7pPr>
      <a:lvl8pPr marL="2249971" algn="l" defTabSz="642849" rtl="0" eaLnBrk="1" latinLnBrk="0" hangingPunct="1">
        <a:defRPr sz="1300" kern="1200">
          <a:solidFill>
            <a:schemeClr val="tx1"/>
          </a:solidFill>
          <a:latin typeface="+mn-lt"/>
          <a:ea typeface="+mn-ea"/>
          <a:cs typeface="+mn-cs"/>
        </a:defRPr>
      </a:lvl8pPr>
      <a:lvl9pPr marL="2571396" algn="l" defTabSz="642849" rtl="0" eaLnBrk="1" latinLnBrk="0" hangingPunct="1">
        <a:defRPr sz="13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body" idx="1"/>
          </p:nvPr>
        </p:nvSpPr>
        <p:spPr bwMode="auto">
          <a:xfrm>
            <a:off x="401836" y="3527227"/>
            <a:ext cx="8340328" cy="22324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35717" tIns="35717" rIns="35717" bIns="35717" numCol="1" anchor="t" anchorCtr="0" compatLnSpc="1">
            <a:prstTxWarp prst="textNoShape">
              <a:avLst/>
            </a:prstTxWarp>
          </a:bodyPr>
          <a:lstStyle/>
          <a:p>
            <a:pPr lvl="0"/>
            <a:r>
              <a:rPr lang="en-US" altLang="en-US" smtClean="0">
                <a:sym typeface="Helvetica Neue" charset="0"/>
              </a:rPr>
              <a:t>Click to edit Master text styles</a:t>
            </a:r>
          </a:p>
          <a:p>
            <a:pPr lvl="1"/>
            <a:r>
              <a:rPr lang="en-US" altLang="en-US" smtClean="0">
                <a:sym typeface="Helvetica Neue" charset="0"/>
              </a:rPr>
              <a:t>Second level</a:t>
            </a:r>
          </a:p>
          <a:p>
            <a:pPr lvl="2"/>
            <a:r>
              <a:rPr lang="en-US" altLang="en-US" smtClean="0">
                <a:sym typeface="Helvetica Neue" charset="0"/>
              </a:rPr>
              <a:t>Third level</a:t>
            </a:r>
          </a:p>
          <a:p>
            <a:pPr lvl="3"/>
            <a:r>
              <a:rPr lang="en-US" altLang="en-US" smtClean="0">
                <a:sym typeface="Helvetica Neue" charset="0"/>
              </a:rPr>
              <a:t>Fourth level</a:t>
            </a:r>
          </a:p>
          <a:p>
            <a:pPr lvl="4"/>
            <a:r>
              <a:rPr lang="en-US" altLang="en-US" smtClean="0">
                <a:sym typeface="Helvetica Neue" charset="0"/>
              </a:rPr>
              <a:t>Fifth level</a:t>
            </a:r>
          </a:p>
        </p:txBody>
      </p:sp>
      <p:sp>
        <p:nvSpPr>
          <p:cNvPr id="1027" name="Line 2"/>
          <p:cNvSpPr>
            <a:spLocks noChangeShapeType="1"/>
          </p:cNvSpPr>
          <p:nvPr/>
        </p:nvSpPr>
        <p:spPr bwMode="auto">
          <a:xfrm>
            <a:off x="455414" y="3339703"/>
            <a:ext cx="8233172" cy="0"/>
          </a:xfrm>
          <a:prstGeom prst="line">
            <a:avLst/>
          </a:prstGeom>
          <a:noFill/>
          <a:ln w="12700">
            <a:solidFill>
              <a:srgbClr val="888888"/>
            </a:solidFill>
            <a:miter lim="800000"/>
            <a:headEnd/>
            <a:tailEnd/>
          </a:ln>
          <a:extLst>
            <a:ext uri="{909E8E84-426E-40DD-AFC4-6F175D3DCCD1}">
              <a14:hiddenFill xmlns:a14="http://schemas.microsoft.com/office/drawing/2010/main">
                <a:noFill/>
              </a14:hiddenFill>
            </a:ext>
          </a:extLst>
        </p:spPr>
        <p:txBody>
          <a:bodyPr lIns="0" tIns="0" rIns="0" bIns="0"/>
          <a:lstStyle/>
          <a:p>
            <a:pPr algn="ctr" defTabSz="914400" fontAlgn="base">
              <a:spcBef>
                <a:spcPct val="0"/>
              </a:spcBef>
              <a:spcAft>
                <a:spcPct val="0"/>
              </a:spcAft>
            </a:pPr>
            <a:endParaRPr lang="en-GB" sz="3000">
              <a:solidFill>
                <a:srgbClr val="000000"/>
              </a:solidFill>
              <a:latin typeface="Helvetica Neue Light" charset="0"/>
              <a:sym typeface="Helvetica Neue Light" charset="0"/>
            </a:endParaRPr>
          </a:p>
        </p:txBody>
      </p:sp>
      <p:sp>
        <p:nvSpPr>
          <p:cNvPr id="1028" name="Rectangle 3"/>
          <p:cNvSpPr>
            <a:spLocks noGrp="1" noChangeArrowheads="1"/>
          </p:cNvSpPr>
          <p:nvPr>
            <p:ph type="title"/>
          </p:nvPr>
        </p:nvSpPr>
        <p:spPr bwMode="auto">
          <a:xfrm>
            <a:off x="401836" y="928687"/>
            <a:ext cx="8340328" cy="22324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35717" tIns="35717" rIns="35717" bIns="35717" numCol="1" anchor="b" anchorCtr="0" compatLnSpc="1">
            <a:prstTxWarp prst="textNoShape">
              <a:avLst/>
            </a:prstTxWarp>
          </a:bodyPr>
          <a:lstStyle/>
          <a:p>
            <a:pPr lvl="0"/>
            <a:r>
              <a:rPr lang="en-US" altLang="en-US" smtClean="0">
                <a:sym typeface="Helvetica Neue Light" charset="0"/>
              </a:rPr>
              <a:t>Click to edit Master title style</a:t>
            </a:r>
          </a:p>
        </p:txBody>
      </p:sp>
    </p:spTree>
    <p:extLst>
      <p:ext uri="{BB962C8B-B14F-4D97-AF65-F5344CB8AC3E}">
        <p14:creationId xmlns:p14="http://schemas.microsoft.com/office/powerpoint/2010/main" val="120929697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p:txStyles>
    <p:titleStyle>
      <a:lvl1pPr algn="l" rtl="0" eaLnBrk="0" fontAlgn="base" hangingPunct="0">
        <a:spcBef>
          <a:spcPct val="0"/>
        </a:spcBef>
        <a:spcAft>
          <a:spcPct val="0"/>
        </a:spcAft>
        <a:defRPr sz="3000">
          <a:solidFill>
            <a:schemeClr val="tx1"/>
          </a:solidFill>
          <a:latin typeface="+mj-lt"/>
          <a:ea typeface="+mj-ea"/>
          <a:cs typeface="+mj-cs"/>
          <a:sym typeface="Helvetica Neue Light" charset="0"/>
        </a:defRPr>
      </a:lvl1pPr>
      <a:lvl2pPr algn="l" rtl="0" eaLnBrk="0" fontAlgn="base" hangingPunct="0">
        <a:spcBef>
          <a:spcPct val="0"/>
        </a:spcBef>
        <a:spcAft>
          <a:spcPct val="0"/>
        </a:spcAft>
        <a:defRPr sz="3000">
          <a:solidFill>
            <a:schemeClr val="tx1"/>
          </a:solidFill>
          <a:latin typeface="Helvetica Neue Light" charset="0"/>
          <a:ea typeface="ヒラギノ角ゴ ProN W3" charset="0"/>
          <a:cs typeface="ヒラギノ角ゴ ProN W3" charset="0"/>
          <a:sym typeface="Helvetica Neue Light" charset="0"/>
        </a:defRPr>
      </a:lvl2pPr>
      <a:lvl3pPr algn="l" rtl="0" eaLnBrk="0" fontAlgn="base" hangingPunct="0">
        <a:spcBef>
          <a:spcPct val="0"/>
        </a:spcBef>
        <a:spcAft>
          <a:spcPct val="0"/>
        </a:spcAft>
        <a:defRPr sz="3000">
          <a:solidFill>
            <a:schemeClr val="tx1"/>
          </a:solidFill>
          <a:latin typeface="Helvetica Neue Light" charset="0"/>
          <a:ea typeface="ヒラギノ角ゴ ProN W3" charset="0"/>
          <a:cs typeface="ヒラギノ角ゴ ProN W3" charset="0"/>
          <a:sym typeface="Helvetica Neue Light" charset="0"/>
        </a:defRPr>
      </a:lvl3pPr>
      <a:lvl4pPr algn="l" rtl="0" eaLnBrk="0" fontAlgn="base" hangingPunct="0">
        <a:spcBef>
          <a:spcPct val="0"/>
        </a:spcBef>
        <a:spcAft>
          <a:spcPct val="0"/>
        </a:spcAft>
        <a:defRPr sz="3000">
          <a:solidFill>
            <a:schemeClr val="tx1"/>
          </a:solidFill>
          <a:latin typeface="Helvetica Neue Light" charset="0"/>
          <a:ea typeface="ヒラギノ角ゴ ProN W3" charset="0"/>
          <a:cs typeface="ヒラギノ角ゴ ProN W3" charset="0"/>
          <a:sym typeface="Helvetica Neue Light" charset="0"/>
        </a:defRPr>
      </a:lvl4pPr>
      <a:lvl5pPr algn="l" rtl="0" eaLnBrk="0" fontAlgn="base" hangingPunct="0">
        <a:spcBef>
          <a:spcPct val="0"/>
        </a:spcBef>
        <a:spcAft>
          <a:spcPct val="0"/>
        </a:spcAft>
        <a:defRPr sz="3000">
          <a:solidFill>
            <a:schemeClr val="tx1"/>
          </a:solidFill>
          <a:latin typeface="Helvetica Neue Light" charset="0"/>
          <a:ea typeface="ヒラギノ角ゴ ProN W3" charset="0"/>
          <a:cs typeface="ヒラギノ角ゴ ProN W3" charset="0"/>
          <a:sym typeface="Helvetica Neue Light" charset="0"/>
        </a:defRPr>
      </a:lvl5pPr>
      <a:lvl6pPr marL="321457" algn="l" rtl="0" fontAlgn="base">
        <a:spcBef>
          <a:spcPct val="0"/>
        </a:spcBef>
        <a:spcAft>
          <a:spcPct val="0"/>
        </a:spcAft>
        <a:defRPr sz="3000">
          <a:solidFill>
            <a:schemeClr val="tx1"/>
          </a:solidFill>
          <a:latin typeface="Helvetica Neue Light" charset="0"/>
          <a:ea typeface="ヒラギノ角ゴ ProN W3" charset="0"/>
          <a:cs typeface="ヒラギノ角ゴ ProN W3" charset="0"/>
          <a:sym typeface="Helvetica Neue Light" charset="0"/>
        </a:defRPr>
      </a:lvl6pPr>
      <a:lvl7pPr marL="642915" algn="l" rtl="0" fontAlgn="base">
        <a:spcBef>
          <a:spcPct val="0"/>
        </a:spcBef>
        <a:spcAft>
          <a:spcPct val="0"/>
        </a:spcAft>
        <a:defRPr sz="3000">
          <a:solidFill>
            <a:schemeClr val="tx1"/>
          </a:solidFill>
          <a:latin typeface="Helvetica Neue Light" charset="0"/>
          <a:ea typeface="ヒラギノ角ゴ ProN W3" charset="0"/>
          <a:cs typeface="ヒラギノ角ゴ ProN W3" charset="0"/>
          <a:sym typeface="Helvetica Neue Light" charset="0"/>
        </a:defRPr>
      </a:lvl7pPr>
      <a:lvl8pPr marL="964372" algn="l" rtl="0" fontAlgn="base">
        <a:spcBef>
          <a:spcPct val="0"/>
        </a:spcBef>
        <a:spcAft>
          <a:spcPct val="0"/>
        </a:spcAft>
        <a:defRPr sz="3000">
          <a:solidFill>
            <a:schemeClr val="tx1"/>
          </a:solidFill>
          <a:latin typeface="Helvetica Neue Light" charset="0"/>
          <a:ea typeface="ヒラギノ角ゴ ProN W3" charset="0"/>
          <a:cs typeface="ヒラギノ角ゴ ProN W3" charset="0"/>
          <a:sym typeface="Helvetica Neue Light" charset="0"/>
        </a:defRPr>
      </a:lvl8pPr>
      <a:lvl9pPr marL="1285829" algn="l" rtl="0" fontAlgn="base">
        <a:spcBef>
          <a:spcPct val="0"/>
        </a:spcBef>
        <a:spcAft>
          <a:spcPct val="0"/>
        </a:spcAft>
        <a:defRPr sz="3000">
          <a:solidFill>
            <a:schemeClr val="tx1"/>
          </a:solidFill>
          <a:latin typeface="Helvetica Neue Light" charset="0"/>
          <a:ea typeface="ヒラギノ角ゴ ProN W3" charset="0"/>
          <a:cs typeface="ヒラギノ角ゴ ProN W3" charset="0"/>
          <a:sym typeface="Helvetica Neue Light" charset="0"/>
        </a:defRPr>
      </a:lvl9pPr>
    </p:titleStyle>
    <p:bodyStyle>
      <a:lvl1pPr marL="241093" indent="-241093" algn="l" rtl="0" eaLnBrk="0" fontAlgn="base" hangingPunct="0">
        <a:spcBef>
          <a:spcPct val="0"/>
        </a:spcBef>
        <a:spcAft>
          <a:spcPct val="0"/>
        </a:spcAft>
        <a:defRPr sz="1800">
          <a:solidFill>
            <a:srgbClr val="606060"/>
          </a:solidFill>
          <a:latin typeface="+mn-lt"/>
          <a:ea typeface="+mn-ea"/>
          <a:cs typeface="+mn-cs"/>
          <a:sym typeface="Helvetica Neue" charset="0"/>
        </a:defRPr>
      </a:lvl1pPr>
      <a:lvl2pPr marL="522368" indent="-200911" algn="l" rtl="0" eaLnBrk="0" fontAlgn="base" hangingPunct="0">
        <a:spcBef>
          <a:spcPct val="0"/>
        </a:spcBef>
        <a:spcAft>
          <a:spcPct val="0"/>
        </a:spcAft>
        <a:defRPr sz="1800">
          <a:solidFill>
            <a:srgbClr val="606060"/>
          </a:solidFill>
          <a:latin typeface="+mn-lt"/>
          <a:ea typeface="+mn-ea"/>
          <a:cs typeface="+mn-cs"/>
          <a:sym typeface="Helvetica Neue" charset="0"/>
        </a:defRPr>
      </a:lvl2pPr>
      <a:lvl3pPr marL="803643" indent="-160729" algn="l" rtl="0" eaLnBrk="0" fontAlgn="base" hangingPunct="0">
        <a:spcBef>
          <a:spcPct val="0"/>
        </a:spcBef>
        <a:spcAft>
          <a:spcPct val="0"/>
        </a:spcAft>
        <a:defRPr sz="1800">
          <a:solidFill>
            <a:srgbClr val="606060"/>
          </a:solidFill>
          <a:latin typeface="+mn-lt"/>
          <a:ea typeface="+mn-ea"/>
          <a:cs typeface="+mn-cs"/>
          <a:sym typeface="Helvetica Neue" charset="0"/>
        </a:defRPr>
      </a:lvl3pPr>
      <a:lvl4pPr marL="1125101" indent="-160729" algn="l" rtl="0" eaLnBrk="0" fontAlgn="base" hangingPunct="0">
        <a:spcBef>
          <a:spcPct val="0"/>
        </a:spcBef>
        <a:spcAft>
          <a:spcPct val="0"/>
        </a:spcAft>
        <a:defRPr sz="1800">
          <a:solidFill>
            <a:srgbClr val="606060"/>
          </a:solidFill>
          <a:latin typeface="+mn-lt"/>
          <a:ea typeface="+mn-ea"/>
          <a:cs typeface="+mn-cs"/>
          <a:sym typeface="Helvetica Neue" charset="0"/>
        </a:defRPr>
      </a:lvl4pPr>
      <a:lvl5pPr marL="1446558" indent="-160729" algn="l" rtl="0" eaLnBrk="0" fontAlgn="base" hangingPunct="0">
        <a:spcBef>
          <a:spcPct val="0"/>
        </a:spcBef>
        <a:spcAft>
          <a:spcPct val="0"/>
        </a:spcAft>
        <a:defRPr sz="1800">
          <a:solidFill>
            <a:srgbClr val="606060"/>
          </a:solidFill>
          <a:latin typeface="+mn-lt"/>
          <a:ea typeface="+mn-ea"/>
          <a:cs typeface="+mn-cs"/>
          <a:sym typeface="Helvetica Neue" charset="0"/>
        </a:defRPr>
      </a:lvl5pPr>
      <a:lvl6pPr marL="321457" algn="l" rtl="0" fontAlgn="base">
        <a:spcBef>
          <a:spcPct val="0"/>
        </a:spcBef>
        <a:spcAft>
          <a:spcPct val="0"/>
        </a:spcAft>
        <a:defRPr sz="1800">
          <a:solidFill>
            <a:srgbClr val="606060"/>
          </a:solidFill>
          <a:latin typeface="+mn-lt"/>
          <a:ea typeface="+mn-ea"/>
          <a:cs typeface="+mn-cs"/>
          <a:sym typeface="Helvetica Neue" charset="0"/>
        </a:defRPr>
      </a:lvl6pPr>
      <a:lvl7pPr marL="642915" algn="l" rtl="0" fontAlgn="base">
        <a:spcBef>
          <a:spcPct val="0"/>
        </a:spcBef>
        <a:spcAft>
          <a:spcPct val="0"/>
        </a:spcAft>
        <a:defRPr sz="1800">
          <a:solidFill>
            <a:srgbClr val="606060"/>
          </a:solidFill>
          <a:latin typeface="+mn-lt"/>
          <a:ea typeface="+mn-ea"/>
          <a:cs typeface="+mn-cs"/>
          <a:sym typeface="Helvetica Neue" charset="0"/>
        </a:defRPr>
      </a:lvl7pPr>
      <a:lvl8pPr marL="964372" algn="l" rtl="0" fontAlgn="base">
        <a:spcBef>
          <a:spcPct val="0"/>
        </a:spcBef>
        <a:spcAft>
          <a:spcPct val="0"/>
        </a:spcAft>
        <a:defRPr sz="1800">
          <a:solidFill>
            <a:srgbClr val="606060"/>
          </a:solidFill>
          <a:latin typeface="+mn-lt"/>
          <a:ea typeface="+mn-ea"/>
          <a:cs typeface="+mn-cs"/>
          <a:sym typeface="Helvetica Neue" charset="0"/>
        </a:defRPr>
      </a:lvl8pPr>
      <a:lvl9pPr marL="1285829" algn="l" rtl="0" fontAlgn="base">
        <a:spcBef>
          <a:spcPct val="0"/>
        </a:spcBef>
        <a:spcAft>
          <a:spcPct val="0"/>
        </a:spcAft>
        <a:defRPr sz="1800">
          <a:solidFill>
            <a:srgbClr val="606060"/>
          </a:solidFill>
          <a:latin typeface="+mn-lt"/>
          <a:ea typeface="+mn-ea"/>
          <a:cs typeface="+mn-cs"/>
          <a:sym typeface="Helvetica Neue" charset="0"/>
        </a:defRPr>
      </a:lvl9pPr>
    </p:bodyStyle>
    <p:otherStyle>
      <a:defPPr>
        <a:defRPr lang="en-US"/>
      </a:defPPr>
      <a:lvl1pPr marL="0" algn="l" defTabSz="642915" rtl="0" eaLnBrk="1" latinLnBrk="0" hangingPunct="1">
        <a:defRPr sz="1300" kern="1200">
          <a:solidFill>
            <a:schemeClr val="tx1"/>
          </a:solidFill>
          <a:latin typeface="+mn-lt"/>
          <a:ea typeface="+mn-ea"/>
          <a:cs typeface="+mn-cs"/>
        </a:defRPr>
      </a:lvl1pPr>
      <a:lvl2pPr marL="321457" algn="l" defTabSz="642915" rtl="0" eaLnBrk="1" latinLnBrk="0" hangingPunct="1">
        <a:defRPr sz="1300" kern="1200">
          <a:solidFill>
            <a:schemeClr val="tx1"/>
          </a:solidFill>
          <a:latin typeface="+mn-lt"/>
          <a:ea typeface="+mn-ea"/>
          <a:cs typeface="+mn-cs"/>
        </a:defRPr>
      </a:lvl2pPr>
      <a:lvl3pPr marL="642915" algn="l" defTabSz="642915" rtl="0" eaLnBrk="1" latinLnBrk="0" hangingPunct="1">
        <a:defRPr sz="1300" kern="1200">
          <a:solidFill>
            <a:schemeClr val="tx1"/>
          </a:solidFill>
          <a:latin typeface="+mn-lt"/>
          <a:ea typeface="+mn-ea"/>
          <a:cs typeface="+mn-cs"/>
        </a:defRPr>
      </a:lvl3pPr>
      <a:lvl4pPr marL="964372" algn="l" defTabSz="642915" rtl="0" eaLnBrk="1" latinLnBrk="0" hangingPunct="1">
        <a:defRPr sz="1300" kern="1200">
          <a:solidFill>
            <a:schemeClr val="tx1"/>
          </a:solidFill>
          <a:latin typeface="+mn-lt"/>
          <a:ea typeface="+mn-ea"/>
          <a:cs typeface="+mn-cs"/>
        </a:defRPr>
      </a:lvl4pPr>
      <a:lvl5pPr marL="1285829" algn="l" defTabSz="642915" rtl="0" eaLnBrk="1" latinLnBrk="0" hangingPunct="1">
        <a:defRPr sz="1300" kern="1200">
          <a:solidFill>
            <a:schemeClr val="tx1"/>
          </a:solidFill>
          <a:latin typeface="+mn-lt"/>
          <a:ea typeface="+mn-ea"/>
          <a:cs typeface="+mn-cs"/>
        </a:defRPr>
      </a:lvl5pPr>
      <a:lvl6pPr marL="1607287" algn="l" defTabSz="642915" rtl="0" eaLnBrk="1" latinLnBrk="0" hangingPunct="1">
        <a:defRPr sz="1300" kern="1200">
          <a:solidFill>
            <a:schemeClr val="tx1"/>
          </a:solidFill>
          <a:latin typeface="+mn-lt"/>
          <a:ea typeface="+mn-ea"/>
          <a:cs typeface="+mn-cs"/>
        </a:defRPr>
      </a:lvl6pPr>
      <a:lvl7pPr marL="1928744" algn="l" defTabSz="642915" rtl="0" eaLnBrk="1" latinLnBrk="0" hangingPunct="1">
        <a:defRPr sz="1300" kern="1200">
          <a:solidFill>
            <a:schemeClr val="tx1"/>
          </a:solidFill>
          <a:latin typeface="+mn-lt"/>
          <a:ea typeface="+mn-ea"/>
          <a:cs typeface="+mn-cs"/>
        </a:defRPr>
      </a:lvl7pPr>
      <a:lvl8pPr marL="2250201" algn="l" defTabSz="642915" rtl="0" eaLnBrk="1" latinLnBrk="0" hangingPunct="1">
        <a:defRPr sz="1300" kern="1200">
          <a:solidFill>
            <a:schemeClr val="tx1"/>
          </a:solidFill>
          <a:latin typeface="+mn-lt"/>
          <a:ea typeface="+mn-ea"/>
          <a:cs typeface="+mn-cs"/>
        </a:defRPr>
      </a:lvl8pPr>
      <a:lvl9pPr marL="2571659" algn="l" defTabSz="642915"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bmullally@wit.ie" TargetMode="External"/><Relationship Id="rId2" Type="http://schemas.openxmlformats.org/officeDocument/2006/relationships/hyperlink" Target="mailto:edleastar@wit.ie" TargetMode="Externa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p:cNvSpPr>
          <p:nvPr/>
        </p:nvSpPr>
        <p:spPr bwMode="auto">
          <a:xfrm>
            <a:off x="629543" y="2169914"/>
            <a:ext cx="7893844" cy="919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l" eaLnBrk="0" hangingPunct="0">
              <a:defRPr sz="2600">
                <a:solidFill>
                  <a:srgbClr val="606060"/>
                </a:solidFill>
                <a:latin typeface="Helvetica Neue" charset="0"/>
                <a:ea typeface="ヒラギノ角ゴ ProN W3" charset="-128"/>
                <a:sym typeface="Helvetica Neue" charset="0"/>
              </a:defRPr>
            </a:lvl1pPr>
            <a:lvl2pPr marL="742950" indent="-285750" algn="l" eaLnBrk="0" hangingPunct="0">
              <a:defRPr sz="2600">
                <a:solidFill>
                  <a:srgbClr val="606060"/>
                </a:solidFill>
                <a:latin typeface="Helvetica Neue" charset="0"/>
                <a:ea typeface="ヒラギノ角ゴ ProN W3" charset="-128"/>
                <a:sym typeface="Helvetica Neue" charset="0"/>
              </a:defRPr>
            </a:lvl2pPr>
            <a:lvl3pPr marL="1143000" indent="-228600" algn="l" eaLnBrk="0" hangingPunct="0">
              <a:defRPr sz="2600">
                <a:solidFill>
                  <a:srgbClr val="606060"/>
                </a:solidFill>
                <a:latin typeface="Helvetica Neue" charset="0"/>
                <a:ea typeface="ヒラギノ角ゴ ProN W3" charset="-128"/>
                <a:sym typeface="Helvetica Neue" charset="0"/>
              </a:defRPr>
            </a:lvl3pPr>
            <a:lvl4pPr marL="1600200" indent="-228600" algn="l" eaLnBrk="0" hangingPunct="0">
              <a:defRPr sz="2600">
                <a:solidFill>
                  <a:srgbClr val="606060"/>
                </a:solidFill>
                <a:latin typeface="Helvetica Neue" charset="0"/>
                <a:ea typeface="ヒラギノ角ゴ ProN W3" charset="-128"/>
                <a:sym typeface="Helvetica Neue" charset="0"/>
              </a:defRPr>
            </a:lvl4pPr>
            <a:lvl5pPr marL="2057400" indent="-228600" algn="l" eaLnBrk="0" hangingPunct="0">
              <a:defRPr sz="2600">
                <a:solidFill>
                  <a:srgbClr val="606060"/>
                </a:solidFill>
                <a:latin typeface="Helvetica Neue" charset="0"/>
                <a:ea typeface="ヒラギノ角ゴ ProN W3" charset="-128"/>
                <a:sym typeface="Helvetica Neue" charset="0"/>
              </a:defRPr>
            </a:lvl5pPr>
            <a:lvl6pPr marL="2514600" indent="-228600" eaLnBrk="0" fontAlgn="base" hangingPunct="0">
              <a:spcBef>
                <a:spcPct val="0"/>
              </a:spcBef>
              <a:spcAft>
                <a:spcPct val="0"/>
              </a:spcAft>
              <a:defRPr sz="2600">
                <a:solidFill>
                  <a:srgbClr val="606060"/>
                </a:solidFill>
                <a:latin typeface="Helvetica Neue" charset="0"/>
                <a:ea typeface="ヒラギノ角ゴ ProN W3" charset="-128"/>
                <a:sym typeface="Helvetica Neue" charset="0"/>
              </a:defRPr>
            </a:lvl6pPr>
            <a:lvl7pPr marL="2971800" indent="-228600" eaLnBrk="0" fontAlgn="base" hangingPunct="0">
              <a:spcBef>
                <a:spcPct val="0"/>
              </a:spcBef>
              <a:spcAft>
                <a:spcPct val="0"/>
              </a:spcAft>
              <a:defRPr sz="2600">
                <a:solidFill>
                  <a:srgbClr val="606060"/>
                </a:solidFill>
                <a:latin typeface="Helvetica Neue" charset="0"/>
                <a:ea typeface="ヒラギノ角ゴ ProN W3" charset="-128"/>
                <a:sym typeface="Helvetica Neue" charset="0"/>
              </a:defRPr>
            </a:lvl7pPr>
            <a:lvl8pPr marL="3429000" indent="-228600" eaLnBrk="0" fontAlgn="base" hangingPunct="0">
              <a:spcBef>
                <a:spcPct val="0"/>
              </a:spcBef>
              <a:spcAft>
                <a:spcPct val="0"/>
              </a:spcAft>
              <a:defRPr sz="2600">
                <a:solidFill>
                  <a:srgbClr val="606060"/>
                </a:solidFill>
                <a:latin typeface="Helvetica Neue" charset="0"/>
                <a:ea typeface="ヒラギノ角ゴ ProN W3" charset="-128"/>
                <a:sym typeface="Helvetica Neue" charset="0"/>
              </a:defRPr>
            </a:lvl8pPr>
            <a:lvl9pPr marL="3886200" indent="-228600" eaLnBrk="0" fontAlgn="base" hangingPunct="0">
              <a:spcBef>
                <a:spcPct val="0"/>
              </a:spcBef>
              <a:spcAft>
                <a:spcPct val="0"/>
              </a:spcAft>
              <a:defRPr sz="2600">
                <a:solidFill>
                  <a:srgbClr val="606060"/>
                </a:solidFill>
                <a:latin typeface="Helvetica Neue" charset="0"/>
                <a:ea typeface="ヒラギノ角ゴ ProN W3" charset="-128"/>
                <a:sym typeface="Helvetica Neue" charset="0"/>
              </a:defRPr>
            </a:lvl9pPr>
          </a:lstStyle>
          <a:p>
            <a:pPr eaLnBrk="1" fontAlgn="base" hangingPunct="1">
              <a:spcBef>
                <a:spcPct val="0"/>
              </a:spcBef>
              <a:spcAft>
                <a:spcPct val="0"/>
              </a:spcAft>
            </a:pPr>
            <a:r>
              <a:rPr lang="en-US" altLang="en-US"/>
              <a:t>Bsc Applied, Forensics, Entertainment Systems, IOT</a:t>
            </a:r>
          </a:p>
        </p:txBody>
      </p:sp>
      <p:sp>
        <p:nvSpPr>
          <p:cNvPr id="20483" name="Rectangle 2"/>
          <p:cNvSpPr>
            <a:spLocks noGrp="1" noChangeArrowheads="1"/>
          </p:cNvSpPr>
          <p:nvPr>
            <p:ph type="title"/>
          </p:nvPr>
        </p:nvSpPr>
        <p:spPr>
          <a:xfrm>
            <a:off x="634008" y="1076027"/>
            <a:ext cx="7893844" cy="723305"/>
          </a:xfrm>
        </p:spPr>
        <p:txBody>
          <a:bodyPr/>
          <a:lstStyle/>
          <a:p>
            <a:pPr eaLnBrk="1" hangingPunct="1"/>
            <a:r>
              <a:rPr lang="en-US" altLang="en-US" smtClean="0"/>
              <a:t>Web Development</a:t>
            </a:r>
          </a:p>
        </p:txBody>
      </p:sp>
      <p:sp>
        <p:nvSpPr>
          <p:cNvPr id="20484" name="Rectangle 3"/>
          <p:cNvSpPr>
            <a:spLocks noGrp="1" noChangeArrowheads="1"/>
          </p:cNvSpPr>
          <p:nvPr>
            <p:ph type="body" idx="4294967295"/>
          </p:nvPr>
        </p:nvSpPr>
        <p:spPr>
          <a:xfrm>
            <a:off x="2620863" y="3375423"/>
            <a:ext cx="4684738" cy="1393031"/>
          </a:xfrm>
        </p:spPr>
        <p:txBody>
          <a:bodyPr/>
          <a:lstStyle/>
          <a:p>
            <a:pPr marL="0" indent="0" eaLnBrk="1" hangingPunct="1"/>
            <a:r>
              <a:rPr lang="en-US" altLang="en-US" smtClean="0"/>
              <a:t>Eamonn de Leastar  </a:t>
            </a:r>
            <a:r>
              <a:rPr lang="en-US" altLang="en-US" smtClean="0">
                <a:hlinkClick r:id="rId2"/>
              </a:rPr>
              <a:t>edeleastar@wit.ie</a:t>
            </a:r>
            <a:r>
              <a:rPr lang="en-US" altLang="en-US" smtClean="0"/>
              <a:t>)</a:t>
            </a:r>
          </a:p>
          <a:p>
            <a:pPr marL="0" indent="0" eaLnBrk="1" hangingPunct="1"/>
            <a:r>
              <a:rPr lang="en-US" altLang="en-US" smtClean="0"/>
              <a:t>Dr. Brenda Mullally (</a:t>
            </a:r>
            <a:r>
              <a:rPr lang="en-US" altLang="en-US" smtClean="0">
                <a:hlinkClick r:id="rId3"/>
              </a:rPr>
              <a:t>bmullally@wit.ie</a:t>
            </a:r>
            <a:r>
              <a:rPr lang="en-US" altLang="en-US" smtClean="0"/>
              <a:t>)</a:t>
            </a:r>
          </a:p>
          <a:p>
            <a:pPr marL="0" indent="0" eaLnBrk="1" hangingPunct="1"/>
            <a:endParaRPr lang="en-US" altLang="en-US" smtClean="0"/>
          </a:p>
        </p:txBody>
      </p:sp>
    </p:spTree>
    <p:extLst>
      <p:ext uri="{BB962C8B-B14F-4D97-AF65-F5344CB8AC3E}">
        <p14:creationId xmlns:p14="http://schemas.microsoft.com/office/powerpoint/2010/main" val="137754368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endParaRPr lang="en-GB"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08812"/>
            <a:ext cx="5760640" cy="638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81893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1C1AA9B1-CB3D-4399-B7AB-B7EE896B2F2D}" type="slidenum">
              <a:rPr lang="en-US"/>
              <a:pPr>
                <a:defRPr/>
              </a:pPr>
              <a:t>11</a:t>
            </a:fld>
            <a:endParaRPr lang="en-US"/>
          </a:p>
        </p:txBody>
      </p:sp>
      <p:sp>
        <p:nvSpPr>
          <p:cNvPr id="49155" name="Rectangle 1"/>
          <p:cNvSpPr>
            <a:spLocks noGrp="1" noChangeArrowheads="1"/>
          </p:cNvSpPr>
          <p:nvPr>
            <p:ph type="title"/>
          </p:nvPr>
        </p:nvSpPr>
        <p:spPr/>
        <p:txBody>
          <a:bodyPr/>
          <a:lstStyle/>
          <a:p>
            <a:pPr eaLnBrk="1" hangingPunct="1"/>
            <a:r>
              <a:rPr lang="en-US" altLang="en-US" smtClean="0"/>
              <a:t>Agenda</a:t>
            </a:r>
          </a:p>
        </p:txBody>
      </p:sp>
      <p:sp>
        <p:nvSpPr>
          <p:cNvPr id="49156" name="Rectangle 2"/>
          <p:cNvSpPr>
            <a:spLocks noGrp="1" noChangeArrowheads="1"/>
          </p:cNvSpPr>
          <p:nvPr>
            <p:ph type="body" idx="1"/>
          </p:nvPr>
        </p:nvSpPr>
        <p:spPr>
          <a:xfrm>
            <a:off x="401836" y="1526977"/>
            <a:ext cx="8340328" cy="4616648"/>
          </a:xfrm>
        </p:spPr>
        <p:txBody>
          <a:bodyPr/>
          <a:lstStyle/>
          <a:p>
            <a:pPr>
              <a:spcBef>
                <a:spcPts val="1055"/>
              </a:spcBef>
            </a:pPr>
            <a:r>
              <a:rPr lang="en-US" altLang="en-US" dirty="0" smtClean="0"/>
              <a:t>CSS</a:t>
            </a:r>
          </a:p>
          <a:p>
            <a:pPr marL="499993" lvl="1">
              <a:spcBef>
                <a:spcPts val="1055"/>
              </a:spcBef>
            </a:pPr>
            <a:r>
              <a:rPr lang="en-US" altLang="en-US" dirty="0" smtClean="0"/>
              <a:t>Combining Rules &amp; Selectors</a:t>
            </a:r>
          </a:p>
          <a:p>
            <a:pPr marL="499993" lvl="1">
              <a:spcBef>
                <a:spcPts val="1055"/>
              </a:spcBef>
            </a:pPr>
            <a:r>
              <a:rPr lang="en-US" altLang="en-US" dirty="0" smtClean="0"/>
              <a:t>Classes and class based styling</a:t>
            </a:r>
          </a:p>
          <a:p>
            <a:pPr marL="499993" lvl="1">
              <a:spcBef>
                <a:spcPts val="1055"/>
              </a:spcBef>
            </a:pPr>
            <a:r>
              <a:rPr lang="en-US" altLang="en-US" dirty="0" smtClean="0"/>
              <a:t>Selector rules and the “Cascade” in CSS</a:t>
            </a:r>
          </a:p>
        </p:txBody>
      </p:sp>
      <p:sp>
        <p:nvSpPr>
          <p:cNvPr id="49157" name="AutoShape 3"/>
          <p:cNvSpPr>
            <a:spLocks/>
          </p:cNvSpPr>
          <p:nvPr/>
        </p:nvSpPr>
        <p:spPr bwMode="auto">
          <a:xfrm>
            <a:off x="470085" y="2791496"/>
            <a:ext cx="6884789" cy="526852"/>
          </a:xfrm>
          <a:prstGeom prst="roundRect">
            <a:avLst>
              <a:gd name="adj" fmla="val 25421"/>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1pPr>
            <a:lvl2pPr marL="742950" indent="-28575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2pPr>
            <a:lvl3pPr marL="1143000" indent="-22860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3pPr>
            <a:lvl4pPr marL="1600200" indent="-22860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4pPr>
            <a:lvl5pPr marL="2057400" indent="-22860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5pPr>
            <a:lvl6pPr marL="25146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6pPr>
            <a:lvl7pPr marL="29718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7pPr>
            <a:lvl8pPr marL="34290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8pPr>
            <a:lvl9pPr marL="38862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9pPr>
          </a:lstStyle>
          <a:p>
            <a:pPr algn="ctr" eaLnBrk="1" hangingPunct="1">
              <a:spcBef>
                <a:spcPct val="0"/>
              </a:spcBef>
              <a:buClrTx/>
              <a:buSzTx/>
              <a:buFontTx/>
              <a:buNone/>
            </a:pPr>
            <a:endParaRPr lang="en-GB" altLang="en-US" sz="3000">
              <a:solidFill>
                <a:srgbClr val="000000"/>
              </a:solidFill>
              <a:latin typeface="Helvetica Neue Light" charset="0"/>
              <a:sym typeface="Helvetica Neue Light" charset="0"/>
            </a:endParaRPr>
          </a:p>
        </p:txBody>
      </p:sp>
    </p:spTree>
    <p:extLst>
      <p:ext uri="{BB962C8B-B14F-4D97-AF65-F5344CB8AC3E}">
        <p14:creationId xmlns:p14="http://schemas.microsoft.com/office/powerpoint/2010/main" val="3618180327"/>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pPr>
              <a:defRPr/>
            </a:pPr>
            <a:fld id="{70C424EC-211C-46DF-88FE-ECBC48F8E74A}" type="slidenum">
              <a:rPr lang="en-US"/>
              <a:pPr>
                <a:defRPr/>
              </a:pPr>
              <a:t>12</a:t>
            </a:fld>
            <a:endParaRPr lang="en-US"/>
          </a:p>
        </p:txBody>
      </p:sp>
      <p:sp>
        <p:nvSpPr>
          <p:cNvPr id="48131" name="Rectangle 1"/>
          <p:cNvSpPr>
            <a:spLocks noGrp="1" noChangeArrowheads="1"/>
          </p:cNvSpPr>
          <p:nvPr>
            <p:ph type="title"/>
          </p:nvPr>
        </p:nvSpPr>
        <p:spPr/>
        <p:txBody>
          <a:bodyPr/>
          <a:lstStyle/>
          <a:p>
            <a:pPr eaLnBrk="1" hangingPunct="1"/>
            <a:r>
              <a:rPr lang="en-US" altLang="en-US" smtClean="0"/>
              <a:t>Problem</a:t>
            </a:r>
          </a:p>
        </p:txBody>
      </p:sp>
      <p:sp>
        <p:nvSpPr>
          <p:cNvPr id="48132" name="Rectangle 2"/>
          <p:cNvSpPr>
            <a:spLocks noGrp="1" noChangeArrowheads="1"/>
          </p:cNvSpPr>
          <p:nvPr>
            <p:ph type="body" idx="1"/>
          </p:nvPr>
        </p:nvSpPr>
        <p:spPr>
          <a:xfrm>
            <a:off x="294680" y="5027414"/>
            <a:ext cx="5491758" cy="1259086"/>
          </a:xfrm>
        </p:spPr>
        <p:txBody>
          <a:bodyPr>
            <a:normAutofit fontScale="70000" lnSpcReduction="20000"/>
          </a:bodyPr>
          <a:lstStyle/>
          <a:p>
            <a:pPr eaLnBrk="1" hangingPunct="1"/>
            <a:r>
              <a:rPr lang="en-US" altLang="en-US" smtClean="0"/>
              <a:t>How to style these paragraphs differently?</a:t>
            </a:r>
          </a:p>
          <a:p>
            <a:pPr>
              <a:spcBef>
                <a:spcPts val="1828"/>
              </a:spcBef>
            </a:pPr>
            <a:r>
              <a:rPr lang="en-US" altLang="en-US" smtClean="0"/>
              <a:t>Just using p as the selector will set the style for them all.</a:t>
            </a:r>
          </a:p>
        </p:txBody>
      </p:sp>
      <p:sp>
        <p:nvSpPr>
          <p:cNvPr id="33797" name="Rectangle 3"/>
          <p:cNvSpPr>
            <a:spLocks/>
          </p:cNvSpPr>
          <p:nvPr/>
        </p:nvSpPr>
        <p:spPr bwMode="auto">
          <a:xfrm>
            <a:off x="1893094" y="196454"/>
            <a:ext cx="7090172" cy="4491633"/>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0" tIns="0" rIns="0" bIns="0" anchor="b"/>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body</a:t>
            </a:r>
            <a:r>
              <a:rPr lang="en-US" altLang="en-US" sz="1100" dirty="0">
                <a:solidFill>
                  <a:srgbClr val="008080"/>
                </a:solidFill>
                <a:latin typeface="Monaco" charset="0"/>
                <a:sym typeface="Monaco" charset="0"/>
              </a:rPr>
              <a:t>&gt;</a:t>
            </a:r>
            <a:endParaRPr lang="en-US" altLang="en-US" sz="1100" dirty="0">
              <a:solidFill>
                <a:schemeClr val="tx1"/>
              </a:solidFill>
              <a:latin typeface="Monaco" charset="0"/>
              <a:sym typeface="Monaco" charset="0"/>
            </a:endParaRP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rgbClr val="008080"/>
                </a:solidFill>
                <a:latin typeface="Monaco" charset="0"/>
                <a:sym typeface="Monaco" charset="0"/>
              </a:rPr>
              <a:t>&gt;</a:t>
            </a:r>
            <a:endParaRPr lang="en-US" altLang="en-US" sz="1100" dirty="0">
              <a:solidFill>
                <a:schemeClr val="tx1"/>
              </a:solidFill>
              <a:latin typeface="Monaco" charset="0"/>
              <a:sym typeface="Monaco" charset="0"/>
            </a:endParaRPr>
          </a:p>
          <a:p>
            <a:pPr algn="l" eaLnBrk="1" hangingPunct="1">
              <a:defRPr/>
            </a:pPr>
            <a:r>
              <a:rPr lang="en-US" altLang="en-US" sz="1100" dirty="0">
                <a:solidFill>
                  <a:schemeClr val="tx1"/>
                </a:solidFill>
                <a:latin typeface="Monaco" charset="0"/>
                <a:sym typeface="Monaco" charset="0"/>
              </a:rPr>
              <a:t>      Lorem ipsum dolor sit </a:t>
            </a:r>
            <a:r>
              <a:rPr lang="en-US" altLang="en-US" sz="1100" dirty="0" err="1">
                <a:solidFill>
                  <a:schemeClr val="tx1"/>
                </a:solidFill>
                <a:latin typeface="Monaco" charset="0"/>
                <a:sym typeface="Monaco" charset="0"/>
              </a:rPr>
              <a:t>amet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consectetuer</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adipiscing</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elit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Cras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sollicitudin</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orci</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nec</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facilisis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vehicula</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neque</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urna</a:t>
            </a:r>
            <a:r>
              <a:rPr lang="en-US" altLang="en-US" sz="1100" dirty="0">
                <a:solidFill>
                  <a:schemeClr val="tx1"/>
                </a:solidFill>
                <a:latin typeface="Monaco" charset="0"/>
                <a:sym typeface="Monaco" charset="0"/>
              </a:rPr>
              <a:t> porta </a:t>
            </a:r>
            <a:r>
              <a:rPr lang="en-US" altLang="en-US" sz="1100" dirty="0" err="1">
                <a:solidFill>
                  <a:schemeClr val="tx1"/>
                </a:solidFill>
                <a:latin typeface="Monaco" charset="0"/>
                <a:sym typeface="Monaco" charset="0"/>
              </a:rPr>
              <a:t>risus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ut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sagittis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enim</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velit</a:t>
            </a:r>
            <a:r>
              <a:rPr lang="en-US" altLang="en-US" sz="1100" dirty="0">
                <a:solidFill>
                  <a:schemeClr val="tx1"/>
                </a:solidFill>
                <a:latin typeface="Monaco" charset="0"/>
                <a:sym typeface="Monaco" charset="0"/>
              </a:rPr>
              <a:t> at </a:t>
            </a:r>
            <a:r>
              <a:rPr lang="en-US" altLang="en-US" sz="1100" dirty="0" err="1">
                <a:solidFill>
                  <a:schemeClr val="tx1"/>
                </a:solidFill>
                <a:latin typeface="Monaco" charset="0"/>
                <a:sym typeface="Monaco" charset="0"/>
              </a:rPr>
              <a:t>orci</a:t>
            </a:r>
            <a:r>
              <a:rPr lang="en-US" altLang="en-US" sz="1100" dirty="0">
                <a:solidFill>
                  <a:schemeClr val="tx1"/>
                </a:solidFill>
                <a:latin typeface="Monaco" charset="0"/>
                <a:sym typeface="Monaco" charset="0"/>
              </a:rPr>
              <a:t>.</a:t>
            </a: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rgbClr val="008080"/>
                </a:solidFill>
                <a:latin typeface="Monaco" charset="0"/>
                <a:sym typeface="Monaco" charset="0"/>
              </a:rPr>
              <a:t>&gt;</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rgbClr val="008080"/>
                </a:solidFill>
                <a:latin typeface="Monaco" charset="0"/>
                <a:sym typeface="Monaco" charset="0"/>
              </a:rPr>
              <a:t>&gt;</a:t>
            </a:r>
            <a:endParaRPr lang="en-US" altLang="en-US" sz="1100" dirty="0">
              <a:solidFill>
                <a:schemeClr val="tx1"/>
              </a:solidFill>
              <a:latin typeface="Monaco" charset="0"/>
              <a:sym typeface="Monaco" charset="0"/>
            </a:endParaRPr>
          </a:p>
          <a:p>
            <a:pPr algn="l" eaLnBrk="1" hangingPunct="1">
              <a:defRPr/>
            </a:pP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Fusce</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velit</a:t>
            </a:r>
            <a:r>
              <a:rPr lang="en-US" altLang="en-US" sz="1100" dirty="0">
                <a:solidFill>
                  <a:schemeClr val="tx1"/>
                </a:solidFill>
                <a:latin typeface="Monaco" charset="0"/>
                <a:sym typeface="Monaco" charset="0"/>
              </a:rPr>
              <a:t>. Integer </a:t>
            </a:r>
            <a:r>
              <a:rPr lang="en-US" altLang="en-US" sz="1100" dirty="0" err="1">
                <a:solidFill>
                  <a:schemeClr val="tx1"/>
                </a:solidFill>
                <a:latin typeface="Monaco" charset="0"/>
                <a:sym typeface="Monaco" charset="0"/>
              </a:rPr>
              <a:t>sapien</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enim</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rhoncus</a:t>
            </a:r>
            <a:r>
              <a:rPr lang="en-US" altLang="en-US" sz="1100" dirty="0">
                <a:solidFill>
                  <a:schemeClr val="tx1"/>
                </a:solidFill>
                <a:latin typeface="Monaco" charset="0"/>
                <a:sym typeface="Monaco" charset="0"/>
              </a:rPr>
              <a:t> vitae, cursus non,  </a:t>
            </a:r>
          </a:p>
          <a:p>
            <a:pPr algn="l" eaLnBrk="1" hangingPunct="1">
              <a:defRPr/>
            </a:pP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commodo</a:t>
            </a:r>
            <a:r>
              <a:rPr lang="en-US" altLang="en-US" sz="1100" dirty="0">
                <a:solidFill>
                  <a:schemeClr val="tx1"/>
                </a:solidFill>
                <a:latin typeface="Monaco" charset="0"/>
                <a:sym typeface="Monaco" charset="0"/>
              </a:rPr>
              <a:t> vitae, </a:t>
            </a:r>
            <a:r>
              <a:rPr lang="en-US" altLang="en-US" sz="1100" dirty="0" err="1">
                <a:solidFill>
                  <a:schemeClr val="tx1"/>
                </a:solidFill>
                <a:latin typeface="Monaco" charset="0"/>
                <a:sym typeface="Monaco" charset="0"/>
              </a:rPr>
              <a:t>felis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Nulla</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convallis</a:t>
            </a:r>
            <a:r>
              <a:rPr lang="en-US" altLang="en-US" sz="1100" dirty="0">
                <a:solidFill>
                  <a:schemeClr val="tx1"/>
                </a:solidFill>
                <a:latin typeface="Monaco" charset="0"/>
                <a:sym typeface="Monaco" charset="0"/>
              </a:rPr>
              <a:t> ante sit </a:t>
            </a:r>
            <a:r>
              <a:rPr lang="en-US" altLang="en-US" sz="1100" dirty="0" err="1">
                <a:solidFill>
                  <a:schemeClr val="tx1"/>
                </a:solidFill>
                <a:latin typeface="Monaco" charset="0"/>
                <a:sym typeface="Monaco" charset="0"/>
              </a:rPr>
              <a:t>amet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urna</a:t>
            </a:r>
            <a:r>
              <a:rPr lang="en-US" altLang="en-US" sz="1100" dirty="0">
                <a:solidFill>
                  <a:schemeClr val="tx1"/>
                </a:solidFill>
                <a:latin typeface="Monaco" charset="0"/>
                <a:sym typeface="Monaco" charset="0"/>
              </a:rPr>
              <a:t>. Maecenas </a:t>
            </a:r>
            <a:r>
              <a:rPr lang="en-US" altLang="en-US" sz="1100" dirty="0" err="1">
                <a:solidFill>
                  <a:schemeClr val="tx1"/>
                </a:solidFill>
                <a:latin typeface="Monaco" charset="0"/>
                <a:sym typeface="Monaco" charset="0"/>
              </a:rPr>
              <a:t>condimentum</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hendrerit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turpis</a:t>
            </a:r>
            <a:r>
              <a:rPr lang="en-US" altLang="en-US" sz="1100" dirty="0">
                <a:solidFill>
                  <a:schemeClr val="tx1"/>
                </a:solidFill>
                <a:latin typeface="Monaco" charset="0"/>
                <a:sym typeface="Monaco" charset="0"/>
              </a:rPr>
              <a:t>.</a:t>
            </a: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rgbClr val="008080"/>
                </a:solidFill>
                <a:latin typeface="Monaco" charset="0"/>
                <a:sym typeface="Monaco" charset="0"/>
              </a:rPr>
              <a:t>&gt;</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rgbClr val="008080"/>
                </a:solidFill>
                <a:latin typeface="Monaco" charset="0"/>
                <a:sym typeface="Monaco" charset="0"/>
              </a:rPr>
              <a:t>&gt;</a:t>
            </a:r>
            <a:endParaRPr lang="en-US" altLang="en-US" sz="1100" dirty="0">
              <a:solidFill>
                <a:schemeClr val="tx1"/>
              </a:solidFill>
              <a:latin typeface="Monaco" charset="0"/>
              <a:sym typeface="Monaco" charset="0"/>
            </a:endParaRPr>
          </a:p>
          <a:p>
            <a:pPr algn="l" eaLnBrk="1" hangingPunct="1">
              <a:defRPr/>
            </a:pPr>
            <a:r>
              <a:rPr lang="en-US" altLang="en-US" sz="1100" dirty="0">
                <a:solidFill>
                  <a:schemeClr val="tx1"/>
                </a:solidFill>
                <a:latin typeface="Monaco" charset="0"/>
                <a:sym typeface="Monaco" charset="0"/>
              </a:rPr>
              <a:t>      Lorem ipsum dolor sit </a:t>
            </a:r>
            <a:r>
              <a:rPr lang="en-US" altLang="en-US" sz="1100" dirty="0" err="1">
                <a:solidFill>
                  <a:schemeClr val="tx1"/>
                </a:solidFill>
                <a:latin typeface="Monaco" charset="0"/>
                <a:sym typeface="Monaco" charset="0"/>
              </a:rPr>
              <a:t>amet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consectetuer</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adipiscing</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elit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Cras</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sollicitudin</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orci</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nec</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facilisis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vehicula</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neque</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urna</a:t>
            </a:r>
            <a:r>
              <a:rPr lang="en-US" altLang="en-US" sz="1100" dirty="0">
                <a:solidFill>
                  <a:schemeClr val="tx1"/>
                </a:solidFill>
                <a:latin typeface="Monaco" charset="0"/>
                <a:sym typeface="Monaco" charset="0"/>
              </a:rPr>
              <a:t> porta </a:t>
            </a:r>
            <a:r>
              <a:rPr lang="en-US" altLang="en-US" sz="1100" dirty="0" err="1">
                <a:solidFill>
                  <a:schemeClr val="tx1"/>
                </a:solidFill>
                <a:latin typeface="Monaco" charset="0"/>
                <a:sym typeface="Monaco" charset="0"/>
              </a:rPr>
              <a:t>risus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ut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sagittis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enim</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velit</a:t>
            </a:r>
            <a:r>
              <a:rPr lang="en-US" altLang="en-US" sz="1100" dirty="0">
                <a:solidFill>
                  <a:schemeClr val="tx1"/>
                </a:solidFill>
                <a:latin typeface="Monaco" charset="0"/>
                <a:sym typeface="Monaco" charset="0"/>
              </a:rPr>
              <a:t> at </a:t>
            </a:r>
            <a:r>
              <a:rPr lang="en-US" altLang="en-US" sz="1100" dirty="0" err="1">
                <a:solidFill>
                  <a:schemeClr val="tx1"/>
                </a:solidFill>
                <a:latin typeface="Monaco" charset="0"/>
                <a:sym typeface="Monaco" charset="0"/>
              </a:rPr>
              <a:t>orci</a:t>
            </a:r>
            <a:r>
              <a:rPr lang="en-US" altLang="en-US" sz="1100" dirty="0">
                <a:solidFill>
                  <a:schemeClr val="tx1"/>
                </a:solidFill>
                <a:latin typeface="Monaco" charset="0"/>
                <a:sym typeface="Monaco" charset="0"/>
              </a:rPr>
              <a:t>.</a:t>
            </a: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rgbClr val="008080"/>
                </a:solidFill>
                <a:latin typeface="Monaco" charset="0"/>
                <a:sym typeface="Monaco" charset="0"/>
              </a:rPr>
              <a:t>&gt;</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rgbClr val="008080"/>
                </a:solidFill>
                <a:latin typeface="Monaco" charset="0"/>
                <a:sym typeface="Monaco" charset="0"/>
              </a:rPr>
              <a:t>&gt;</a:t>
            </a:r>
            <a:endParaRPr lang="en-US" altLang="en-US" sz="1100" dirty="0">
              <a:solidFill>
                <a:schemeClr val="tx1"/>
              </a:solidFill>
              <a:latin typeface="Monaco" charset="0"/>
              <a:sym typeface="Monaco" charset="0"/>
            </a:endParaRPr>
          </a:p>
          <a:p>
            <a:pPr algn="l" eaLnBrk="1" hangingPunct="1">
              <a:defRPr/>
            </a:pPr>
            <a:r>
              <a:rPr lang="en-US" altLang="en-US" sz="1100" dirty="0">
                <a:solidFill>
                  <a:schemeClr val="tx1"/>
                </a:solidFill>
                <a:latin typeface="Monaco" charset="0"/>
                <a:sym typeface="Monaco" charset="0"/>
              </a:rPr>
              <a:t>      Lorem ipsum dolor sit </a:t>
            </a:r>
            <a:r>
              <a:rPr lang="en-US" altLang="en-US" sz="1100" dirty="0" err="1">
                <a:solidFill>
                  <a:schemeClr val="tx1"/>
                </a:solidFill>
                <a:latin typeface="Monaco" charset="0"/>
                <a:sym typeface="Monaco" charset="0"/>
              </a:rPr>
              <a:t>amet</a:t>
            </a:r>
            <a:r>
              <a:rPr lang="en-US" altLang="en-US" sz="1100" dirty="0">
                <a:solidFill>
                  <a:schemeClr val="tx1"/>
                </a:solidFill>
                <a:latin typeface="Monaco" charset="0"/>
                <a:sym typeface="Monaco" charset="0"/>
              </a:rPr>
              <a:t>,</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span</a:t>
            </a:r>
            <a:r>
              <a:rPr lang="en-US" altLang="en-US" sz="1100" dirty="0">
                <a:solidFill>
                  <a:srgbClr val="008080"/>
                </a:solidFill>
                <a:latin typeface="Monaco" charset="0"/>
                <a:sym typeface="Monaco" charset="0"/>
              </a:rPr>
              <a:t>&gt;</a:t>
            </a:r>
            <a:r>
              <a:rPr lang="en-US" altLang="en-US" sz="1100" dirty="0" err="1">
                <a:solidFill>
                  <a:schemeClr val="tx1"/>
                </a:solidFill>
                <a:latin typeface="Monaco" charset="0"/>
                <a:sym typeface="Monaco" charset="0"/>
              </a:rPr>
              <a:t>consectetuer</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adipiscing</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elit</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span</a:t>
            </a:r>
            <a:r>
              <a:rPr lang="en-US" altLang="en-US" sz="1100" dirty="0">
                <a:solidFill>
                  <a:srgbClr val="008080"/>
                </a:solidFill>
                <a:latin typeface="Monaco" charset="0"/>
                <a:sym typeface="Monaco" charset="0"/>
              </a:rPr>
              <a:t>&gt;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Cras</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sollicitudin</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orci</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nec</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acilisis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vehicula</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neque</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urna</a:t>
            </a:r>
            <a:r>
              <a:rPr lang="en-US" altLang="en-US" sz="1100" dirty="0">
                <a:solidFill>
                  <a:schemeClr val="tx1"/>
                </a:solidFill>
                <a:latin typeface="Monaco" charset="0"/>
                <a:sym typeface="Monaco" charset="0"/>
              </a:rPr>
              <a:t> porta </a:t>
            </a:r>
            <a:r>
              <a:rPr lang="en-US" altLang="en-US" sz="1100" dirty="0" err="1">
                <a:solidFill>
                  <a:schemeClr val="tx1"/>
                </a:solidFill>
                <a:latin typeface="Monaco" charset="0"/>
                <a:sym typeface="Monaco" charset="0"/>
              </a:rPr>
              <a:t>risus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ut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sagittis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enim</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velit</a:t>
            </a:r>
            <a:r>
              <a:rPr lang="en-US" altLang="en-US" sz="1100" dirty="0">
                <a:solidFill>
                  <a:schemeClr val="tx1"/>
                </a:solidFill>
                <a:latin typeface="Monaco" charset="0"/>
                <a:sym typeface="Monaco" charset="0"/>
              </a:rPr>
              <a:t> at </a:t>
            </a:r>
            <a:r>
              <a:rPr lang="en-US" altLang="en-US" sz="1100" dirty="0" err="1">
                <a:solidFill>
                  <a:schemeClr val="tx1"/>
                </a:solidFill>
                <a:latin typeface="Monaco" charset="0"/>
                <a:sym typeface="Monaco" charset="0"/>
              </a:rPr>
              <a:t>orci</a:t>
            </a:r>
            <a:r>
              <a:rPr lang="en-US" altLang="en-US" sz="1100" dirty="0">
                <a:solidFill>
                  <a:schemeClr val="tx1"/>
                </a:solidFill>
                <a:latin typeface="Monaco" charset="0"/>
                <a:sym typeface="Monaco" charset="0"/>
              </a:rPr>
              <a:t>.</a:t>
            </a: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rgbClr val="008080"/>
                </a:solidFill>
                <a:latin typeface="Monaco" charset="0"/>
                <a:sym typeface="Monaco" charset="0"/>
              </a:rPr>
              <a:t>&gt;</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rgbClr val="008080"/>
                </a:solidFill>
                <a:latin typeface="Monaco" charset="0"/>
                <a:sym typeface="Monaco" charset="0"/>
              </a:rPr>
              <a:t>&gt;</a:t>
            </a:r>
            <a:endParaRPr lang="en-US" altLang="en-US" sz="1100" dirty="0">
              <a:solidFill>
                <a:schemeClr val="tx1"/>
              </a:solidFill>
              <a:latin typeface="Monaco" charset="0"/>
              <a:sym typeface="Monaco" charset="0"/>
            </a:endParaRPr>
          </a:p>
          <a:p>
            <a:pPr algn="l" eaLnBrk="1" hangingPunct="1">
              <a:defRPr/>
            </a:pPr>
            <a:r>
              <a:rPr lang="en-US" altLang="en-US" sz="1100" dirty="0">
                <a:solidFill>
                  <a:schemeClr val="tx1"/>
                </a:solidFill>
                <a:latin typeface="Monaco" charset="0"/>
                <a:sym typeface="Monaco" charset="0"/>
              </a:rPr>
              <a:t>      Lorem ipsum dolor sit </a:t>
            </a:r>
            <a:r>
              <a:rPr lang="en-US" altLang="en-US" sz="1100" dirty="0" err="1">
                <a:solidFill>
                  <a:schemeClr val="tx1"/>
                </a:solidFill>
                <a:latin typeface="Monaco" charset="0"/>
                <a:sym typeface="Monaco" charset="0"/>
              </a:rPr>
              <a:t>amet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consectetuer</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adipiscing</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elit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Cras</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sollicitudin</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orci</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nec</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facilisis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vehicula</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neque</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urna</a:t>
            </a:r>
            <a:r>
              <a:rPr lang="en-US" altLang="en-US" sz="1100" dirty="0">
                <a:solidFill>
                  <a:schemeClr val="tx1"/>
                </a:solidFill>
                <a:latin typeface="Monaco" charset="0"/>
                <a:sym typeface="Monaco" charset="0"/>
              </a:rPr>
              <a:t> porta </a:t>
            </a:r>
            <a:r>
              <a:rPr lang="en-US" altLang="en-US" sz="1100" dirty="0" err="1">
                <a:solidFill>
                  <a:schemeClr val="tx1"/>
                </a:solidFill>
                <a:latin typeface="Monaco" charset="0"/>
                <a:sym typeface="Monaco" charset="0"/>
              </a:rPr>
              <a:t>risus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ut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sagittis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enim</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velit</a:t>
            </a:r>
            <a:r>
              <a:rPr lang="en-US" altLang="en-US" sz="1100" dirty="0">
                <a:solidFill>
                  <a:schemeClr val="tx1"/>
                </a:solidFill>
                <a:latin typeface="Monaco" charset="0"/>
                <a:sym typeface="Monaco" charset="0"/>
              </a:rPr>
              <a:t> at </a:t>
            </a:r>
            <a:r>
              <a:rPr lang="en-US" altLang="en-US" sz="1100" dirty="0" err="1">
                <a:solidFill>
                  <a:schemeClr val="tx1"/>
                </a:solidFill>
                <a:latin typeface="Monaco" charset="0"/>
                <a:sym typeface="Monaco" charset="0"/>
              </a:rPr>
              <a:t>orci</a:t>
            </a:r>
            <a:r>
              <a:rPr lang="en-US" altLang="en-US" sz="1100" dirty="0">
                <a:solidFill>
                  <a:schemeClr val="tx1"/>
                </a:solidFill>
                <a:latin typeface="Monaco" charset="0"/>
                <a:sym typeface="Monaco" charset="0"/>
              </a:rPr>
              <a:t>.</a:t>
            </a: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rgbClr val="008080"/>
                </a:solidFill>
                <a:latin typeface="Monaco" charset="0"/>
                <a:sym typeface="Monaco" charset="0"/>
              </a:rPr>
              <a:t>&gt;</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body</a:t>
            </a:r>
            <a:r>
              <a:rPr lang="en-US" altLang="en-US" sz="1100" dirty="0">
                <a:solidFill>
                  <a:srgbClr val="008080"/>
                </a:solidFill>
                <a:latin typeface="Monaco" charset="0"/>
                <a:sym typeface="Monaco" charset="0"/>
              </a:rPr>
              <a:t>&gt;</a:t>
            </a:r>
          </a:p>
        </p:txBody>
      </p:sp>
      <p:sp>
        <p:nvSpPr>
          <p:cNvPr id="33798" name="Rectangle 4"/>
          <p:cNvSpPr>
            <a:spLocks/>
          </p:cNvSpPr>
          <p:nvPr/>
        </p:nvSpPr>
        <p:spPr bwMode="auto">
          <a:xfrm>
            <a:off x="5902523" y="5063133"/>
            <a:ext cx="2857500" cy="118764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253090" tIns="0" rIns="0" bIns="0" anchor="ctr"/>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algn="l" eaLnBrk="1" hangingPunct="1">
              <a:defRPr/>
            </a:pPr>
            <a:r>
              <a:rPr lang="en-US" altLang="en-US" sz="1300" dirty="0">
                <a:solidFill>
                  <a:srgbClr val="3F7F7F"/>
                </a:solidFill>
                <a:latin typeface="Monaco" charset="0"/>
                <a:sym typeface="Monaco" charset="0"/>
              </a:rPr>
              <a:t>p</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color</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black</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background-color</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teal</a:t>
            </a:r>
            <a:r>
              <a:rPr lang="en-US" altLang="en-US" sz="1300" dirty="0">
                <a:solidFill>
                  <a:schemeClr val="tx1"/>
                </a:solidFill>
                <a:latin typeface="Monaco" charset="0"/>
                <a:sym typeface="Monaco" charset="0"/>
              </a:rPr>
              <a:t>;  </a:t>
            </a:r>
            <a:r>
              <a:rPr lang="en-US" altLang="en-US" sz="1300" dirty="0" smtClean="0">
                <a:solidFill>
                  <a:schemeClr val="tx1"/>
                </a:solidFill>
                <a:latin typeface="Monaco" charset="0"/>
                <a:sym typeface="Monaco" charset="0"/>
              </a:rPr>
              <a:t> </a:t>
            </a:r>
            <a:endParaRPr lang="en-US" altLang="en-US" sz="1300" dirty="0">
              <a:solidFill>
                <a:schemeClr val="tx1"/>
              </a:solidFill>
              <a:latin typeface="Monaco" charset="0"/>
              <a:sym typeface="Monaco" charset="0"/>
            </a:endParaRPr>
          </a:p>
          <a:p>
            <a:pPr algn="l" eaLnBrk="1" hangingPunct="1">
              <a:defRPr/>
            </a:pPr>
            <a:r>
              <a:rPr lang="en-US" altLang="en-US" sz="1300" dirty="0">
                <a:solidFill>
                  <a:schemeClr val="tx1"/>
                </a:solidFill>
                <a:latin typeface="Monaco" charset="0"/>
                <a:sym typeface="Monaco" charset="0"/>
              </a:rPr>
              <a:t>}  </a:t>
            </a:r>
          </a:p>
        </p:txBody>
      </p:sp>
    </p:spTree>
    <p:extLst>
      <p:ext uri="{BB962C8B-B14F-4D97-AF65-F5344CB8AC3E}">
        <p14:creationId xmlns:p14="http://schemas.microsoft.com/office/powerpoint/2010/main" val="2133640197"/>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4B710337-DF76-4E40-9158-365E4DA3B321}" type="slidenum">
              <a:rPr lang="en-US"/>
              <a:pPr>
                <a:defRPr/>
              </a:pPr>
              <a:t>13</a:t>
            </a:fld>
            <a:endParaRPr lang="en-US"/>
          </a:p>
        </p:txBody>
      </p:sp>
      <p:sp>
        <p:nvSpPr>
          <p:cNvPr id="50179" name="Rectangle 1"/>
          <p:cNvSpPr>
            <a:spLocks noGrp="1" noChangeArrowheads="1"/>
          </p:cNvSpPr>
          <p:nvPr>
            <p:ph type="title"/>
          </p:nvPr>
        </p:nvSpPr>
        <p:spPr/>
        <p:txBody>
          <a:bodyPr/>
          <a:lstStyle/>
          <a:p>
            <a:pPr eaLnBrk="1" hangingPunct="1"/>
            <a:r>
              <a:rPr lang="en-US" altLang="en-US" smtClean="0"/>
              <a:t>Class of elements</a:t>
            </a:r>
          </a:p>
        </p:txBody>
      </p:sp>
      <p:sp>
        <p:nvSpPr>
          <p:cNvPr id="50180" name="Rectangle 2"/>
          <p:cNvSpPr>
            <a:spLocks noGrp="1" noChangeArrowheads="1"/>
          </p:cNvSpPr>
          <p:nvPr>
            <p:ph type="body" idx="1"/>
          </p:nvPr>
        </p:nvSpPr>
        <p:spPr/>
        <p:txBody>
          <a:bodyPr/>
          <a:lstStyle/>
          <a:p>
            <a:pPr eaLnBrk="1" hangingPunct="1"/>
            <a:r>
              <a:rPr lang="en-US" altLang="en-US" smtClean="0"/>
              <a:t>Using a class of elements for styling</a:t>
            </a:r>
          </a:p>
          <a:p>
            <a:pPr eaLnBrk="1" hangingPunct="1"/>
            <a:r>
              <a:rPr lang="en-US" altLang="en-US" smtClean="0"/>
              <a:t>You can then write a css rule to style any elements that belong to the class.</a:t>
            </a:r>
          </a:p>
          <a:p>
            <a:pPr eaLnBrk="1" hangingPunct="1"/>
            <a:r>
              <a:rPr lang="en-US" altLang="en-US" smtClean="0"/>
              <a:t>Elements can be in more than one class</a:t>
            </a:r>
          </a:p>
        </p:txBody>
      </p:sp>
    </p:spTree>
    <p:extLst>
      <p:ext uri="{BB962C8B-B14F-4D97-AF65-F5344CB8AC3E}">
        <p14:creationId xmlns:p14="http://schemas.microsoft.com/office/powerpoint/2010/main" val="2391423444"/>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3A1E2C08-804D-4311-86E4-6B1FE66C3DAC}" type="slidenum">
              <a:rPr lang="en-US"/>
              <a:pPr>
                <a:defRPr/>
              </a:pPr>
              <a:t>14</a:t>
            </a:fld>
            <a:endParaRPr lang="en-US"/>
          </a:p>
        </p:txBody>
      </p:sp>
      <p:sp>
        <p:nvSpPr>
          <p:cNvPr id="51203" name="Rectangle 2"/>
          <p:cNvSpPr>
            <a:spLocks noGrp="1" noChangeArrowheads="1"/>
          </p:cNvSpPr>
          <p:nvPr>
            <p:ph type="body" idx="1"/>
          </p:nvPr>
        </p:nvSpPr>
        <p:spPr>
          <a:xfrm>
            <a:off x="6445002" y="1634135"/>
            <a:ext cx="2297162" cy="4376663"/>
          </a:xfrm>
        </p:spPr>
        <p:txBody>
          <a:bodyPr>
            <a:normAutofit fontScale="70000" lnSpcReduction="20000"/>
          </a:bodyPr>
          <a:lstStyle/>
          <a:p>
            <a:pPr eaLnBrk="1" hangingPunct="1"/>
            <a:r>
              <a:rPr lang="en-US" altLang="en-US" smtClean="0"/>
              <a:t>To indicate that an element is a member of a class we use the class attribute. </a:t>
            </a:r>
          </a:p>
          <a:p>
            <a:pPr eaLnBrk="1" hangingPunct="1"/>
            <a:r>
              <a:rPr lang="en-US" altLang="en-US" smtClean="0"/>
              <a:t>While the name of an element specifies its </a:t>
            </a:r>
            <a:r>
              <a:rPr lang="en-US" altLang="en-US" i="1" smtClean="0"/>
              <a:t>type</a:t>
            </a:r>
            <a:r>
              <a:rPr lang="en-US" altLang="en-US" smtClean="0"/>
              <a:t>, the class attribute lets you assign to it one or more </a:t>
            </a:r>
            <a:r>
              <a:rPr lang="en-US" altLang="en-US" i="1" smtClean="0"/>
              <a:t>subtypes</a:t>
            </a:r>
            <a:r>
              <a:rPr lang="en-US" altLang="en-US" smtClean="0"/>
              <a:t>. </a:t>
            </a:r>
          </a:p>
        </p:txBody>
      </p:sp>
      <p:sp>
        <p:nvSpPr>
          <p:cNvPr id="51204" name="Slide Number Placeholder 3"/>
          <p:cNvSpPr txBox="1">
            <a:spLocks/>
          </p:cNvSpPr>
          <p:nvPr/>
        </p:nvSpPr>
        <p:spPr bwMode="auto">
          <a:xfrm>
            <a:off x="8626078" y="6465096"/>
            <a:ext cx="218777"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4284" tIns="32142" rIns="64284" bIns="32142"/>
          <a:lstStyle>
            <a:lvl1pPr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1pPr>
            <a:lvl2pPr indent="-26670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2pPr>
            <a:lvl3pPr indent="-26670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3pPr>
            <a:lvl4pPr indent="-26670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4pPr>
            <a:lvl5pPr indent="-26670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5pPr>
            <a:lvl6pPr indent="-2667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6pPr>
            <a:lvl7pPr indent="-2667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7pPr>
            <a:lvl8pPr indent="-2667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8pPr>
            <a:lvl9pPr indent="-2667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9pPr>
          </a:lstStyle>
          <a:p>
            <a:pPr algn="r" eaLnBrk="1" hangingPunct="1">
              <a:spcBef>
                <a:spcPct val="0"/>
              </a:spcBef>
              <a:buClrTx/>
              <a:buSzTx/>
              <a:buFontTx/>
              <a:buNone/>
            </a:pPr>
            <a:fld id="{EC0FF187-7E5D-4CB1-B75B-A02E4F63413E}" type="slidenum">
              <a:rPr lang="en-US" altLang="en-US" sz="1000"/>
              <a:pPr algn="r" eaLnBrk="1" hangingPunct="1">
                <a:spcBef>
                  <a:spcPct val="0"/>
                </a:spcBef>
                <a:buClrTx/>
                <a:buSzTx/>
                <a:buFontTx/>
                <a:buNone/>
              </a:pPr>
              <a:t>14</a:t>
            </a:fld>
            <a:endParaRPr lang="en-US" altLang="en-US" sz="1000"/>
          </a:p>
        </p:txBody>
      </p:sp>
      <p:sp>
        <p:nvSpPr>
          <p:cNvPr id="6" name="Rectangle 1"/>
          <p:cNvSpPr txBox="1">
            <a:spLocks noChangeArrowheads="1"/>
          </p:cNvSpPr>
          <p:nvPr/>
        </p:nvSpPr>
        <p:spPr bwMode="auto">
          <a:xfrm>
            <a:off x="357187" y="437555"/>
            <a:ext cx="8152805" cy="7679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3" tIns="35713" rIns="35713" bIns="35713" anchor="b"/>
          <a:lstStyle>
            <a:lvl1pPr algn="l" rtl="0" eaLnBrk="0" fontAlgn="base" hangingPunct="0">
              <a:spcBef>
                <a:spcPct val="0"/>
              </a:spcBef>
              <a:spcAft>
                <a:spcPct val="0"/>
              </a:spcAft>
              <a:defRPr sz="4200">
                <a:solidFill>
                  <a:schemeClr val="tx1"/>
                </a:solidFill>
                <a:latin typeface="+mj-lt"/>
                <a:ea typeface="+mj-ea"/>
                <a:cs typeface="+mj-cs"/>
                <a:sym typeface="Helvetica Neue Light" charset="0"/>
              </a:defRPr>
            </a:lvl1pPr>
            <a:lvl2pPr algn="l" rtl="0" eaLnBrk="0" fontAlgn="base" hangingPunct="0">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2pPr>
            <a:lvl3pPr algn="l" rtl="0" eaLnBrk="0" fontAlgn="base" hangingPunct="0">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3pPr>
            <a:lvl4pPr algn="l" rtl="0" eaLnBrk="0" fontAlgn="base" hangingPunct="0">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4pPr>
            <a:lvl5pPr algn="l" rtl="0" eaLnBrk="0" fontAlgn="base" hangingPunct="0">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5pPr>
            <a:lvl6pPr marL="457200"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6pPr>
            <a:lvl7pPr marL="914400"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7pPr>
            <a:lvl8pPr marL="1371600"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8pPr>
            <a:lvl9pPr marL="1828800"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9pPr>
          </a:lstStyle>
          <a:p>
            <a:pPr eaLnBrk="1" hangingPunct="1">
              <a:defRPr/>
            </a:pPr>
            <a:r>
              <a:rPr lang="en-US" altLang="en-US" kern="0" smtClean="0"/>
              <a:t>Using </a:t>
            </a:r>
            <a:r>
              <a:rPr lang="en-US" altLang="en-US" b="1" kern="0" smtClean="0">
                <a:latin typeface="Helvetica Neue" charset="0"/>
                <a:sym typeface="Helvetica Neue" charset="0"/>
              </a:rPr>
              <a:t>class</a:t>
            </a:r>
            <a:r>
              <a:rPr lang="en-US" altLang="en-US" kern="0" smtClean="0"/>
              <a:t> to identify elements</a:t>
            </a:r>
          </a:p>
        </p:txBody>
      </p:sp>
      <p:sp>
        <p:nvSpPr>
          <p:cNvPr id="7" name="Rectangle 2"/>
          <p:cNvSpPr>
            <a:spLocks/>
          </p:cNvSpPr>
          <p:nvPr/>
        </p:nvSpPr>
        <p:spPr bwMode="auto">
          <a:xfrm>
            <a:off x="467544" y="1916832"/>
            <a:ext cx="5870996" cy="3854971"/>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0" tIns="0" rIns="0" bIns="0" anchor="b"/>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algn="l" eaLnBrk="1" hangingPunct="1">
              <a:defRPr/>
            </a:pPr>
            <a:r>
              <a:rPr lang="en-US" altLang="en-US" sz="1100" dirty="0" smtClean="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body</a:t>
            </a:r>
            <a:r>
              <a:rPr lang="en-US" altLang="en-US" sz="1100" dirty="0">
                <a:solidFill>
                  <a:srgbClr val="008080"/>
                </a:solidFill>
                <a:latin typeface="Monaco" charset="0"/>
                <a:sym typeface="Monaco" charset="0"/>
              </a:rPr>
              <a:t>&gt;</a:t>
            </a:r>
            <a:endParaRPr lang="en-US" altLang="en-US" sz="1100" dirty="0">
              <a:solidFill>
                <a:schemeClr val="tx1"/>
              </a:solidFill>
              <a:latin typeface="Monaco" charset="0"/>
              <a:sym typeface="Monaco" charset="0"/>
            </a:endParaRP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rgbClr val="008080"/>
                </a:solidFill>
                <a:latin typeface="Monaco" charset="0"/>
                <a:sym typeface="Monaco" charset="0"/>
              </a:rPr>
              <a:t>&gt;</a:t>
            </a:r>
            <a:endParaRPr lang="en-US" altLang="en-US" sz="1100" dirty="0">
              <a:solidFill>
                <a:schemeClr val="tx1"/>
              </a:solidFill>
              <a:latin typeface="Monaco" charset="0"/>
              <a:sym typeface="Monaco" charset="0"/>
            </a:endParaRPr>
          </a:p>
          <a:p>
            <a:pPr algn="l" eaLnBrk="1" hangingPunct="1">
              <a:defRPr/>
            </a:pPr>
            <a:r>
              <a:rPr lang="en-US" altLang="en-US" sz="1100" dirty="0">
                <a:solidFill>
                  <a:schemeClr val="tx1"/>
                </a:solidFill>
                <a:latin typeface="Monaco" charset="0"/>
                <a:sym typeface="Monaco" charset="0"/>
              </a:rPr>
              <a:t>      Lorem ipsum dolor sit </a:t>
            </a:r>
            <a:r>
              <a:rPr lang="en-US" altLang="en-US" sz="1100" dirty="0" err="1">
                <a:solidFill>
                  <a:schemeClr val="tx1"/>
                </a:solidFill>
                <a:latin typeface="Monaco" charset="0"/>
                <a:sym typeface="Monaco" charset="0"/>
              </a:rPr>
              <a:t>amet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consectetuer</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adipiscing</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elit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Cras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sollicitudin</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orci</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nec</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facilisis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vehicula</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neque</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urna</a:t>
            </a:r>
            <a:r>
              <a:rPr lang="en-US" altLang="en-US" sz="1100" dirty="0">
                <a:solidFill>
                  <a:schemeClr val="tx1"/>
                </a:solidFill>
                <a:latin typeface="Monaco" charset="0"/>
                <a:sym typeface="Monaco" charset="0"/>
              </a:rPr>
              <a:t> porta </a:t>
            </a:r>
            <a:r>
              <a:rPr lang="en-US" altLang="en-US" sz="1100" dirty="0" err="1">
                <a:solidFill>
                  <a:schemeClr val="tx1"/>
                </a:solidFill>
                <a:latin typeface="Monaco" charset="0"/>
                <a:sym typeface="Monaco" charset="0"/>
              </a:rPr>
              <a:t>risus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ut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sagittis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enim</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velit</a:t>
            </a:r>
            <a:r>
              <a:rPr lang="en-US" altLang="en-US" sz="1100" dirty="0">
                <a:solidFill>
                  <a:schemeClr val="tx1"/>
                </a:solidFill>
                <a:latin typeface="Monaco" charset="0"/>
                <a:sym typeface="Monaco" charset="0"/>
              </a:rPr>
              <a:t> at </a:t>
            </a:r>
            <a:r>
              <a:rPr lang="en-US" altLang="en-US" sz="1100" dirty="0" err="1">
                <a:solidFill>
                  <a:schemeClr val="tx1"/>
                </a:solidFill>
                <a:latin typeface="Monaco" charset="0"/>
                <a:sym typeface="Monaco" charset="0"/>
              </a:rPr>
              <a:t>orci</a:t>
            </a:r>
            <a:r>
              <a:rPr lang="en-US" altLang="en-US" sz="1100" dirty="0">
                <a:solidFill>
                  <a:schemeClr val="tx1"/>
                </a:solidFill>
                <a:latin typeface="Monaco" charset="0"/>
                <a:sym typeface="Monaco" charset="0"/>
              </a:rPr>
              <a:t>.</a:t>
            </a: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rgbClr val="008080"/>
                </a:solidFill>
                <a:latin typeface="Monaco" charset="0"/>
                <a:sym typeface="Monaco" charset="0"/>
              </a:rPr>
              <a:t>&gt;</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chemeClr val="tx1"/>
                </a:solidFill>
                <a:latin typeface="Monaco" charset="0"/>
                <a:sym typeface="Monaco" charset="0"/>
              </a:rPr>
              <a:t> </a:t>
            </a:r>
            <a:r>
              <a:rPr lang="en-US" altLang="en-US" sz="1100" dirty="0">
                <a:solidFill>
                  <a:srgbClr val="7F007F"/>
                </a:solidFill>
                <a:latin typeface="Monaco" charset="0"/>
                <a:sym typeface="Monaco" charset="0"/>
              </a:rPr>
              <a:t>class</a:t>
            </a:r>
            <a:r>
              <a:rPr lang="en-US" altLang="en-US" sz="1100" dirty="0">
                <a:solidFill>
                  <a:schemeClr val="tx1"/>
                </a:solidFill>
                <a:latin typeface="Monaco" charset="0"/>
                <a:sym typeface="Monaco" charset="0"/>
              </a:rPr>
              <a:t>=</a:t>
            </a:r>
            <a:r>
              <a:rPr lang="en-US" altLang="en-US" sz="1100" dirty="0">
                <a:solidFill>
                  <a:srgbClr val="2A00FF"/>
                </a:solidFill>
                <a:latin typeface="Monaco" charset="0"/>
                <a:sym typeface="Monaco" charset="0"/>
              </a:rPr>
              <a:t>"</a:t>
            </a:r>
            <a:r>
              <a:rPr lang="en-US" altLang="en-US" sz="1100" dirty="0" err="1">
                <a:solidFill>
                  <a:srgbClr val="2A00FF"/>
                </a:solidFill>
                <a:latin typeface="Monaco" charset="0"/>
                <a:sym typeface="Monaco" charset="0"/>
              </a:rPr>
              <a:t>withstyle</a:t>
            </a:r>
            <a:r>
              <a:rPr lang="en-US" altLang="en-US" sz="1100" dirty="0">
                <a:solidFill>
                  <a:srgbClr val="2A00FF"/>
                </a:solidFill>
                <a:latin typeface="Monaco" charset="0"/>
                <a:sym typeface="Monaco" charset="0"/>
              </a:rPr>
              <a:t>"</a:t>
            </a:r>
            <a:r>
              <a:rPr lang="en-US" altLang="en-US" sz="1100" dirty="0">
                <a:solidFill>
                  <a:srgbClr val="008080"/>
                </a:solidFill>
                <a:latin typeface="Monaco" charset="0"/>
                <a:sym typeface="Monaco" charset="0"/>
              </a:rPr>
              <a:t>&gt;</a:t>
            </a:r>
            <a:endParaRPr lang="en-US" altLang="en-US" sz="1100" dirty="0">
              <a:solidFill>
                <a:schemeClr val="tx1"/>
              </a:solidFill>
              <a:latin typeface="Monaco" charset="0"/>
              <a:sym typeface="Monaco" charset="0"/>
            </a:endParaRPr>
          </a:p>
          <a:p>
            <a:pPr algn="l" eaLnBrk="1" hangingPunct="1">
              <a:defRPr/>
            </a:pP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Fusce</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velit</a:t>
            </a:r>
            <a:r>
              <a:rPr lang="en-US" altLang="en-US" sz="1100" dirty="0">
                <a:solidFill>
                  <a:schemeClr val="tx1"/>
                </a:solidFill>
                <a:latin typeface="Monaco" charset="0"/>
                <a:sym typeface="Monaco" charset="0"/>
              </a:rPr>
              <a:t>. Integer </a:t>
            </a:r>
            <a:r>
              <a:rPr lang="en-US" altLang="en-US" sz="1100" dirty="0" err="1">
                <a:solidFill>
                  <a:schemeClr val="tx1"/>
                </a:solidFill>
                <a:latin typeface="Monaco" charset="0"/>
                <a:sym typeface="Monaco" charset="0"/>
              </a:rPr>
              <a:t>sapien</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enim</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rhoncus</a:t>
            </a:r>
            <a:r>
              <a:rPr lang="en-US" altLang="en-US" sz="1100" dirty="0">
                <a:solidFill>
                  <a:schemeClr val="tx1"/>
                </a:solidFill>
                <a:latin typeface="Monaco" charset="0"/>
                <a:sym typeface="Monaco" charset="0"/>
              </a:rPr>
              <a:t> vitae, cursus non,  </a:t>
            </a:r>
          </a:p>
          <a:p>
            <a:pPr algn="l" eaLnBrk="1" hangingPunct="1">
              <a:defRPr/>
            </a:pP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commodo</a:t>
            </a:r>
            <a:r>
              <a:rPr lang="en-US" altLang="en-US" sz="1100" dirty="0">
                <a:solidFill>
                  <a:schemeClr val="tx1"/>
                </a:solidFill>
                <a:latin typeface="Monaco" charset="0"/>
                <a:sym typeface="Monaco" charset="0"/>
              </a:rPr>
              <a:t> vitae, </a:t>
            </a:r>
            <a:r>
              <a:rPr lang="en-US" altLang="en-US" sz="1100" dirty="0" err="1">
                <a:solidFill>
                  <a:schemeClr val="tx1"/>
                </a:solidFill>
                <a:latin typeface="Monaco" charset="0"/>
                <a:sym typeface="Monaco" charset="0"/>
              </a:rPr>
              <a:t>felis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Nulla</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convallis</a:t>
            </a:r>
            <a:r>
              <a:rPr lang="en-US" altLang="en-US" sz="1100" dirty="0">
                <a:solidFill>
                  <a:schemeClr val="tx1"/>
                </a:solidFill>
                <a:latin typeface="Monaco" charset="0"/>
                <a:sym typeface="Monaco" charset="0"/>
              </a:rPr>
              <a:t> ante sit </a:t>
            </a:r>
            <a:r>
              <a:rPr lang="en-US" altLang="en-US" sz="1100" dirty="0" err="1">
                <a:solidFill>
                  <a:schemeClr val="tx1"/>
                </a:solidFill>
                <a:latin typeface="Monaco" charset="0"/>
                <a:sym typeface="Monaco" charset="0"/>
              </a:rPr>
              <a:t>amet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urna</a:t>
            </a:r>
            <a:r>
              <a:rPr lang="en-US" altLang="en-US" sz="1100" dirty="0">
                <a:solidFill>
                  <a:schemeClr val="tx1"/>
                </a:solidFill>
                <a:latin typeface="Monaco" charset="0"/>
                <a:sym typeface="Monaco" charset="0"/>
              </a:rPr>
              <a:t>. Maecenas </a:t>
            </a:r>
            <a:r>
              <a:rPr lang="en-US" altLang="en-US" sz="1100" dirty="0" err="1">
                <a:solidFill>
                  <a:schemeClr val="tx1"/>
                </a:solidFill>
                <a:latin typeface="Monaco" charset="0"/>
                <a:sym typeface="Monaco" charset="0"/>
              </a:rPr>
              <a:t>condimentum</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hendrerit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turpis</a:t>
            </a:r>
            <a:r>
              <a:rPr lang="en-US" altLang="en-US" sz="1100" dirty="0">
                <a:solidFill>
                  <a:schemeClr val="tx1"/>
                </a:solidFill>
                <a:latin typeface="Monaco" charset="0"/>
                <a:sym typeface="Monaco" charset="0"/>
              </a:rPr>
              <a:t>.</a:t>
            </a: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rgbClr val="008080"/>
                </a:solidFill>
                <a:latin typeface="Monaco" charset="0"/>
                <a:sym typeface="Monaco" charset="0"/>
              </a:rPr>
              <a:t>&gt;</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chemeClr val="tx1"/>
                </a:solidFill>
                <a:latin typeface="Monaco" charset="0"/>
                <a:sym typeface="Monaco" charset="0"/>
              </a:rPr>
              <a:t> </a:t>
            </a:r>
            <a:r>
              <a:rPr lang="en-US" altLang="en-US" sz="1100" dirty="0">
                <a:solidFill>
                  <a:srgbClr val="7F007F"/>
                </a:solidFill>
                <a:latin typeface="Monaco" charset="0"/>
                <a:sym typeface="Monaco" charset="0"/>
              </a:rPr>
              <a:t>class</a:t>
            </a:r>
            <a:r>
              <a:rPr lang="en-US" altLang="en-US" sz="1100" dirty="0">
                <a:solidFill>
                  <a:schemeClr val="tx1"/>
                </a:solidFill>
                <a:latin typeface="Monaco" charset="0"/>
                <a:sym typeface="Monaco" charset="0"/>
              </a:rPr>
              <a:t>=</a:t>
            </a:r>
            <a:r>
              <a:rPr lang="en-US" altLang="en-US" sz="1100" dirty="0">
                <a:solidFill>
                  <a:srgbClr val="2A00FF"/>
                </a:solidFill>
                <a:latin typeface="Monaco" charset="0"/>
                <a:sym typeface="Monaco" charset="0"/>
              </a:rPr>
              <a:t>"warning"</a:t>
            </a:r>
            <a:r>
              <a:rPr lang="en-US" altLang="en-US" sz="1100" dirty="0">
                <a:solidFill>
                  <a:srgbClr val="008080"/>
                </a:solidFill>
                <a:latin typeface="Monaco" charset="0"/>
                <a:sym typeface="Monaco" charset="0"/>
              </a:rPr>
              <a:t>&gt;</a:t>
            </a:r>
            <a:endParaRPr lang="en-US" altLang="en-US" sz="1100" dirty="0">
              <a:solidFill>
                <a:schemeClr val="tx1"/>
              </a:solidFill>
              <a:latin typeface="Monaco" charset="0"/>
              <a:sym typeface="Monaco" charset="0"/>
            </a:endParaRPr>
          </a:p>
          <a:p>
            <a:pPr algn="l" eaLnBrk="1" hangingPunct="1">
              <a:defRPr/>
            </a:pPr>
            <a:r>
              <a:rPr lang="en-US" altLang="en-US" sz="1100" dirty="0">
                <a:solidFill>
                  <a:schemeClr val="tx1"/>
                </a:solidFill>
                <a:latin typeface="Monaco" charset="0"/>
                <a:sym typeface="Monaco" charset="0"/>
              </a:rPr>
              <a:t>      Lorem ipsum dolor sit </a:t>
            </a:r>
            <a:r>
              <a:rPr lang="en-US" altLang="en-US" sz="1100" dirty="0" err="1">
                <a:solidFill>
                  <a:schemeClr val="tx1"/>
                </a:solidFill>
                <a:latin typeface="Monaco" charset="0"/>
                <a:sym typeface="Monaco" charset="0"/>
              </a:rPr>
              <a:t>amet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consectetuer</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adipiscing</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elit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Cras</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sollicitudin</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orci</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nec</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facilisis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vehicula</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neque</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urna</a:t>
            </a:r>
            <a:r>
              <a:rPr lang="en-US" altLang="en-US" sz="1100" dirty="0">
                <a:solidFill>
                  <a:schemeClr val="tx1"/>
                </a:solidFill>
                <a:latin typeface="Monaco" charset="0"/>
                <a:sym typeface="Monaco" charset="0"/>
              </a:rPr>
              <a:t> porta </a:t>
            </a:r>
            <a:r>
              <a:rPr lang="en-US" altLang="en-US" sz="1100" dirty="0" err="1">
                <a:solidFill>
                  <a:schemeClr val="tx1"/>
                </a:solidFill>
                <a:latin typeface="Monaco" charset="0"/>
                <a:sym typeface="Monaco" charset="0"/>
              </a:rPr>
              <a:t>risus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ut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sagittis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enim</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velit</a:t>
            </a:r>
            <a:r>
              <a:rPr lang="en-US" altLang="en-US" sz="1100" dirty="0">
                <a:solidFill>
                  <a:schemeClr val="tx1"/>
                </a:solidFill>
                <a:latin typeface="Monaco" charset="0"/>
                <a:sym typeface="Monaco" charset="0"/>
              </a:rPr>
              <a:t> at </a:t>
            </a:r>
            <a:r>
              <a:rPr lang="en-US" altLang="en-US" sz="1100" dirty="0" err="1">
                <a:solidFill>
                  <a:schemeClr val="tx1"/>
                </a:solidFill>
                <a:latin typeface="Monaco" charset="0"/>
                <a:sym typeface="Monaco" charset="0"/>
              </a:rPr>
              <a:t>orci</a:t>
            </a:r>
            <a:r>
              <a:rPr lang="en-US" altLang="en-US" sz="1100" dirty="0">
                <a:solidFill>
                  <a:schemeClr val="tx1"/>
                </a:solidFill>
                <a:latin typeface="Monaco" charset="0"/>
                <a:sym typeface="Monaco" charset="0"/>
              </a:rPr>
              <a:t>.</a:t>
            </a: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rgbClr val="008080"/>
                </a:solidFill>
                <a:latin typeface="Monaco" charset="0"/>
                <a:sym typeface="Monaco" charset="0"/>
              </a:rPr>
              <a:t>&gt;</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rgbClr val="008080"/>
                </a:solidFill>
                <a:latin typeface="Monaco" charset="0"/>
                <a:sym typeface="Monaco" charset="0"/>
              </a:rPr>
              <a:t>&gt;</a:t>
            </a:r>
            <a:endParaRPr lang="en-US" altLang="en-US" sz="1100" dirty="0">
              <a:solidFill>
                <a:schemeClr val="tx1"/>
              </a:solidFill>
              <a:latin typeface="Monaco" charset="0"/>
              <a:sym typeface="Monaco" charset="0"/>
            </a:endParaRPr>
          </a:p>
          <a:p>
            <a:pPr algn="l" eaLnBrk="1" hangingPunct="1">
              <a:defRPr/>
            </a:pPr>
            <a:r>
              <a:rPr lang="en-US" altLang="en-US" sz="1100" dirty="0">
                <a:solidFill>
                  <a:schemeClr val="tx1"/>
                </a:solidFill>
                <a:latin typeface="Monaco" charset="0"/>
                <a:sym typeface="Monaco" charset="0"/>
              </a:rPr>
              <a:t>      Lorem ipsum dolor sit </a:t>
            </a:r>
            <a:r>
              <a:rPr lang="en-US" altLang="en-US" sz="1100" dirty="0" err="1">
                <a:solidFill>
                  <a:schemeClr val="tx1"/>
                </a:solidFill>
                <a:latin typeface="Monaco" charset="0"/>
                <a:sym typeface="Monaco" charset="0"/>
              </a:rPr>
              <a:t>amet</a:t>
            </a:r>
            <a:r>
              <a:rPr lang="en-US" altLang="en-US" sz="1100" dirty="0">
                <a:solidFill>
                  <a:schemeClr val="tx1"/>
                </a:solidFill>
                <a:latin typeface="Monaco" charset="0"/>
                <a:sym typeface="Monaco" charset="0"/>
              </a:rPr>
              <a:t>,</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span</a:t>
            </a:r>
            <a:r>
              <a:rPr lang="en-US" altLang="en-US" sz="1100" dirty="0">
                <a:solidFill>
                  <a:schemeClr val="tx1"/>
                </a:solidFill>
                <a:latin typeface="Monaco" charset="0"/>
                <a:sym typeface="Monaco" charset="0"/>
              </a:rPr>
              <a:t> </a:t>
            </a:r>
            <a:r>
              <a:rPr lang="en-US" altLang="en-US" sz="1100" dirty="0">
                <a:solidFill>
                  <a:srgbClr val="7F007F"/>
                </a:solidFill>
                <a:latin typeface="Monaco" charset="0"/>
                <a:sym typeface="Monaco" charset="0"/>
              </a:rPr>
              <a:t>class</a:t>
            </a:r>
            <a:r>
              <a:rPr lang="en-US" altLang="en-US" sz="1100" dirty="0">
                <a:solidFill>
                  <a:schemeClr val="tx1"/>
                </a:solidFill>
                <a:latin typeface="Monaco" charset="0"/>
                <a:sym typeface="Monaco" charset="0"/>
              </a:rPr>
              <a:t>=</a:t>
            </a:r>
            <a:r>
              <a:rPr lang="en-US" altLang="en-US" sz="1100" dirty="0">
                <a:solidFill>
                  <a:srgbClr val="2A00FF"/>
                </a:solidFill>
                <a:latin typeface="Monaco" charset="0"/>
                <a:sym typeface="Monaco" charset="0"/>
              </a:rPr>
              <a:t>"warning"</a:t>
            </a:r>
            <a:r>
              <a:rPr lang="en-US" altLang="en-US" sz="1100" dirty="0">
                <a:solidFill>
                  <a:srgbClr val="008080"/>
                </a:solidFill>
                <a:latin typeface="Monaco" charset="0"/>
                <a:sym typeface="Monaco" charset="0"/>
              </a:rPr>
              <a:t>&gt;</a:t>
            </a:r>
            <a:r>
              <a:rPr lang="en-US" altLang="en-US" sz="1100" dirty="0" err="1">
                <a:solidFill>
                  <a:schemeClr val="tx1"/>
                </a:solidFill>
                <a:latin typeface="Monaco" charset="0"/>
                <a:sym typeface="Monaco" charset="0"/>
              </a:rPr>
              <a:t>consectetuer</a:t>
            </a:r>
            <a:r>
              <a:rPr lang="en-US" altLang="en-US" sz="1100" dirty="0">
                <a:solidFill>
                  <a:schemeClr val="tx1"/>
                </a:solidFill>
                <a:latin typeface="Monaco" charset="0"/>
                <a:sym typeface="Monaco" charset="0"/>
              </a:rPr>
              <a:t> </a:t>
            </a:r>
            <a:r>
              <a:rPr lang="en-US" altLang="en-US" sz="1100" dirty="0" err="1" smtClean="0">
                <a:solidFill>
                  <a:schemeClr val="tx1"/>
                </a:solidFill>
                <a:latin typeface="Monaco" charset="0"/>
                <a:sym typeface="Monaco" charset="0"/>
              </a:rPr>
              <a:t>adipiscing</a:t>
            </a:r>
            <a:r>
              <a:rPr lang="en-US" altLang="en-US" sz="1100" dirty="0" smtClean="0">
                <a:solidFill>
                  <a:schemeClr val="tx1"/>
                </a:solidFill>
                <a:latin typeface="Monaco" charset="0"/>
                <a:sym typeface="Monaco" charset="0"/>
              </a:rPr>
              <a:t> </a:t>
            </a:r>
            <a:r>
              <a:rPr lang="en-US" altLang="en-US" sz="1100" dirty="0" err="1" smtClean="0">
                <a:solidFill>
                  <a:schemeClr val="tx1"/>
                </a:solidFill>
                <a:latin typeface="Monaco" charset="0"/>
                <a:sym typeface="Monaco" charset="0"/>
              </a:rPr>
              <a:t>elit</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span</a:t>
            </a:r>
            <a:r>
              <a:rPr lang="en-US" altLang="en-US" sz="1100" dirty="0">
                <a:solidFill>
                  <a:srgbClr val="008080"/>
                </a:solidFill>
                <a:latin typeface="Monaco" charset="0"/>
                <a:sym typeface="Monaco" charset="0"/>
              </a:rPr>
              <a:t>&gt;</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Cras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sollicitudin</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orci</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nec</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acilisis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vehicula</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neque</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urna</a:t>
            </a:r>
            <a:r>
              <a:rPr lang="en-US" altLang="en-US" sz="1100" dirty="0">
                <a:solidFill>
                  <a:schemeClr val="tx1"/>
                </a:solidFill>
                <a:latin typeface="Monaco" charset="0"/>
                <a:sym typeface="Monaco" charset="0"/>
              </a:rPr>
              <a:t> porta </a:t>
            </a:r>
            <a:r>
              <a:rPr lang="en-US" altLang="en-US" sz="1100" dirty="0" err="1">
                <a:solidFill>
                  <a:schemeClr val="tx1"/>
                </a:solidFill>
                <a:latin typeface="Monaco" charset="0"/>
                <a:sym typeface="Monaco" charset="0"/>
              </a:rPr>
              <a:t>risus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ut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sagittis</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enim</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velit</a:t>
            </a:r>
            <a:r>
              <a:rPr lang="en-US" altLang="en-US" sz="1100" dirty="0">
                <a:solidFill>
                  <a:schemeClr val="tx1"/>
                </a:solidFill>
                <a:latin typeface="Monaco" charset="0"/>
                <a:sym typeface="Monaco" charset="0"/>
              </a:rPr>
              <a:t> at </a:t>
            </a:r>
            <a:r>
              <a:rPr lang="en-US" altLang="en-US" sz="1100" dirty="0" err="1">
                <a:solidFill>
                  <a:schemeClr val="tx1"/>
                </a:solidFill>
                <a:latin typeface="Monaco" charset="0"/>
                <a:sym typeface="Monaco" charset="0"/>
              </a:rPr>
              <a:t>orci</a:t>
            </a:r>
            <a:r>
              <a:rPr lang="en-US" altLang="en-US" sz="1100" dirty="0">
                <a:solidFill>
                  <a:schemeClr val="tx1"/>
                </a:solidFill>
                <a:latin typeface="Monaco" charset="0"/>
                <a:sym typeface="Monaco" charset="0"/>
              </a:rPr>
              <a:t>.</a:t>
            </a: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rgbClr val="008080"/>
                </a:solidFill>
                <a:latin typeface="Monaco" charset="0"/>
                <a:sym typeface="Monaco" charset="0"/>
              </a:rPr>
              <a:t>&gt;</a:t>
            </a:r>
            <a:r>
              <a:rPr lang="en-US" altLang="en-US" sz="1100" dirty="0">
                <a:solidFill>
                  <a:schemeClr val="tx1"/>
                </a:solidFill>
                <a:latin typeface="Monaco" charset="0"/>
                <a:sym typeface="Monaco" charset="0"/>
              </a:rPr>
              <a:t>  </a:t>
            </a:r>
          </a:p>
          <a:p>
            <a:pPr algn="l" eaLnBrk="1" hangingPunct="1">
              <a:defRPr/>
            </a:pP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body</a:t>
            </a:r>
            <a:r>
              <a:rPr lang="en-US" altLang="en-US" sz="1100" dirty="0">
                <a:solidFill>
                  <a:srgbClr val="008080"/>
                </a:solidFill>
                <a:latin typeface="Monaco" charset="0"/>
                <a:sym typeface="Monaco" charset="0"/>
              </a:rPr>
              <a:t>&gt;</a:t>
            </a:r>
          </a:p>
        </p:txBody>
      </p:sp>
    </p:spTree>
    <p:extLst>
      <p:ext uri="{BB962C8B-B14F-4D97-AF65-F5344CB8AC3E}">
        <p14:creationId xmlns:p14="http://schemas.microsoft.com/office/powerpoint/2010/main" val="2044353649"/>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bwMode="auto">
          <a:xfrm>
            <a:off x="1129606" y="4441404"/>
            <a:ext cx="5872386" cy="2278186"/>
          </a:xfrm>
          <a:prstGeom prst="roundRect">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lIns="64284" tIns="32142" rIns="64284" bIns="32142"/>
          <a:lstStyle/>
          <a:p>
            <a:pPr>
              <a:defRPr/>
            </a:pPr>
            <a:endParaRPr lang="en-GB">
              <a:solidFill>
                <a:srgbClr val="000000"/>
              </a:solidFill>
              <a:latin typeface="Helvetica Neue Light" charset="0"/>
            </a:endParaRPr>
          </a:p>
        </p:txBody>
      </p:sp>
      <p:sp>
        <p:nvSpPr>
          <p:cNvPr id="52227" name="Title 1"/>
          <p:cNvSpPr>
            <a:spLocks noGrp="1"/>
          </p:cNvSpPr>
          <p:nvPr>
            <p:ph type="title"/>
          </p:nvPr>
        </p:nvSpPr>
        <p:spPr/>
        <p:txBody>
          <a:bodyPr/>
          <a:lstStyle/>
          <a:p>
            <a:endParaRPr lang="en-GB" altLang="en-US" smtClean="0"/>
          </a:p>
        </p:txBody>
      </p:sp>
      <p:sp>
        <p:nvSpPr>
          <p:cNvPr id="52228" name="Content Placeholder 2"/>
          <p:cNvSpPr>
            <a:spLocks noGrp="1"/>
          </p:cNvSpPr>
          <p:nvPr>
            <p:ph idx="1"/>
          </p:nvPr>
        </p:nvSpPr>
        <p:spPr/>
        <p:txBody>
          <a:bodyPr/>
          <a:lstStyle/>
          <a:p>
            <a:endParaRPr lang="en-GB" altLang="en-US" smtClean="0"/>
          </a:p>
        </p:txBody>
      </p:sp>
      <p:sp>
        <p:nvSpPr>
          <p:cNvPr id="4" name="Slide Number Placeholder 3"/>
          <p:cNvSpPr>
            <a:spLocks noGrp="1"/>
          </p:cNvSpPr>
          <p:nvPr>
            <p:ph type="sldNum" sz="quarter" idx="10"/>
          </p:nvPr>
        </p:nvSpPr>
        <p:spPr/>
        <p:txBody>
          <a:bodyPr/>
          <a:lstStyle/>
          <a:p>
            <a:pPr>
              <a:defRPr/>
            </a:pPr>
            <a:fld id="{32DA4767-715D-43FB-BAC0-F094C62BB81B}" type="slidenum">
              <a:rPr lang="en-US" smtClean="0"/>
              <a:pPr>
                <a:defRPr/>
              </a:pPr>
              <a:t>15</a:t>
            </a:fld>
            <a:endParaRPr lang="en-US"/>
          </a:p>
        </p:txBody>
      </p:sp>
      <p:sp>
        <p:nvSpPr>
          <p:cNvPr id="5" name="Rectangle 2"/>
          <p:cNvSpPr>
            <a:spLocks/>
          </p:cNvSpPr>
          <p:nvPr/>
        </p:nvSpPr>
        <p:spPr bwMode="auto">
          <a:xfrm>
            <a:off x="116088" y="138410"/>
            <a:ext cx="4657949" cy="4302994"/>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0" tIns="0" rIns="0" bIns="0" anchor="b"/>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algn="l" eaLnBrk="1" hangingPunct="1">
              <a:defRPr/>
            </a:pPr>
            <a:r>
              <a:rPr lang="en-US" altLang="en-US" sz="1000" dirty="0">
                <a:solidFill>
                  <a:schemeClr val="tx1"/>
                </a:solidFill>
                <a:latin typeface="Monaco" charset="0"/>
                <a:sym typeface="Monaco" charset="0"/>
              </a:rPr>
              <a:t>  </a:t>
            </a:r>
            <a:r>
              <a:rPr lang="en-US" altLang="en-US" sz="1000" dirty="0">
                <a:solidFill>
                  <a:srgbClr val="008080"/>
                </a:solidFill>
                <a:latin typeface="Monaco" charset="0"/>
                <a:sym typeface="Monaco" charset="0"/>
              </a:rPr>
              <a:t>&lt;</a:t>
            </a:r>
            <a:r>
              <a:rPr lang="en-US" altLang="en-US" sz="1000" dirty="0">
                <a:solidFill>
                  <a:srgbClr val="3F7F7F"/>
                </a:solidFill>
                <a:latin typeface="Monaco" charset="0"/>
                <a:sym typeface="Monaco" charset="0"/>
              </a:rPr>
              <a:t>body</a:t>
            </a:r>
            <a:r>
              <a:rPr lang="en-US" altLang="en-US" sz="1000" dirty="0">
                <a:solidFill>
                  <a:srgbClr val="008080"/>
                </a:solidFill>
                <a:latin typeface="Monaco" charset="0"/>
                <a:sym typeface="Monaco" charset="0"/>
              </a:rPr>
              <a:t>&gt;</a:t>
            </a:r>
            <a:endParaRPr lang="en-US" altLang="en-US" sz="1000" dirty="0">
              <a:solidFill>
                <a:schemeClr val="tx1"/>
              </a:solidFill>
              <a:latin typeface="Monaco" charset="0"/>
              <a:sym typeface="Monaco" charset="0"/>
            </a:endParaRPr>
          </a:p>
          <a:p>
            <a:pPr algn="l" eaLnBrk="1" hangingPunct="1">
              <a:defRPr/>
            </a:pPr>
            <a:r>
              <a:rPr lang="en-US" altLang="en-US" sz="1000" dirty="0">
                <a:solidFill>
                  <a:schemeClr val="tx1"/>
                </a:solidFill>
                <a:latin typeface="Monaco" charset="0"/>
                <a:sym typeface="Monaco" charset="0"/>
              </a:rPr>
              <a:t>    </a:t>
            </a:r>
            <a:r>
              <a:rPr lang="en-US" altLang="en-US" sz="1000" dirty="0">
                <a:solidFill>
                  <a:srgbClr val="008080"/>
                </a:solidFill>
                <a:latin typeface="Monaco" charset="0"/>
                <a:sym typeface="Monaco" charset="0"/>
              </a:rPr>
              <a:t>&lt;</a:t>
            </a:r>
            <a:r>
              <a:rPr lang="en-US" altLang="en-US" sz="1000" dirty="0">
                <a:solidFill>
                  <a:srgbClr val="3F7F7F"/>
                </a:solidFill>
                <a:latin typeface="Monaco" charset="0"/>
                <a:sym typeface="Monaco" charset="0"/>
              </a:rPr>
              <a:t>p</a:t>
            </a:r>
            <a:r>
              <a:rPr lang="en-US" altLang="en-US" sz="1000" dirty="0">
                <a:solidFill>
                  <a:srgbClr val="008080"/>
                </a:solidFill>
                <a:latin typeface="Monaco" charset="0"/>
                <a:sym typeface="Monaco" charset="0"/>
              </a:rPr>
              <a:t>&gt;</a:t>
            </a:r>
            <a:endParaRPr lang="en-US" altLang="en-US" sz="1000" dirty="0">
              <a:solidFill>
                <a:schemeClr val="tx1"/>
              </a:solidFill>
              <a:latin typeface="Monaco" charset="0"/>
              <a:sym typeface="Monaco" charset="0"/>
            </a:endParaRPr>
          </a:p>
          <a:p>
            <a:pPr algn="l" eaLnBrk="1" hangingPunct="1">
              <a:defRPr/>
            </a:pPr>
            <a:r>
              <a:rPr lang="en-US" altLang="en-US" sz="1000" dirty="0">
                <a:solidFill>
                  <a:schemeClr val="tx1"/>
                </a:solidFill>
                <a:latin typeface="Monaco" charset="0"/>
                <a:sym typeface="Monaco" charset="0"/>
              </a:rPr>
              <a:t>      Lorem ipsum dolor sit </a:t>
            </a:r>
            <a:r>
              <a:rPr lang="en-US" altLang="en-US" sz="1000" dirty="0" err="1">
                <a:solidFill>
                  <a:schemeClr val="tx1"/>
                </a:solidFill>
                <a:latin typeface="Monaco" charset="0"/>
                <a:sym typeface="Monaco" charset="0"/>
              </a:rPr>
              <a:t>amet</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consectetuer</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adipiscing</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elit</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Cras</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sollicitudin</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orci</a:t>
            </a:r>
            <a:r>
              <a:rPr lang="en-US" altLang="en-US" sz="1000" dirty="0">
                <a:solidFill>
                  <a:schemeClr val="tx1"/>
                </a:solidFill>
                <a:latin typeface="Monaco" charset="0"/>
                <a:sym typeface="Monaco" charset="0"/>
              </a:rPr>
              <a:t>  </a:t>
            </a:r>
          </a:p>
          <a:p>
            <a:pPr algn="l" eaLnBrk="1" hangingPunct="1">
              <a:defRPr/>
            </a:pP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nec</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facilisis</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vehicula</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neque</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urna</a:t>
            </a:r>
            <a:r>
              <a:rPr lang="en-US" altLang="en-US" sz="1000" dirty="0">
                <a:solidFill>
                  <a:schemeClr val="tx1"/>
                </a:solidFill>
                <a:latin typeface="Monaco" charset="0"/>
                <a:sym typeface="Monaco" charset="0"/>
              </a:rPr>
              <a:t> porta </a:t>
            </a:r>
            <a:r>
              <a:rPr lang="en-US" altLang="en-US" sz="1000" dirty="0" err="1">
                <a:solidFill>
                  <a:schemeClr val="tx1"/>
                </a:solidFill>
                <a:latin typeface="Monaco" charset="0"/>
                <a:sym typeface="Monaco" charset="0"/>
              </a:rPr>
              <a:t>risus</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ut</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sagittis</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enim</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velit</a:t>
            </a:r>
            <a:r>
              <a:rPr lang="en-US" altLang="en-US" sz="1000" dirty="0">
                <a:solidFill>
                  <a:schemeClr val="tx1"/>
                </a:solidFill>
                <a:latin typeface="Monaco" charset="0"/>
                <a:sym typeface="Monaco" charset="0"/>
              </a:rPr>
              <a:t> at </a:t>
            </a:r>
            <a:r>
              <a:rPr lang="en-US" altLang="en-US" sz="1000" dirty="0" err="1">
                <a:solidFill>
                  <a:schemeClr val="tx1"/>
                </a:solidFill>
                <a:latin typeface="Monaco" charset="0"/>
                <a:sym typeface="Monaco" charset="0"/>
              </a:rPr>
              <a:t>orci</a:t>
            </a:r>
            <a:r>
              <a:rPr lang="en-US" altLang="en-US" sz="1000" dirty="0">
                <a:solidFill>
                  <a:schemeClr val="tx1"/>
                </a:solidFill>
                <a:latin typeface="Monaco" charset="0"/>
                <a:sym typeface="Monaco" charset="0"/>
              </a:rPr>
              <a:t>.</a:t>
            </a:r>
          </a:p>
          <a:p>
            <a:pPr algn="l" eaLnBrk="1" hangingPunct="1">
              <a:defRPr/>
            </a:pPr>
            <a:r>
              <a:rPr lang="en-US" altLang="en-US" sz="1000" dirty="0">
                <a:solidFill>
                  <a:schemeClr val="tx1"/>
                </a:solidFill>
                <a:latin typeface="Monaco" charset="0"/>
                <a:sym typeface="Monaco" charset="0"/>
              </a:rPr>
              <a:t>    </a:t>
            </a:r>
            <a:r>
              <a:rPr lang="en-US" altLang="en-US" sz="1000" dirty="0">
                <a:solidFill>
                  <a:srgbClr val="008080"/>
                </a:solidFill>
                <a:latin typeface="Monaco" charset="0"/>
                <a:sym typeface="Monaco" charset="0"/>
              </a:rPr>
              <a:t>&lt;/</a:t>
            </a:r>
            <a:r>
              <a:rPr lang="en-US" altLang="en-US" sz="1000" dirty="0">
                <a:solidFill>
                  <a:srgbClr val="3F7F7F"/>
                </a:solidFill>
                <a:latin typeface="Monaco" charset="0"/>
                <a:sym typeface="Monaco" charset="0"/>
              </a:rPr>
              <a:t>p</a:t>
            </a:r>
            <a:r>
              <a:rPr lang="en-US" altLang="en-US" sz="1000" dirty="0">
                <a:solidFill>
                  <a:srgbClr val="008080"/>
                </a:solidFill>
                <a:latin typeface="Monaco" charset="0"/>
                <a:sym typeface="Monaco" charset="0"/>
              </a:rPr>
              <a:t>&gt;</a:t>
            </a:r>
            <a:r>
              <a:rPr lang="en-US" altLang="en-US" sz="1000" dirty="0">
                <a:solidFill>
                  <a:schemeClr val="tx1"/>
                </a:solidFill>
                <a:latin typeface="Monaco" charset="0"/>
                <a:sym typeface="Monaco" charset="0"/>
              </a:rPr>
              <a:t>  </a:t>
            </a:r>
          </a:p>
          <a:p>
            <a:pPr algn="l" eaLnBrk="1" hangingPunct="1">
              <a:defRPr/>
            </a:pPr>
            <a:r>
              <a:rPr lang="en-US" altLang="en-US" sz="1000" dirty="0">
                <a:solidFill>
                  <a:schemeClr val="tx1"/>
                </a:solidFill>
                <a:latin typeface="Monaco" charset="0"/>
                <a:sym typeface="Monaco" charset="0"/>
              </a:rPr>
              <a:t>    </a:t>
            </a:r>
            <a:r>
              <a:rPr lang="en-US" altLang="en-US" sz="1000" dirty="0">
                <a:solidFill>
                  <a:srgbClr val="008080"/>
                </a:solidFill>
                <a:latin typeface="Monaco" charset="0"/>
                <a:sym typeface="Monaco" charset="0"/>
              </a:rPr>
              <a:t>&lt;</a:t>
            </a:r>
            <a:r>
              <a:rPr lang="en-US" altLang="en-US" sz="1000" dirty="0">
                <a:solidFill>
                  <a:srgbClr val="3F7F7F"/>
                </a:solidFill>
                <a:latin typeface="Monaco" charset="0"/>
                <a:sym typeface="Monaco" charset="0"/>
              </a:rPr>
              <a:t>p</a:t>
            </a:r>
            <a:r>
              <a:rPr lang="en-US" altLang="en-US" sz="1000" dirty="0">
                <a:solidFill>
                  <a:schemeClr val="tx1"/>
                </a:solidFill>
                <a:latin typeface="Monaco" charset="0"/>
                <a:sym typeface="Monaco" charset="0"/>
              </a:rPr>
              <a:t> </a:t>
            </a:r>
            <a:r>
              <a:rPr lang="en-US" altLang="en-US" sz="1000" dirty="0">
                <a:solidFill>
                  <a:srgbClr val="7F007F"/>
                </a:solidFill>
                <a:latin typeface="Monaco" charset="0"/>
                <a:sym typeface="Monaco" charset="0"/>
              </a:rPr>
              <a:t>class</a:t>
            </a:r>
            <a:r>
              <a:rPr lang="en-US" altLang="en-US" sz="1000" dirty="0">
                <a:solidFill>
                  <a:schemeClr val="tx1"/>
                </a:solidFill>
                <a:latin typeface="Monaco" charset="0"/>
                <a:sym typeface="Monaco" charset="0"/>
              </a:rPr>
              <a:t>=</a:t>
            </a:r>
            <a:r>
              <a:rPr lang="en-US" altLang="en-US" sz="1000" dirty="0">
                <a:solidFill>
                  <a:srgbClr val="2A00FF"/>
                </a:solidFill>
                <a:latin typeface="Monaco" charset="0"/>
                <a:sym typeface="Monaco" charset="0"/>
              </a:rPr>
              <a:t>"</a:t>
            </a:r>
            <a:r>
              <a:rPr lang="en-US" altLang="en-US" sz="1000" dirty="0" err="1">
                <a:solidFill>
                  <a:srgbClr val="2A00FF"/>
                </a:solidFill>
                <a:latin typeface="Monaco" charset="0"/>
                <a:sym typeface="Monaco" charset="0"/>
              </a:rPr>
              <a:t>withstyle</a:t>
            </a:r>
            <a:r>
              <a:rPr lang="en-US" altLang="en-US" sz="1000" dirty="0">
                <a:solidFill>
                  <a:srgbClr val="2A00FF"/>
                </a:solidFill>
                <a:latin typeface="Monaco" charset="0"/>
                <a:sym typeface="Monaco" charset="0"/>
              </a:rPr>
              <a:t>"</a:t>
            </a:r>
            <a:r>
              <a:rPr lang="en-US" altLang="en-US" sz="1000" dirty="0">
                <a:solidFill>
                  <a:srgbClr val="008080"/>
                </a:solidFill>
                <a:latin typeface="Monaco" charset="0"/>
                <a:sym typeface="Monaco" charset="0"/>
              </a:rPr>
              <a:t>&gt;</a:t>
            </a:r>
            <a:endParaRPr lang="en-US" altLang="en-US" sz="1000" dirty="0">
              <a:solidFill>
                <a:schemeClr val="tx1"/>
              </a:solidFill>
              <a:latin typeface="Monaco" charset="0"/>
              <a:sym typeface="Monaco" charset="0"/>
            </a:endParaRPr>
          </a:p>
          <a:p>
            <a:pPr algn="l" eaLnBrk="1" hangingPunct="1">
              <a:defRPr/>
            </a:pP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Fusce</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velit</a:t>
            </a:r>
            <a:r>
              <a:rPr lang="en-US" altLang="en-US" sz="1000" dirty="0">
                <a:solidFill>
                  <a:schemeClr val="tx1"/>
                </a:solidFill>
                <a:latin typeface="Monaco" charset="0"/>
                <a:sym typeface="Monaco" charset="0"/>
              </a:rPr>
              <a:t>. Integer </a:t>
            </a:r>
            <a:r>
              <a:rPr lang="en-US" altLang="en-US" sz="1000" dirty="0" err="1">
                <a:solidFill>
                  <a:schemeClr val="tx1"/>
                </a:solidFill>
                <a:latin typeface="Monaco" charset="0"/>
                <a:sym typeface="Monaco" charset="0"/>
              </a:rPr>
              <a:t>sapien</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enim</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rhoncus</a:t>
            </a:r>
            <a:r>
              <a:rPr lang="en-US" altLang="en-US" sz="1000" dirty="0">
                <a:solidFill>
                  <a:schemeClr val="tx1"/>
                </a:solidFill>
                <a:latin typeface="Monaco" charset="0"/>
                <a:sym typeface="Monaco" charset="0"/>
              </a:rPr>
              <a:t> vitae, cursus non,  </a:t>
            </a:r>
          </a:p>
          <a:p>
            <a:pPr algn="l" eaLnBrk="1" hangingPunct="1">
              <a:defRPr/>
            </a:pP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commodo</a:t>
            </a:r>
            <a:r>
              <a:rPr lang="en-US" altLang="en-US" sz="1000" dirty="0">
                <a:solidFill>
                  <a:schemeClr val="tx1"/>
                </a:solidFill>
                <a:latin typeface="Monaco" charset="0"/>
                <a:sym typeface="Monaco" charset="0"/>
              </a:rPr>
              <a:t> vitae, </a:t>
            </a:r>
            <a:r>
              <a:rPr lang="en-US" altLang="en-US" sz="1000" dirty="0" err="1">
                <a:solidFill>
                  <a:schemeClr val="tx1"/>
                </a:solidFill>
                <a:latin typeface="Monaco" charset="0"/>
                <a:sym typeface="Monaco" charset="0"/>
              </a:rPr>
              <a:t>felis</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Nulla</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convallis</a:t>
            </a:r>
            <a:r>
              <a:rPr lang="en-US" altLang="en-US" sz="1000" dirty="0">
                <a:solidFill>
                  <a:schemeClr val="tx1"/>
                </a:solidFill>
                <a:latin typeface="Monaco" charset="0"/>
                <a:sym typeface="Monaco" charset="0"/>
              </a:rPr>
              <a:t> ante sit </a:t>
            </a:r>
            <a:r>
              <a:rPr lang="en-US" altLang="en-US" sz="1000" dirty="0" err="1">
                <a:solidFill>
                  <a:schemeClr val="tx1"/>
                </a:solidFill>
                <a:latin typeface="Monaco" charset="0"/>
                <a:sym typeface="Monaco" charset="0"/>
              </a:rPr>
              <a:t>amet</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urna</a:t>
            </a:r>
            <a:r>
              <a:rPr lang="en-US" altLang="en-US" sz="1000" dirty="0">
                <a:solidFill>
                  <a:schemeClr val="tx1"/>
                </a:solidFill>
                <a:latin typeface="Monaco" charset="0"/>
                <a:sym typeface="Monaco" charset="0"/>
              </a:rPr>
              <a:t>. Maecenas </a:t>
            </a:r>
            <a:r>
              <a:rPr lang="en-US" altLang="en-US" sz="1000" dirty="0" err="1">
                <a:solidFill>
                  <a:schemeClr val="tx1"/>
                </a:solidFill>
                <a:latin typeface="Monaco" charset="0"/>
                <a:sym typeface="Monaco" charset="0"/>
              </a:rPr>
              <a:t>condimentum</a:t>
            </a:r>
            <a:r>
              <a:rPr lang="en-US" altLang="en-US" sz="1000" dirty="0">
                <a:solidFill>
                  <a:schemeClr val="tx1"/>
                </a:solidFill>
                <a:latin typeface="Monaco" charset="0"/>
                <a:sym typeface="Monaco" charset="0"/>
              </a:rPr>
              <a:t>  </a:t>
            </a:r>
          </a:p>
          <a:p>
            <a:pPr algn="l" eaLnBrk="1" hangingPunct="1">
              <a:defRPr/>
            </a:pP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hendrerit</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turpis</a:t>
            </a:r>
            <a:r>
              <a:rPr lang="en-US" altLang="en-US" sz="1000" dirty="0">
                <a:solidFill>
                  <a:schemeClr val="tx1"/>
                </a:solidFill>
                <a:latin typeface="Monaco" charset="0"/>
                <a:sym typeface="Monaco" charset="0"/>
              </a:rPr>
              <a:t>.</a:t>
            </a:r>
          </a:p>
          <a:p>
            <a:pPr algn="l" eaLnBrk="1" hangingPunct="1">
              <a:defRPr/>
            </a:pPr>
            <a:r>
              <a:rPr lang="en-US" altLang="en-US" sz="1000" dirty="0">
                <a:solidFill>
                  <a:schemeClr val="tx1"/>
                </a:solidFill>
                <a:latin typeface="Monaco" charset="0"/>
                <a:sym typeface="Monaco" charset="0"/>
              </a:rPr>
              <a:t>    </a:t>
            </a:r>
            <a:r>
              <a:rPr lang="en-US" altLang="en-US" sz="1000" dirty="0">
                <a:solidFill>
                  <a:srgbClr val="008080"/>
                </a:solidFill>
                <a:latin typeface="Monaco" charset="0"/>
                <a:sym typeface="Monaco" charset="0"/>
              </a:rPr>
              <a:t>&lt;/</a:t>
            </a:r>
            <a:r>
              <a:rPr lang="en-US" altLang="en-US" sz="1000" dirty="0">
                <a:solidFill>
                  <a:srgbClr val="3F7F7F"/>
                </a:solidFill>
                <a:latin typeface="Monaco" charset="0"/>
                <a:sym typeface="Monaco" charset="0"/>
              </a:rPr>
              <a:t>p</a:t>
            </a:r>
            <a:r>
              <a:rPr lang="en-US" altLang="en-US" sz="1000" dirty="0">
                <a:solidFill>
                  <a:srgbClr val="008080"/>
                </a:solidFill>
                <a:latin typeface="Monaco" charset="0"/>
                <a:sym typeface="Monaco" charset="0"/>
              </a:rPr>
              <a:t>&gt;</a:t>
            </a:r>
            <a:r>
              <a:rPr lang="en-US" altLang="en-US" sz="1000" dirty="0">
                <a:solidFill>
                  <a:schemeClr val="tx1"/>
                </a:solidFill>
                <a:latin typeface="Monaco" charset="0"/>
                <a:sym typeface="Monaco" charset="0"/>
              </a:rPr>
              <a:t>  </a:t>
            </a:r>
          </a:p>
          <a:p>
            <a:pPr algn="l" eaLnBrk="1" hangingPunct="1">
              <a:defRPr/>
            </a:pPr>
            <a:r>
              <a:rPr lang="en-US" altLang="en-US" sz="1000" dirty="0">
                <a:solidFill>
                  <a:schemeClr val="tx1"/>
                </a:solidFill>
                <a:latin typeface="Monaco" charset="0"/>
                <a:sym typeface="Monaco" charset="0"/>
              </a:rPr>
              <a:t>    </a:t>
            </a:r>
            <a:r>
              <a:rPr lang="en-US" altLang="en-US" sz="1000" dirty="0">
                <a:solidFill>
                  <a:srgbClr val="008080"/>
                </a:solidFill>
                <a:latin typeface="Monaco" charset="0"/>
                <a:sym typeface="Monaco" charset="0"/>
              </a:rPr>
              <a:t>&lt;</a:t>
            </a:r>
            <a:r>
              <a:rPr lang="en-US" altLang="en-US" sz="1000" dirty="0">
                <a:solidFill>
                  <a:srgbClr val="3F7F7F"/>
                </a:solidFill>
                <a:latin typeface="Monaco" charset="0"/>
                <a:sym typeface="Monaco" charset="0"/>
              </a:rPr>
              <a:t>p</a:t>
            </a:r>
            <a:r>
              <a:rPr lang="en-US" altLang="en-US" sz="1000" dirty="0">
                <a:solidFill>
                  <a:schemeClr val="tx1"/>
                </a:solidFill>
                <a:latin typeface="Monaco" charset="0"/>
                <a:sym typeface="Monaco" charset="0"/>
              </a:rPr>
              <a:t> </a:t>
            </a:r>
            <a:r>
              <a:rPr lang="en-US" altLang="en-US" sz="1000" dirty="0">
                <a:solidFill>
                  <a:srgbClr val="7F007F"/>
                </a:solidFill>
                <a:latin typeface="Monaco" charset="0"/>
                <a:sym typeface="Monaco" charset="0"/>
              </a:rPr>
              <a:t>class</a:t>
            </a:r>
            <a:r>
              <a:rPr lang="en-US" altLang="en-US" sz="1000" dirty="0">
                <a:solidFill>
                  <a:schemeClr val="tx1"/>
                </a:solidFill>
                <a:latin typeface="Monaco" charset="0"/>
                <a:sym typeface="Monaco" charset="0"/>
              </a:rPr>
              <a:t>=</a:t>
            </a:r>
            <a:r>
              <a:rPr lang="en-US" altLang="en-US" sz="1000" dirty="0">
                <a:solidFill>
                  <a:srgbClr val="2A00FF"/>
                </a:solidFill>
                <a:latin typeface="Monaco" charset="0"/>
                <a:sym typeface="Monaco" charset="0"/>
              </a:rPr>
              <a:t>"warning"</a:t>
            </a:r>
            <a:r>
              <a:rPr lang="en-US" altLang="en-US" sz="1000" dirty="0">
                <a:solidFill>
                  <a:srgbClr val="008080"/>
                </a:solidFill>
                <a:latin typeface="Monaco" charset="0"/>
                <a:sym typeface="Monaco" charset="0"/>
              </a:rPr>
              <a:t>&gt;</a:t>
            </a:r>
            <a:endParaRPr lang="en-US" altLang="en-US" sz="1000" dirty="0">
              <a:solidFill>
                <a:schemeClr val="tx1"/>
              </a:solidFill>
              <a:latin typeface="Monaco" charset="0"/>
              <a:sym typeface="Monaco" charset="0"/>
            </a:endParaRPr>
          </a:p>
          <a:p>
            <a:pPr algn="l" eaLnBrk="1" hangingPunct="1">
              <a:defRPr/>
            </a:pPr>
            <a:r>
              <a:rPr lang="en-US" altLang="en-US" sz="1000" dirty="0">
                <a:solidFill>
                  <a:schemeClr val="tx1"/>
                </a:solidFill>
                <a:latin typeface="Monaco" charset="0"/>
                <a:sym typeface="Monaco" charset="0"/>
              </a:rPr>
              <a:t>      Lorem ipsum dolor sit </a:t>
            </a:r>
            <a:r>
              <a:rPr lang="en-US" altLang="en-US" sz="1000" dirty="0" err="1">
                <a:solidFill>
                  <a:schemeClr val="tx1"/>
                </a:solidFill>
                <a:latin typeface="Monaco" charset="0"/>
                <a:sym typeface="Monaco" charset="0"/>
              </a:rPr>
              <a:t>amet</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consectetuer</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adipiscing</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elit</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Cras</a:t>
            </a:r>
            <a:r>
              <a:rPr lang="en-US" altLang="en-US" sz="1000" dirty="0">
                <a:solidFill>
                  <a:schemeClr val="tx1"/>
                </a:solidFill>
                <a:latin typeface="Monaco" charset="0"/>
                <a:sym typeface="Monaco" charset="0"/>
              </a:rPr>
              <a:t>  </a:t>
            </a:r>
          </a:p>
          <a:p>
            <a:pPr algn="l" eaLnBrk="1" hangingPunct="1">
              <a:defRPr/>
            </a:pP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sollicitudin</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orci</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nec</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facilisis</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vehicula</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neque</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urna</a:t>
            </a:r>
            <a:r>
              <a:rPr lang="en-US" altLang="en-US" sz="1000" dirty="0">
                <a:solidFill>
                  <a:schemeClr val="tx1"/>
                </a:solidFill>
                <a:latin typeface="Monaco" charset="0"/>
                <a:sym typeface="Monaco" charset="0"/>
              </a:rPr>
              <a:t> porta </a:t>
            </a:r>
            <a:r>
              <a:rPr lang="en-US" altLang="en-US" sz="1000" dirty="0" err="1">
                <a:solidFill>
                  <a:schemeClr val="tx1"/>
                </a:solidFill>
                <a:latin typeface="Monaco" charset="0"/>
                <a:sym typeface="Monaco" charset="0"/>
              </a:rPr>
              <a:t>risus</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ut</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sagittis</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enim</a:t>
            </a:r>
            <a:r>
              <a:rPr lang="en-US" altLang="en-US" sz="1000" dirty="0">
                <a:solidFill>
                  <a:schemeClr val="tx1"/>
                </a:solidFill>
                <a:latin typeface="Monaco" charset="0"/>
                <a:sym typeface="Monaco" charset="0"/>
              </a:rPr>
              <a:t>  </a:t>
            </a:r>
          </a:p>
          <a:p>
            <a:pPr algn="l" eaLnBrk="1" hangingPunct="1">
              <a:defRPr/>
            </a:pP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velit</a:t>
            </a:r>
            <a:r>
              <a:rPr lang="en-US" altLang="en-US" sz="1000" dirty="0">
                <a:solidFill>
                  <a:schemeClr val="tx1"/>
                </a:solidFill>
                <a:latin typeface="Monaco" charset="0"/>
                <a:sym typeface="Monaco" charset="0"/>
              </a:rPr>
              <a:t> at </a:t>
            </a:r>
            <a:r>
              <a:rPr lang="en-US" altLang="en-US" sz="1000" dirty="0" err="1">
                <a:solidFill>
                  <a:schemeClr val="tx1"/>
                </a:solidFill>
                <a:latin typeface="Monaco" charset="0"/>
                <a:sym typeface="Monaco" charset="0"/>
              </a:rPr>
              <a:t>orci</a:t>
            </a:r>
            <a:r>
              <a:rPr lang="en-US" altLang="en-US" sz="1000" dirty="0">
                <a:solidFill>
                  <a:schemeClr val="tx1"/>
                </a:solidFill>
                <a:latin typeface="Monaco" charset="0"/>
                <a:sym typeface="Monaco" charset="0"/>
              </a:rPr>
              <a:t>.</a:t>
            </a:r>
          </a:p>
          <a:p>
            <a:pPr algn="l" eaLnBrk="1" hangingPunct="1">
              <a:defRPr/>
            </a:pPr>
            <a:r>
              <a:rPr lang="en-US" altLang="en-US" sz="1000" dirty="0">
                <a:solidFill>
                  <a:schemeClr val="tx1"/>
                </a:solidFill>
                <a:latin typeface="Monaco" charset="0"/>
                <a:sym typeface="Monaco" charset="0"/>
              </a:rPr>
              <a:t>    </a:t>
            </a:r>
            <a:r>
              <a:rPr lang="en-US" altLang="en-US" sz="1000" dirty="0">
                <a:solidFill>
                  <a:srgbClr val="008080"/>
                </a:solidFill>
                <a:latin typeface="Monaco" charset="0"/>
                <a:sym typeface="Monaco" charset="0"/>
              </a:rPr>
              <a:t>&lt;/</a:t>
            </a:r>
            <a:r>
              <a:rPr lang="en-US" altLang="en-US" sz="1000" dirty="0">
                <a:solidFill>
                  <a:srgbClr val="3F7F7F"/>
                </a:solidFill>
                <a:latin typeface="Monaco" charset="0"/>
                <a:sym typeface="Monaco" charset="0"/>
              </a:rPr>
              <a:t>p</a:t>
            </a:r>
            <a:r>
              <a:rPr lang="en-US" altLang="en-US" sz="1000" dirty="0">
                <a:solidFill>
                  <a:srgbClr val="008080"/>
                </a:solidFill>
                <a:latin typeface="Monaco" charset="0"/>
                <a:sym typeface="Monaco" charset="0"/>
              </a:rPr>
              <a:t>&gt;</a:t>
            </a:r>
            <a:r>
              <a:rPr lang="en-US" altLang="en-US" sz="1000" dirty="0">
                <a:solidFill>
                  <a:schemeClr val="tx1"/>
                </a:solidFill>
                <a:latin typeface="Monaco" charset="0"/>
                <a:sym typeface="Monaco" charset="0"/>
              </a:rPr>
              <a:t>  </a:t>
            </a:r>
          </a:p>
          <a:p>
            <a:pPr algn="l" eaLnBrk="1" hangingPunct="1">
              <a:defRPr/>
            </a:pPr>
            <a:r>
              <a:rPr lang="en-US" altLang="en-US" sz="1000" dirty="0">
                <a:solidFill>
                  <a:schemeClr val="tx1"/>
                </a:solidFill>
                <a:latin typeface="Monaco" charset="0"/>
                <a:sym typeface="Monaco" charset="0"/>
              </a:rPr>
              <a:t>    </a:t>
            </a:r>
            <a:r>
              <a:rPr lang="en-US" altLang="en-US" sz="1000" dirty="0">
                <a:solidFill>
                  <a:srgbClr val="008080"/>
                </a:solidFill>
                <a:latin typeface="Monaco" charset="0"/>
                <a:sym typeface="Monaco" charset="0"/>
              </a:rPr>
              <a:t>&lt;</a:t>
            </a:r>
            <a:r>
              <a:rPr lang="en-US" altLang="en-US" sz="1000" dirty="0">
                <a:solidFill>
                  <a:srgbClr val="3F7F7F"/>
                </a:solidFill>
                <a:latin typeface="Monaco" charset="0"/>
                <a:sym typeface="Monaco" charset="0"/>
              </a:rPr>
              <a:t>p</a:t>
            </a:r>
            <a:r>
              <a:rPr lang="en-US" altLang="en-US" sz="1000" dirty="0">
                <a:solidFill>
                  <a:srgbClr val="008080"/>
                </a:solidFill>
                <a:latin typeface="Monaco" charset="0"/>
                <a:sym typeface="Monaco" charset="0"/>
              </a:rPr>
              <a:t>&gt;</a:t>
            </a:r>
            <a:endParaRPr lang="en-US" altLang="en-US" sz="1000" dirty="0">
              <a:solidFill>
                <a:schemeClr val="tx1"/>
              </a:solidFill>
              <a:latin typeface="Monaco" charset="0"/>
              <a:sym typeface="Monaco" charset="0"/>
            </a:endParaRPr>
          </a:p>
          <a:p>
            <a:pPr algn="l" eaLnBrk="1" hangingPunct="1">
              <a:defRPr/>
            </a:pPr>
            <a:r>
              <a:rPr lang="en-US" altLang="en-US" sz="1000" dirty="0">
                <a:solidFill>
                  <a:schemeClr val="tx1"/>
                </a:solidFill>
                <a:latin typeface="Monaco" charset="0"/>
                <a:sym typeface="Monaco" charset="0"/>
              </a:rPr>
              <a:t>      Lorem ipsum dolor sit </a:t>
            </a:r>
            <a:r>
              <a:rPr lang="en-US" altLang="en-US" sz="1000" dirty="0" err="1">
                <a:solidFill>
                  <a:schemeClr val="tx1"/>
                </a:solidFill>
                <a:latin typeface="Monaco" charset="0"/>
                <a:sym typeface="Monaco" charset="0"/>
              </a:rPr>
              <a:t>amet</a:t>
            </a:r>
            <a:r>
              <a:rPr lang="en-US" altLang="en-US" sz="1000" dirty="0">
                <a:solidFill>
                  <a:schemeClr val="tx1"/>
                </a:solidFill>
                <a:latin typeface="Monaco" charset="0"/>
                <a:sym typeface="Monaco" charset="0"/>
              </a:rPr>
              <a:t>,</a:t>
            </a:r>
            <a:r>
              <a:rPr lang="en-US" altLang="en-US" sz="1000" dirty="0">
                <a:solidFill>
                  <a:srgbClr val="008080"/>
                </a:solidFill>
                <a:latin typeface="Monaco" charset="0"/>
                <a:sym typeface="Monaco" charset="0"/>
              </a:rPr>
              <a:t>&lt;</a:t>
            </a:r>
            <a:r>
              <a:rPr lang="en-US" altLang="en-US" sz="1000" dirty="0">
                <a:solidFill>
                  <a:srgbClr val="3F7F7F"/>
                </a:solidFill>
                <a:latin typeface="Monaco" charset="0"/>
                <a:sym typeface="Monaco" charset="0"/>
              </a:rPr>
              <a:t>span</a:t>
            </a:r>
            <a:r>
              <a:rPr lang="en-US" altLang="en-US" sz="1000" dirty="0">
                <a:solidFill>
                  <a:schemeClr val="tx1"/>
                </a:solidFill>
                <a:latin typeface="Monaco" charset="0"/>
                <a:sym typeface="Monaco" charset="0"/>
              </a:rPr>
              <a:t> </a:t>
            </a:r>
            <a:r>
              <a:rPr lang="en-US" altLang="en-US" sz="1000" dirty="0">
                <a:solidFill>
                  <a:srgbClr val="7F007F"/>
                </a:solidFill>
                <a:latin typeface="Monaco" charset="0"/>
                <a:sym typeface="Monaco" charset="0"/>
              </a:rPr>
              <a:t>class</a:t>
            </a:r>
            <a:r>
              <a:rPr lang="en-US" altLang="en-US" sz="1000" dirty="0">
                <a:solidFill>
                  <a:schemeClr val="tx1"/>
                </a:solidFill>
                <a:latin typeface="Monaco" charset="0"/>
                <a:sym typeface="Monaco" charset="0"/>
              </a:rPr>
              <a:t>=</a:t>
            </a:r>
            <a:r>
              <a:rPr lang="en-US" altLang="en-US" sz="1000" dirty="0">
                <a:solidFill>
                  <a:srgbClr val="2A00FF"/>
                </a:solidFill>
                <a:latin typeface="Monaco" charset="0"/>
                <a:sym typeface="Monaco" charset="0"/>
              </a:rPr>
              <a:t>"warning"</a:t>
            </a:r>
            <a:r>
              <a:rPr lang="en-US" altLang="en-US" sz="1000" dirty="0">
                <a:solidFill>
                  <a:srgbClr val="008080"/>
                </a:solidFill>
                <a:latin typeface="Monaco" charset="0"/>
                <a:sym typeface="Monaco" charset="0"/>
              </a:rPr>
              <a:t>&gt;</a:t>
            </a:r>
            <a:r>
              <a:rPr lang="en-US" altLang="en-US" sz="1000" dirty="0" err="1">
                <a:solidFill>
                  <a:schemeClr val="tx1"/>
                </a:solidFill>
                <a:latin typeface="Monaco" charset="0"/>
                <a:sym typeface="Monaco" charset="0"/>
              </a:rPr>
              <a:t>consectetuer</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adipiscing</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elit</a:t>
            </a:r>
            <a:r>
              <a:rPr lang="en-US" altLang="en-US" sz="1000" dirty="0">
                <a:solidFill>
                  <a:srgbClr val="008080"/>
                </a:solidFill>
                <a:latin typeface="Monaco" charset="0"/>
                <a:sym typeface="Monaco" charset="0"/>
              </a:rPr>
              <a:t>&lt;/</a:t>
            </a:r>
            <a:r>
              <a:rPr lang="en-US" altLang="en-US" sz="1000" dirty="0">
                <a:solidFill>
                  <a:srgbClr val="3F7F7F"/>
                </a:solidFill>
                <a:latin typeface="Monaco" charset="0"/>
                <a:sym typeface="Monaco" charset="0"/>
              </a:rPr>
              <a:t>span</a:t>
            </a:r>
            <a:r>
              <a:rPr lang="en-US" altLang="en-US" sz="1000" dirty="0">
                <a:solidFill>
                  <a:srgbClr val="008080"/>
                </a:solidFill>
                <a:latin typeface="Monaco" charset="0"/>
                <a:sym typeface="Monaco" charset="0"/>
              </a:rPr>
              <a:t>&gt;</a:t>
            </a:r>
            <a:r>
              <a:rPr lang="en-US" altLang="en-US" sz="1000" dirty="0">
                <a:solidFill>
                  <a:schemeClr val="tx1"/>
                </a:solidFill>
                <a:latin typeface="Monaco" charset="0"/>
                <a:sym typeface="Monaco" charset="0"/>
              </a:rPr>
              <a:t>. </a:t>
            </a:r>
          </a:p>
          <a:p>
            <a:pPr algn="l" eaLnBrk="1" hangingPunct="1">
              <a:defRPr/>
            </a:pP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Cras</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sollicitudin</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orci</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nec</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acilisis</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vehicula</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neque</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urna</a:t>
            </a:r>
            <a:r>
              <a:rPr lang="en-US" altLang="en-US" sz="1000" dirty="0">
                <a:solidFill>
                  <a:schemeClr val="tx1"/>
                </a:solidFill>
                <a:latin typeface="Monaco" charset="0"/>
                <a:sym typeface="Monaco" charset="0"/>
              </a:rPr>
              <a:t> porta </a:t>
            </a:r>
            <a:r>
              <a:rPr lang="en-US" altLang="en-US" sz="1000" dirty="0" err="1">
                <a:solidFill>
                  <a:schemeClr val="tx1"/>
                </a:solidFill>
                <a:latin typeface="Monaco" charset="0"/>
                <a:sym typeface="Monaco" charset="0"/>
              </a:rPr>
              <a:t>risus</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ut</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sagittis</a:t>
            </a:r>
            <a:r>
              <a:rPr lang="en-US" altLang="en-US" sz="1000" dirty="0">
                <a:solidFill>
                  <a:schemeClr val="tx1"/>
                </a:solidFill>
                <a:latin typeface="Monaco" charset="0"/>
                <a:sym typeface="Monaco" charset="0"/>
              </a:rPr>
              <a:t> </a:t>
            </a:r>
          </a:p>
          <a:p>
            <a:pPr algn="l" eaLnBrk="1" hangingPunct="1">
              <a:defRPr/>
            </a:pP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enim</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velit</a:t>
            </a:r>
            <a:r>
              <a:rPr lang="en-US" altLang="en-US" sz="1000" dirty="0">
                <a:solidFill>
                  <a:schemeClr val="tx1"/>
                </a:solidFill>
                <a:latin typeface="Monaco" charset="0"/>
                <a:sym typeface="Monaco" charset="0"/>
              </a:rPr>
              <a:t> at </a:t>
            </a:r>
            <a:r>
              <a:rPr lang="en-US" altLang="en-US" sz="1000" dirty="0" err="1">
                <a:solidFill>
                  <a:schemeClr val="tx1"/>
                </a:solidFill>
                <a:latin typeface="Monaco" charset="0"/>
                <a:sym typeface="Monaco" charset="0"/>
              </a:rPr>
              <a:t>orci</a:t>
            </a:r>
            <a:r>
              <a:rPr lang="en-US" altLang="en-US" sz="1000" dirty="0">
                <a:solidFill>
                  <a:schemeClr val="tx1"/>
                </a:solidFill>
                <a:latin typeface="Monaco" charset="0"/>
                <a:sym typeface="Monaco" charset="0"/>
              </a:rPr>
              <a:t>.</a:t>
            </a:r>
          </a:p>
          <a:p>
            <a:pPr algn="l" eaLnBrk="1" hangingPunct="1">
              <a:defRPr/>
            </a:pPr>
            <a:r>
              <a:rPr lang="en-US" altLang="en-US" sz="1000" dirty="0">
                <a:solidFill>
                  <a:schemeClr val="tx1"/>
                </a:solidFill>
                <a:latin typeface="Monaco" charset="0"/>
                <a:sym typeface="Monaco" charset="0"/>
              </a:rPr>
              <a:t>    </a:t>
            </a:r>
            <a:r>
              <a:rPr lang="en-US" altLang="en-US" sz="1000" dirty="0">
                <a:solidFill>
                  <a:srgbClr val="008080"/>
                </a:solidFill>
                <a:latin typeface="Monaco" charset="0"/>
                <a:sym typeface="Monaco" charset="0"/>
              </a:rPr>
              <a:t>&lt;/</a:t>
            </a:r>
            <a:r>
              <a:rPr lang="en-US" altLang="en-US" sz="1000" dirty="0">
                <a:solidFill>
                  <a:srgbClr val="3F7F7F"/>
                </a:solidFill>
                <a:latin typeface="Monaco" charset="0"/>
                <a:sym typeface="Monaco" charset="0"/>
              </a:rPr>
              <a:t>p</a:t>
            </a:r>
            <a:r>
              <a:rPr lang="en-US" altLang="en-US" sz="1000" dirty="0">
                <a:solidFill>
                  <a:srgbClr val="008080"/>
                </a:solidFill>
                <a:latin typeface="Monaco" charset="0"/>
                <a:sym typeface="Monaco" charset="0"/>
              </a:rPr>
              <a:t>&gt;</a:t>
            </a:r>
            <a:r>
              <a:rPr lang="en-US" altLang="en-US" sz="1000" dirty="0">
                <a:solidFill>
                  <a:schemeClr val="tx1"/>
                </a:solidFill>
                <a:latin typeface="Monaco" charset="0"/>
                <a:sym typeface="Monaco" charset="0"/>
              </a:rPr>
              <a:t>  </a:t>
            </a:r>
          </a:p>
          <a:p>
            <a:pPr algn="l" eaLnBrk="1" hangingPunct="1">
              <a:defRPr/>
            </a:pPr>
            <a:r>
              <a:rPr lang="en-US" altLang="en-US" sz="1000" dirty="0">
                <a:solidFill>
                  <a:srgbClr val="008080"/>
                </a:solidFill>
                <a:latin typeface="Monaco" charset="0"/>
                <a:sym typeface="Monaco" charset="0"/>
              </a:rPr>
              <a:t>&lt;/</a:t>
            </a:r>
            <a:r>
              <a:rPr lang="en-US" altLang="en-US" sz="1000" dirty="0">
                <a:solidFill>
                  <a:srgbClr val="3F7F7F"/>
                </a:solidFill>
                <a:latin typeface="Monaco" charset="0"/>
                <a:sym typeface="Monaco" charset="0"/>
              </a:rPr>
              <a:t>body</a:t>
            </a:r>
            <a:r>
              <a:rPr lang="en-US" altLang="en-US" sz="1000" dirty="0">
                <a:solidFill>
                  <a:srgbClr val="008080"/>
                </a:solidFill>
                <a:latin typeface="Monaco" charset="0"/>
                <a:sym typeface="Monaco" charset="0"/>
              </a:rPr>
              <a:t>&gt;</a:t>
            </a:r>
          </a:p>
        </p:txBody>
      </p:sp>
      <p:pic>
        <p:nvPicPr>
          <p:cNvPr id="52231"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30067" y="4542979"/>
            <a:ext cx="5605611" cy="1513582"/>
          </a:xfrm>
          <a:prstGeom prst="rect">
            <a:avLst/>
          </a:prstGeom>
          <a:noFill/>
          <a:ln>
            <a:noFill/>
          </a:ln>
          <a:extLst>
            <a:ext uri="{909E8E84-426E-40DD-AFC4-6F175D3DCCD1}">
              <a14:hiddenFill xmlns:a14="http://schemas.microsoft.com/office/drawing/2010/main">
                <a:solidFill>
                  <a:srgbClr val="BFBFB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52232"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30064" y="6162602"/>
            <a:ext cx="5545336" cy="428625"/>
          </a:xfrm>
          <a:prstGeom prst="rect">
            <a:avLst/>
          </a:prstGeom>
          <a:noFill/>
          <a:ln>
            <a:noFill/>
          </a:ln>
          <a:extLst>
            <a:ext uri="{909E8E84-426E-40DD-AFC4-6F175D3DCCD1}">
              <a14:hiddenFill xmlns:a14="http://schemas.microsoft.com/office/drawing/2010/main">
                <a:solidFill>
                  <a:srgbClr val="BFBFBF"/>
                </a:solidFill>
              </a14:hiddenFill>
            </a:ext>
            <a:ext uri="{91240B29-F687-4F45-9708-019B960494DF}">
              <a14:hiddenLine xmlns:a14="http://schemas.microsoft.com/office/drawing/2010/main" w="25400">
                <a:solidFill>
                  <a:srgbClr val="000000"/>
                </a:solidFill>
                <a:miter lim="800000"/>
                <a:headEnd/>
                <a:tailEnd/>
              </a14:hiddenLine>
            </a:ext>
          </a:extLst>
        </p:spPr>
      </p:pic>
    </p:spTree>
    <p:extLst>
      <p:ext uri="{BB962C8B-B14F-4D97-AF65-F5344CB8AC3E}">
        <p14:creationId xmlns:p14="http://schemas.microsoft.com/office/powerpoint/2010/main" val="22917647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pPr>
              <a:defRPr/>
            </a:pPr>
            <a:fld id="{6E642FB2-A6A2-4EC1-9E87-19A7AF1F741A}" type="slidenum">
              <a:rPr lang="en-US"/>
              <a:pPr>
                <a:defRPr/>
              </a:pPr>
              <a:t>16</a:t>
            </a:fld>
            <a:endParaRPr lang="en-US"/>
          </a:p>
        </p:txBody>
      </p:sp>
      <p:sp>
        <p:nvSpPr>
          <p:cNvPr id="53251" name="Rectangle 1"/>
          <p:cNvSpPr>
            <a:spLocks noGrp="1" noChangeArrowheads="1"/>
          </p:cNvSpPr>
          <p:nvPr>
            <p:ph type="title"/>
          </p:nvPr>
        </p:nvSpPr>
        <p:spPr/>
        <p:txBody>
          <a:bodyPr/>
          <a:lstStyle/>
          <a:p>
            <a:pPr eaLnBrk="1" hangingPunct="1"/>
            <a:r>
              <a:rPr lang="en-US" altLang="en-US" smtClean="0"/>
              <a:t>Using Classes in CSS</a:t>
            </a:r>
          </a:p>
        </p:txBody>
      </p:sp>
      <p:sp>
        <p:nvSpPr>
          <p:cNvPr id="53252" name="Rectangle 2"/>
          <p:cNvSpPr>
            <a:spLocks noGrp="1" noChangeArrowheads="1"/>
          </p:cNvSpPr>
          <p:nvPr>
            <p:ph type="body" idx="1"/>
          </p:nvPr>
        </p:nvSpPr>
        <p:spPr>
          <a:xfrm>
            <a:off x="357187" y="1491259"/>
            <a:ext cx="5322094" cy="2312789"/>
          </a:xfrm>
        </p:spPr>
        <p:txBody>
          <a:bodyPr/>
          <a:lstStyle/>
          <a:p>
            <a:pPr eaLnBrk="1" hangingPunct="1"/>
            <a:r>
              <a:rPr lang="en-US" altLang="en-US" smtClean="0"/>
              <a:t>Class names are referenced in CSS as </a:t>
            </a:r>
          </a:p>
          <a:p>
            <a:pPr marL="499993" lvl="1">
              <a:spcBef>
                <a:spcPts val="1969"/>
              </a:spcBef>
            </a:pPr>
            <a:r>
              <a:rPr lang="en-US" altLang="en-US" smtClean="0"/>
              <a:t>element.classname</a:t>
            </a:r>
          </a:p>
        </p:txBody>
      </p:sp>
      <p:pic>
        <p:nvPicPr>
          <p:cNvPr id="53253"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9613" y="3904507"/>
            <a:ext cx="5605611" cy="1513582"/>
          </a:xfrm>
          <a:prstGeom prst="rect">
            <a:avLst/>
          </a:prstGeom>
          <a:noFill/>
          <a:ln>
            <a:noFill/>
          </a:ln>
          <a:extLst>
            <a:ext uri="{909E8E84-426E-40DD-AFC4-6F175D3DCCD1}">
              <a14:hiddenFill xmlns:a14="http://schemas.microsoft.com/office/drawing/2010/main">
                <a:solidFill>
                  <a:srgbClr val="BFBFB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41989" name="Rectangle 3"/>
          <p:cNvSpPr>
            <a:spLocks/>
          </p:cNvSpPr>
          <p:nvPr/>
        </p:nvSpPr>
        <p:spPr bwMode="auto">
          <a:xfrm>
            <a:off x="6754193" y="1333381"/>
            <a:ext cx="2336286" cy="4801314"/>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lIns="253090" tIns="0" rIns="0" bIns="0" anchor="b">
            <a:spAutoFit/>
          </a:bodyPr>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algn="l" eaLnBrk="1" hangingPunct="1">
              <a:defRPr/>
            </a:pPr>
            <a:r>
              <a:rPr lang="en-US" altLang="en-US" sz="1300" dirty="0">
                <a:solidFill>
                  <a:srgbClr val="3F7F7F"/>
                </a:solidFill>
                <a:latin typeface="Monaco" charset="0"/>
                <a:sym typeface="Monaco" charset="0"/>
              </a:rPr>
              <a:t>p</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background-color</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white</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color</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black</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font-family</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times</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margin</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0.5em</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padding</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0.5em</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a:t>
            </a:r>
          </a:p>
          <a:p>
            <a:pPr algn="l" eaLnBrk="1" hangingPunct="1">
              <a:defRPr/>
            </a:pPr>
            <a:endParaRPr lang="en-US" altLang="en-US" sz="1300" dirty="0">
              <a:solidFill>
                <a:schemeClr val="tx1"/>
              </a:solidFill>
              <a:latin typeface="Monaco" charset="0"/>
              <a:sym typeface="Monaco" charset="0"/>
            </a:endParaRPr>
          </a:p>
          <a:p>
            <a:pPr algn="l" eaLnBrk="1" hangingPunct="1">
              <a:defRPr/>
            </a:pPr>
            <a:r>
              <a:rPr lang="en-US" altLang="en-US" sz="1300" dirty="0" err="1">
                <a:solidFill>
                  <a:srgbClr val="3F7F7F"/>
                </a:solidFill>
                <a:latin typeface="Monaco" charset="0"/>
                <a:sym typeface="Monaco" charset="0"/>
              </a:rPr>
              <a:t>p.withstyle</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background-color</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olive</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color</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navy</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font-family</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sans-serif</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margin</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0.5em</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padding</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0.5em</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a:t>
            </a:r>
          </a:p>
          <a:p>
            <a:pPr algn="l" eaLnBrk="1" hangingPunct="1">
              <a:defRPr/>
            </a:pPr>
            <a:endParaRPr lang="en-US" altLang="en-US" sz="1300" dirty="0">
              <a:solidFill>
                <a:schemeClr val="tx1"/>
              </a:solidFill>
              <a:latin typeface="Monaco" charset="0"/>
              <a:sym typeface="Monaco" charset="0"/>
            </a:endParaRPr>
          </a:p>
          <a:p>
            <a:pPr algn="l" eaLnBrk="1" hangingPunct="1">
              <a:defRPr/>
            </a:pPr>
            <a:r>
              <a:rPr lang="en-US" altLang="en-US" sz="1300" dirty="0" err="1">
                <a:solidFill>
                  <a:srgbClr val="3F7F7F"/>
                </a:solidFill>
                <a:latin typeface="Monaco" charset="0"/>
                <a:sym typeface="Monaco" charset="0"/>
              </a:rPr>
              <a:t>p.warning</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background-color</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yellow</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color</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red</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font-weight</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bold</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a:t>
            </a:r>
          </a:p>
        </p:txBody>
      </p:sp>
      <p:sp>
        <p:nvSpPr>
          <p:cNvPr id="2" name="Rounded Rectangle 1"/>
          <p:cNvSpPr/>
          <p:nvPr/>
        </p:nvSpPr>
        <p:spPr bwMode="auto">
          <a:xfrm>
            <a:off x="296693" y="3471417"/>
            <a:ext cx="5911453" cy="2379762"/>
          </a:xfrm>
          <a:prstGeom prst="roundRect">
            <a:avLst/>
          </a:prstGeom>
          <a:noFill/>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lIns="64284" tIns="32142" rIns="64284" bIns="32142"/>
          <a:lstStyle/>
          <a:p>
            <a:pPr>
              <a:defRPr/>
            </a:pPr>
            <a:endParaRPr lang="en-GB">
              <a:solidFill>
                <a:srgbClr val="000000"/>
              </a:solidFill>
              <a:latin typeface="Helvetica Neue Light" charset="0"/>
            </a:endParaRPr>
          </a:p>
        </p:txBody>
      </p:sp>
    </p:spTree>
    <p:extLst>
      <p:ext uri="{BB962C8B-B14F-4D97-AF65-F5344CB8AC3E}">
        <p14:creationId xmlns:p14="http://schemas.microsoft.com/office/powerpoint/2010/main" val="1092397002"/>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pPr>
              <a:defRPr/>
            </a:pPr>
            <a:fld id="{0A958A7A-1A0C-4942-9649-6186BC8C6D60}" type="slidenum">
              <a:rPr lang="en-US"/>
              <a:pPr>
                <a:defRPr/>
              </a:pPr>
              <a:t>17</a:t>
            </a:fld>
            <a:endParaRPr lang="en-US"/>
          </a:p>
        </p:txBody>
      </p:sp>
      <p:sp>
        <p:nvSpPr>
          <p:cNvPr id="54275" name="Rectangle 1"/>
          <p:cNvSpPr>
            <a:spLocks noGrp="1" noChangeArrowheads="1"/>
          </p:cNvSpPr>
          <p:nvPr>
            <p:ph type="title"/>
          </p:nvPr>
        </p:nvSpPr>
        <p:spPr/>
        <p:txBody>
          <a:bodyPr/>
          <a:lstStyle/>
          <a:p>
            <a:pPr eaLnBrk="1" hangingPunct="1"/>
            <a:r>
              <a:rPr lang="en-US" altLang="en-US" smtClean="0"/>
              <a:t>Classes Independent of Elements</a:t>
            </a:r>
          </a:p>
        </p:txBody>
      </p:sp>
      <p:sp>
        <p:nvSpPr>
          <p:cNvPr id="54276" name="Rectangle 2"/>
          <p:cNvSpPr>
            <a:spLocks noGrp="1" noChangeArrowheads="1"/>
          </p:cNvSpPr>
          <p:nvPr>
            <p:ph type="body" idx="1"/>
          </p:nvPr>
        </p:nvSpPr>
        <p:spPr>
          <a:xfrm>
            <a:off x="348260" y="1419822"/>
            <a:ext cx="5527477" cy="1982391"/>
          </a:xfrm>
        </p:spPr>
        <p:txBody>
          <a:bodyPr>
            <a:normAutofit fontScale="70000" lnSpcReduction="20000"/>
          </a:bodyPr>
          <a:lstStyle/>
          <a:p>
            <a:pPr eaLnBrk="1" hangingPunct="1"/>
            <a:r>
              <a:rPr lang="en-US" altLang="en-US" dirty="0" smtClean="0"/>
              <a:t>May not have an element name preceding the period:</a:t>
            </a:r>
          </a:p>
          <a:p>
            <a:pPr marL="624992" lvl="2" indent="0">
              <a:spcBef>
                <a:spcPts val="1969"/>
              </a:spcBef>
              <a:buNone/>
            </a:pPr>
            <a:r>
              <a:rPr lang="en-US" altLang="en-US" dirty="0" smtClean="0"/>
              <a:t>.</a:t>
            </a:r>
            <a:r>
              <a:rPr lang="en-US" altLang="en-US" dirty="0" err="1" smtClean="0"/>
              <a:t>classname</a:t>
            </a:r>
            <a:r>
              <a:rPr lang="en-US" altLang="en-US" dirty="0" smtClean="0"/>
              <a:t> </a:t>
            </a:r>
          </a:p>
          <a:p>
            <a:pPr>
              <a:spcBef>
                <a:spcPts val="1969"/>
              </a:spcBef>
            </a:pPr>
            <a:r>
              <a:rPr lang="en-US" altLang="en-US" dirty="0" smtClean="0"/>
              <a:t>Selector now matches </a:t>
            </a:r>
            <a:r>
              <a:rPr lang="en-US" altLang="en-US" i="1" dirty="0" smtClean="0"/>
              <a:t>any </a:t>
            </a:r>
            <a:r>
              <a:rPr lang="en-US" altLang="en-US" dirty="0" smtClean="0"/>
              <a:t>element of the given class</a:t>
            </a:r>
          </a:p>
        </p:txBody>
      </p:sp>
      <p:sp>
        <p:nvSpPr>
          <p:cNvPr id="43013" name="Rectangle 3"/>
          <p:cNvSpPr>
            <a:spLocks/>
          </p:cNvSpPr>
          <p:nvPr/>
        </p:nvSpPr>
        <p:spPr bwMode="auto">
          <a:xfrm>
            <a:off x="6054329" y="1035844"/>
            <a:ext cx="2812852" cy="542925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253090" tIns="0" rIns="0" bIns="0" anchor="ctr"/>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algn="l" eaLnBrk="1" hangingPunct="1">
              <a:defRPr/>
            </a:pPr>
            <a:r>
              <a:rPr lang="en-US" altLang="en-US" sz="1300" dirty="0">
                <a:solidFill>
                  <a:srgbClr val="3F7F7F"/>
                </a:solidFill>
                <a:latin typeface="Monaco" charset="0"/>
                <a:sym typeface="Monaco" charset="0"/>
              </a:rPr>
              <a:t>p</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background-color</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white</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color</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black</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font-family</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times</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margin</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0.5em</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padding</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0.5em</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a:t>
            </a:r>
          </a:p>
          <a:p>
            <a:pPr algn="l" eaLnBrk="1" hangingPunct="1">
              <a:defRPr/>
            </a:pPr>
            <a:endParaRPr lang="en-US" altLang="en-US" sz="1300" dirty="0">
              <a:solidFill>
                <a:schemeClr val="tx1"/>
              </a:solidFill>
              <a:latin typeface="Monaco" charset="0"/>
              <a:sym typeface="Monaco" charset="0"/>
            </a:endParaRPr>
          </a:p>
          <a:p>
            <a:pPr algn="l" eaLnBrk="1" hangingPunct="1">
              <a:defRPr/>
            </a:pPr>
            <a:r>
              <a:rPr lang="en-US" altLang="en-US" sz="1300" dirty="0">
                <a:solidFill>
                  <a:srgbClr val="3F7F7F"/>
                </a:solidFill>
                <a:latin typeface="Monaco" charset="0"/>
                <a:sym typeface="Monaco" charset="0"/>
              </a:rPr>
              <a:t>.</a:t>
            </a:r>
            <a:r>
              <a:rPr lang="en-US" altLang="en-US" sz="1300" dirty="0" err="1">
                <a:solidFill>
                  <a:srgbClr val="3F7F7F"/>
                </a:solidFill>
                <a:latin typeface="Monaco" charset="0"/>
                <a:sym typeface="Monaco" charset="0"/>
              </a:rPr>
              <a:t>withstyle</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background-color</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olive</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color</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navy</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font-family</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sans-serif</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margin</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0.5em</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padding</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0.5em</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a:t>
            </a:r>
          </a:p>
          <a:p>
            <a:pPr algn="l" eaLnBrk="1" hangingPunct="1">
              <a:defRPr/>
            </a:pPr>
            <a:endParaRPr lang="en-US" altLang="en-US" sz="1300" dirty="0">
              <a:solidFill>
                <a:schemeClr val="tx1"/>
              </a:solidFill>
              <a:latin typeface="Monaco" charset="0"/>
              <a:sym typeface="Monaco" charset="0"/>
            </a:endParaRPr>
          </a:p>
          <a:p>
            <a:pPr algn="l" eaLnBrk="1" hangingPunct="1">
              <a:defRPr/>
            </a:pPr>
            <a:r>
              <a:rPr lang="en-US" altLang="en-US" sz="1300" dirty="0">
                <a:solidFill>
                  <a:srgbClr val="3F7F7F"/>
                </a:solidFill>
                <a:latin typeface="Monaco" charset="0"/>
                <a:sym typeface="Monaco" charset="0"/>
              </a:rPr>
              <a:t>.warning</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background-color</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yellow</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color</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red</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font-weight</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bold</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a:t>
            </a:r>
          </a:p>
        </p:txBody>
      </p:sp>
      <p:pic>
        <p:nvPicPr>
          <p:cNvPr id="54278"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7663" y="3689080"/>
            <a:ext cx="5578822" cy="2029271"/>
          </a:xfrm>
          <a:prstGeom prst="rect">
            <a:avLst/>
          </a:prstGeom>
          <a:noFill/>
          <a:ln>
            <a:noFill/>
          </a:ln>
          <a:extLst>
            <a:ext uri="{909E8E84-426E-40DD-AFC4-6F175D3DCCD1}">
              <a14:hiddenFill xmlns:a14="http://schemas.microsoft.com/office/drawing/2010/main">
                <a:solidFill>
                  <a:srgbClr val="BFBFBF"/>
                </a:solidFill>
              </a14:hiddenFill>
            </a:ext>
            <a:ext uri="{91240B29-F687-4F45-9708-019B960494DF}">
              <a14:hiddenLine xmlns:a14="http://schemas.microsoft.com/office/drawing/2010/main" w="25400">
                <a:solidFill>
                  <a:srgbClr val="000000"/>
                </a:solidFill>
                <a:miter lim="800000"/>
                <a:headEnd/>
                <a:tailEnd/>
              </a14:hiddenLine>
            </a:ext>
          </a:extLst>
        </p:spPr>
      </p:pic>
    </p:spTree>
    <p:extLst>
      <p:ext uri="{BB962C8B-B14F-4D97-AF65-F5344CB8AC3E}">
        <p14:creationId xmlns:p14="http://schemas.microsoft.com/office/powerpoint/2010/main" val="407961449"/>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1C1AA9B1-CB3D-4399-B7AB-B7EE896B2F2D}" type="slidenum">
              <a:rPr lang="en-US"/>
              <a:pPr>
                <a:defRPr/>
              </a:pPr>
              <a:t>18</a:t>
            </a:fld>
            <a:endParaRPr lang="en-US"/>
          </a:p>
        </p:txBody>
      </p:sp>
      <p:sp>
        <p:nvSpPr>
          <p:cNvPr id="49155" name="Rectangle 1"/>
          <p:cNvSpPr>
            <a:spLocks noGrp="1" noChangeArrowheads="1"/>
          </p:cNvSpPr>
          <p:nvPr>
            <p:ph type="title"/>
          </p:nvPr>
        </p:nvSpPr>
        <p:spPr/>
        <p:txBody>
          <a:bodyPr/>
          <a:lstStyle/>
          <a:p>
            <a:pPr eaLnBrk="1" hangingPunct="1"/>
            <a:r>
              <a:rPr lang="en-US" altLang="en-US" smtClean="0"/>
              <a:t>Agenda</a:t>
            </a:r>
          </a:p>
        </p:txBody>
      </p:sp>
      <p:sp>
        <p:nvSpPr>
          <p:cNvPr id="49156" name="Rectangle 2"/>
          <p:cNvSpPr>
            <a:spLocks noGrp="1" noChangeArrowheads="1"/>
          </p:cNvSpPr>
          <p:nvPr>
            <p:ph type="body" idx="1"/>
          </p:nvPr>
        </p:nvSpPr>
        <p:spPr>
          <a:xfrm>
            <a:off x="401836" y="1526977"/>
            <a:ext cx="8340328" cy="4616648"/>
          </a:xfrm>
        </p:spPr>
        <p:txBody>
          <a:bodyPr/>
          <a:lstStyle/>
          <a:p>
            <a:pPr>
              <a:spcBef>
                <a:spcPts val="1055"/>
              </a:spcBef>
            </a:pPr>
            <a:r>
              <a:rPr lang="en-US" altLang="en-US" dirty="0" smtClean="0"/>
              <a:t>CSS</a:t>
            </a:r>
          </a:p>
          <a:p>
            <a:pPr marL="499993" lvl="1">
              <a:spcBef>
                <a:spcPts val="1055"/>
              </a:spcBef>
            </a:pPr>
            <a:r>
              <a:rPr lang="en-US" altLang="en-US" dirty="0" smtClean="0"/>
              <a:t>Combining Rules &amp; Selectors</a:t>
            </a:r>
          </a:p>
          <a:p>
            <a:pPr marL="499993" lvl="1">
              <a:spcBef>
                <a:spcPts val="1055"/>
              </a:spcBef>
            </a:pPr>
            <a:r>
              <a:rPr lang="en-US" altLang="en-US" dirty="0" smtClean="0"/>
              <a:t>Classes and class based styling</a:t>
            </a:r>
          </a:p>
          <a:p>
            <a:pPr marL="499993" lvl="1">
              <a:spcBef>
                <a:spcPts val="1055"/>
              </a:spcBef>
            </a:pPr>
            <a:r>
              <a:rPr lang="en-US" altLang="en-US" dirty="0" smtClean="0"/>
              <a:t>Selector rules and the “Cascade” in CSS</a:t>
            </a:r>
          </a:p>
        </p:txBody>
      </p:sp>
      <p:sp>
        <p:nvSpPr>
          <p:cNvPr id="49157" name="AutoShape 3"/>
          <p:cNvSpPr>
            <a:spLocks/>
          </p:cNvSpPr>
          <p:nvPr/>
        </p:nvSpPr>
        <p:spPr bwMode="auto">
          <a:xfrm>
            <a:off x="470085" y="3318348"/>
            <a:ext cx="6884789" cy="526852"/>
          </a:xfrm>
          <a:prstGeom prst="roundRect">
            <a:avLst>
              <a:gd name="adj" fmla="val 25421"/>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1pPr>
            <a:lvl2pPr marL="742950" indent="-28575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2pPr>
            <a:lvl3pPr marL="1143000" indent="-22860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3pPr>
            <a:lvl4pPr marL="1600200" indent="-22860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4pPr>
            <a:lvl5pPr marL="2057400" indent="-22860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5pPr>
            <a:lvl6pPr marL="25146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6pPr>
            <a:lvl7pPr marL="29718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7pPr>
            <a:lvl8pPr marL="34290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8pPr>
            <a:lvl9pPr marL="38862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9pPr>
          </a:lstStyle>
          <a:p>
            <a:pPr algn="ctr" eaLnBrk="1" hangingPunct="1">
              <a:spcBef>
                <a:spcPct val="0"/>
              </a:spcBef>
              <a:buClrTx/>
              <a:buSzTx/>
              <a:buFontTx/>
              <a:buNone/>
            </a:pPr>
            <a:endParaRPr lang="en-GB" altLang="en-US" sz="3000">
              <a:solidFill>
                <a:srgbClr val="000000"/>
              </a:solidFill>
              <a:latin typeface="Helvetica Neue Light" charset="0"/>
              <a:sym typeface="Helvetica Neue Light" charset="0"/>
            </a:endParaRPr>
          </a:p>
        </p:txBody>
      </p:sp>
    </p:spTree>
    <p:extLst>
      <p:ext uri="{BB962C8B-B14F-4D97-AF65-F5344CB8AC3E}">
        <p14:creationId xmlns:p14="http://schemas.microsoft.com/office/powerpoint/2010/main" val="1198773353"/>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943" y="1268760"/>
            <a:ext cx="5620146" cy="34461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64653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Grp="1" noChangeArrowheads="1"/>
          </p:cNvSpPr>
          <p:nvPr>
            <p:ph type="title"/>
          </p:nvPr>
        </p:nvSpPr>
        <p:spPr>
          <a:xfrm>
            <a:off x="401836" y="928688"/>
            <a:ext cx="8340328" cy="2044898"/>
          </a:xfrm>
        </p:spPr>
        <p:txBody>
          <a:bodyPr/>
          <a:lstStyle/>
          <a:p>
            <a:pPr eaLnBrk="1" hangingPunct="1"/>
            <a:r>
              <a:rPr lang="en-US" altLang="en-US" dirty="0" smtClean="0"/>
              <a:t>CSS - Part 2</a:t>
            </a:r>
          </a:p>
        </p:txBody>
      </p:sp>
    </p:spTree>
    <p:extLst>
      <p:ext uri="{BB962C8B-B14F-4D97-AF65-F5344CB8AC3E}">
        <p14:creationId xmlns:p14="http://schemas.microsoft.com/office/powerpoint/2010/main" val="260655090"/>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88640"/>
            <a:ext cx="9023754" cy="56886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37292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188640"/>
            <a:ext cx="9024936" cy="5184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02841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512" y="260648"/>
            <a:ext cx="8902182" cy="5328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24818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pPr>
              <a:defRPr/>
            </a:pPr>
            <a:fld id="{8C6D8D14-4C24-4288-9DE0-828A2E3EB2E1}" type="slidenum">
              <a:rPr lang="en-US"/>
              <a:pPr>
                <a:defRPr/>
              </a:pPr>
              <a:t>23</a:t>
            </a:fld>
            <a:endParaRPr lang="en-US"/>
          </a:p>
        </p:txBody>
      </p:sp>
      <p:sp>
        <p:nvSpPr>
          <p:cNvPr id="56323" name="Rectangle 1"/>
          <p:cNvSpPr>
            <a:spLocks noGrp="1" noChangeArrowheads="1"/>
          </p:cNvSpPr>
          <p:nvPr>
            <p:ph type="title"/>
          </p:nvPr>
        </p:nvSpPr>
        <p:spPr>
          <a:xfrm>
            <a:off x="401836" y="232172"/>
            <a:ext cx="8697516" cy="982266"/>
          </a:xfrm>
        </p:spPr>
        <p:txBody>
          <a:bodyPr>
            <a:normAutofit fontScale="90000"/>
          </a:bodyPr>
          <a:lstStyle/>
          <a:p>
            <a:pPr eaLnBrk="1" hangingPunct="1"/>
            <a:r>
              <a:rPr lang="en-US" altLang="en-US" smtClean="0"/>
              <a:t>Rules, Classes, Elements - which ones get selected?</a:t>
            </a:r>
          </a:p>
        </p:txBody>
      </p:sp>
      <p:sp>
        <p:nvSpPr>
          <p:cNvPr id="56324" name="Rectangle 2"/>
          <p:cNvSpPr>
            <a:spLocks noGrp="1" noChangeArrowheads="1"/>
          </p:cNvSpPr>
          <p:nvPr>
            <p:ph type="body" idx="1"/>
          </p:nvPr>
        </p:nvSpPr>
        <p:spPr/>
        <p:txBody>
          <a:bodyPr>
            <a:normAutofit fontScale="70000" lnSpcReduction="20000"/>
          </a:bodyPr>
          <a:lstStyle/>
          <a:p>
            <a:pPr marL="0" indent="0">
              <a:buNone/>
            </a:pPr>
            <a:r>
              <a:rPr lang="en-US" altLang="en-US" dirty="0" smtClean="0"/>
              <a:t>(1) </a:t>
            </a:r>
            <a:r>
              <a:rPr lang="en-US" altLang="en-US" i="1" dirty="0" smtClean="0"/>
              <a:t>Explicit Match:</a:t>
            </a:r>
            <a:r>
              <a:rPr lang="en-US" altLang="en-US" dirty="0" smtClean="0"/>
              <a:t>  Do any selectors select your element? </a:t>
            </a:r>
          </a:p>
          <a:p>
            <a:pPr marL="499993" lvl="1">
              <a:spcBef>
                <a:spcPts val="1406"/>
              </a:spcBef>
            </a:pPr>
            <a:r>
              <a:rPr lang="en-US" altLang="en-US" dirty="0" smtClean="0"/>
              <a:t>Examine CSS rules for </a:t>
            </a:r>
            <a:r>
              <a:rPr lang="en-US" altLang="en-US" i="1" dirty="0" smtClean="0"/>
              <a:t>explicit match</a:t>
            </a:r>
            <a:r>
              <a:rPr lang="en-US" altLang="en-US" dirty="0" smtClean="0"/>
              <a:t> for element. </a:t>
            </a:r>
          </a:p>
          <a:p>
            <a:pPr marL="0" indent="0">
              <a:spcBef>
                <a:spcPts val="1406"/>
              </a:spcBef>
              <a:buNone/>
            </a:pPr>
            <a:r>
              <a:rPr lang="en-US" altLang="en-US" dirty="0" smtClean="0"/>
              <a:t>(2) </a:t>
            </a:r>
            <a:r>
              <a:rPr lang="en-US" altLang="en-US" i="1" dirty="0" smtClean="0"/>
              <a:t>Inheritance Match</a:t>
            </a:r>
            <a:r>
              <a:rPr lang="en-US" altLang="en-US" dirty="0" smtClean="0"/>
              <a:t>:  What if no rules match the element:</a:t>
            </a:r>
          </a:p>
          <a:p>
            <a:pPr marL="499993" lvl="1">
              <a:spcBef>
                <a:spcPts val="1406"/>
              </a:spcBef>
            </a:pPr>
            <a:r>
              <a:rPr lang="en-US" altLang="en-US" dirty="0" smtClean="0"/>
              <a:t>Rely on </a:t>
            </a:r>
            <a:r>
              <a:rPr lang="en-US" altLang="en-US" i="1" dirty="0" smtClean="0"/>
              <a:t>inheritance</a:t>
            </a:r>
            <a:r>
              <a:rPr lang="en-US" altLang="en-US" dirty="0" smtClean="0"/>
              <a:t>. </a:t>
            </a:r>
          </a:p>
          <a:p>
            <a:pPr marL="499993" lvl="1">
              <a:spcBef>
                <a:spcPts val="1406"/>
              </a:spcBef>
            </a:pPr>
            <a:r>
              <a:rPr lang="en-US" altLang="en-US" dirty="0" smtClean="0"/>
              <a:t>Look at the element’s parents, and parents’ parents, and so on, until you find the property defined.</a:t>
            </a:r>
          </a:p>
          <a:p>
            <a:pPr marL="0" indent="0">
              <a:spcBef>
                <a:spcPts val="1406"/>
              </a:spcBef>
              <a:buNone/>
            </a:pPr>
            <a:r>
              <a:rPr lang="en-US" altLang="en-US" dirty="0" smtClean="0"/>
              <a:t>(3) </a:t>
            </a:r>
            <a:r>
              <a:rPr lang="en-US" altLang="en-US" i="1" dirty="0" smtClean="0"/>
              <a:t>Default Match:</a:t>
            </a:r>
            <a:r>
              <a:rPr lang="en-US" altLang="en-US" dirty="0" smtClean="0"/>
              <a:t>  still no explicit or inherited match</a:t>
            </a:r>
          </a:p>
          <a:p>
            <a:pPr marL="499993" lvl="1">
              <a:spcBef>
                <a:spcPts val="1406"/>
              </a:spcBef>
            </a:pPr>
            <a:r>
              <a:rPr lang="en-US" altLang="en-US" dirty="0" smtClean="0"/>
              <a:t>use the </a:t>
            </a:r>
            <a:r>
              <a:rPr lang="en-US" altLang="en-US" i="1" dirty="0" smtClean="0"/>
              <a:t>default</a:t>
            </a:r>
            <a:r>
              <a:rPr lang="en-US" altLang="en-US" dirty="0" smtClean="0"/>
              <a:t> value defined by the browser </a:t>
            </a:r>
          </a:p>
          <a:p>
            <a:pPr marL="0" indent="0">
              <a:spcBef>
                <a:spcPts val="1406"/>
              </a:spcBef>
              <a:buNone/>
            </a:pPr>
            <a:r>
              <a:rPr lang="en-US" altLang="en-US" dirty="0" smtClean="0"/>
              <a:t>(4) </a:t>
            </a:r>
            <a:r>
              <a:rPr lang="en-US" altLang="en-US" i="1" dirty="0" smtClean="0"/>
              <a:t>Most Specific Match</a:t>
            </a:r>
            <a:r>
              <a:rPr lang="en-US" altLang="en-US" dirty="0" smtClean="0"/>
              <a:t>:  What if more than one match?                   ?</a:t>
            </a:r>
          </a:p>
          <a:p>
            <a:pPr marL="499993" lvl="1">
              <a:spcBef>
                <a:spcPts val="1406"/>
              </a:spcBef>
              <a:buSzPct val="125000"/>
            </a:pPr>
            <a:r>
              <a:rPr lang="en-US" altLang="en-US" dirty="0" smtClean="0"/>
              <a:t>select rule that is the </a:t>
            </a:r>
            <a:r>
              <a:rPr lang="en-US" altLang="en-US" i="1" dirty="0" smtClean="0"/>
              <a:t>most specific</a:t>
            </a:r>
          </a:p>
        </p:txBody>
      </p:sp>
      <p:sp>
        <p:nvSpPr>
          <p:cNvPr id="45061" name="Rectangle 3"/>
          <p:cNvSpPr>
            <a:spLocks/>
          </p:cNvSpPr>
          <p:nvPr/>
        </p:nvSpPr>
        <p:spPr bwMode="auto">
          <a:xfrm>
            <a:off x="319236" y="1580555"/>
            <a:ext cx="2308548" cy="455414"/>
          </a:xfrm>
          <a:prstGeom prst="rect">
            <a:avLst/>
          </a:prstGeom>
          <a:noFill/>
          <a:ln>
            <a:headEnd/>
            <a:tailEnd/>
          </a:ln>
        </p:spPr>
        <p:style>
          <a:lnRef idx="2">
            <a:schemeClr val="accent1"/>
          </a:lnRef>
          <a:fillRef idx="1">
            <a:schemeClr val="lt1"/>
          </a:fillRef>
          <a:effectRef idx="0">
            <a:schemeClr val="accent1"/>
          </a:effectRef>
          <a:fontRef idx="minor">
            <a:schemeClr val="dk1"/>
          </a:fontRef>
        </p:style>
        <p:txBody>
          <a:bodyPr lIns="0" tIns="0" rIns="0" bIns="0"/>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eaLnBrk="1" hangingPunct="1">
              <a:defRPr/>
            </a:pPr>
            <a:endParaRPr lang="en-GB" altLang="en-US" smtClean="0"/>
          </a:p>
        </p:txBody>
      </p:sp>
      <p:sp>
        <p:nvSpPr>
          <p:cNvPr id="9" name="Rectangle 3"/>
          <p:cNvSpPr>
            <a:spLocks/>
          </p:cNvSpPr>
          <p:nvPr/>
        </p:nvSpPr>
        <p:spPr bwMode="auto">
          <a:xfrm>
            <a:off x="319236" y="2420888"/>
            <a:ext cx="2812604" cy="455414"/>
          </a:xfrm>
          <a:prstGeom prst="rect">
            <a:avLst/>
          </a:prstGeom>
          <a:noFill/>
          <a:ln>
            <a:headEnd/>
            <a:tailEnd/>
          </a:ln>
        </p:spPr>
        <p:style>
          <a:lnRef idx="2">
            <a:schemeClr val="accent1"/>
          </a:lnRef>
          <a:fillRef idx="1">
            <a:schemeClr val="lt1"/>
          </a:fillRef>
          <a:effectRef idx="0">
            <a:schemeClr val="accent1"/>
          </a:effectRef>
          <a:fontRef idx="minor">
            <a:schemeClr val="dk1"/>
          </a:fontRef>
        </p:style>
        <p:txBody>
          <a:bodyPr lIns="0" tIns="0" rIns="0" bIns="0"/>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eaLnBrk="1" hangingPunct="1">
              <a:defRPr/>
            </a:pPr>
            <a:endParaRPr lang="en-GB" altLang="en-US" smtClean="0"/>
          </a:p>
        </p:txBody>
      </p:sp>
      <p:sp>
        <p:nvSpPr>
          <p:cNvPr id="10" name="Rectangle 3"/>
          <p:cNvSpPr>
            <a:spLocks/>
          </p:cNvSpPr>
          <p:nvPr/>
        </p:nvSpPr>
        <p:spPr bwMode="auto">
          <a:xfrm>
            <a:off x="319236" y="4872261"/>
            <a:ext cx="3028628" cy="455414"/>
          </a:xfrm>
          <a:prstGeom prst="rect">
            <a:avLst/>
          </a:prstGeom>
          <a:noFill/>
          <a:ln>
            <a:headEnd/>
            <a:tailEnd/>
          </a:ln>
        </p:spPr>
        <p:style>
          <a:lnRef idx="2">
            <a:schemeClr val="accent1"/>
          </a:lnRef>
          <a:fillRef idx="1">
            <a:schemeClr val="lt1"/>
          </a:fillRef>
          <a:effectRef idx="0">
            <a:schemeClr val="accent1"/>
          </a:effectRef>
          <a:fontRef idx="minor">
            <a:schemeClr val="dk1"/>
          </a:fontRef>
        </p:style>
        <p:txBody>
          <a:bodyPr lIns="0" tIns="0" rIns="0" bIns="0"/>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eaLnBrk="1" hangingPunct="1">
              <a:defRPr/>
            </a:pPr>
            <a:endParaRPr lang="en-GB" altLang="en-US" smtClean="0"/>
          </a:p>
        </p:txBody>
      </p:sp>
      <p:sp>
        <p:nvSpPr>
          <p:cNvPr id="11" name="Rectangle 3"/>
          <p:cNvSpPr>
            <a:spLocks/>
          </p:cNvSpPr>
          <p:nvPr/>
        </p:nvSpPr>
        <p:spPr bwMode="auto">
          <a:xfrm>
            <a:off x="387982" y="3933056"/>
            <a:ext cx="2311810" cy="455414"/>
          </a:xfrm>
          <a:prstGeom prst="rect">
            <a:avLst/>
          </a:prstGeom>
          <a:noFill/>
          <a:ln>
            <a:headEnd/>
            <a:tailEnd/>
          </a:ln>
        </p:spPr>
        <p:style>
          <a:lnRef idx="2">
            <a:schemeClr val="accent1"/>
          </a:lnRef>
          <a:fillRef idx="1">
            <a:schemeClr val="lt1"/>
          </a:fillRef>
          <a:effectRef idx="0">
            <a:schemeClr val="accent1"/>
          </a:effectRef>
          <a:fontRef idx="minor">
            <a:schemeClr val="dk1"/>
          </a:fontRef>
        </p:style>
        <p:txBody>
          <a:bodyPr lIns="0" tIns="0" rIns="0" bIns="0"/>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eaLnBrk="1" hangingPunct="1">
              <a:defRPr/>
            </a:pPr>
            <a:endParaRPr lang="en-GB" altLang="en-US" smtClean="0"/>
          </a:p>
        </p:txBody>
      </p:sp>
    </p:spTree>
    <p:extLst>
      <p:ext uri="{BB962C8B-B14F-4D97-AF65-F5344CB8AC3E}">
        <p14:creationId xmlns:p14="http://schemas.microsoft.com/office/powerpoint/2010/main" val="1810212020"/>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B35AE91F-E9F8-4682-8E2E-FC40CD26EB78}" type="slidenum">
              <a:rPr lang="en-US"/>
              <a:pPr>
                <a:defRPr/>
              </a:pPr>
              <a:t>24</a:t>
            </a:fld>
            <a:endParaRPr lang="en-US"/>
          </a:p>
        </p:txBody>
      </p:sp>
      <p:sp>
        <p:nvSpPr>
          <p:cNvPr id="57347" name="Rectangle 1"/>
          <p:cNvSpPr>
            <a:spLocks noGrp="1" noChangeArrowheads="1"/>
          </p:cNvSpPr>
          <p:nvPr>
            <p:ph type="title"/>
          </p:nvPr>
        </p:nvSpPr>
        <p:spPr/>
        <p:txBody>
          <a:bodyPr/>
          <a:lstStyle/>
          <a:p>
            <a:pPr eaLnBrk="1" hangingPunct="1"/>
            <a:r>
              <a:rPr lang="en-US" altLang="en-US" smtClean="0"/>
              <a:t>Examples</a:t>
            </a:r>
          </a:p>
        </p:txBody>
      </p:sp>
      <p:pic>
        <p:nvPicPr>
          <p:cNvPr id="5734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3096"/>
            <a:ext cx="8823648" cy="307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1857053668"/>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129556FA-6F3E-4B60-BA74-5D7D871A9088}" type="slidenum">
              <a:rPr lang="en-US"/>
              <a:pPr>
                <a:defRPr/>
              </a:pPr>
              <a:t>25</a:t>
            </a:fld>
            <a:endParaRPr lang="en-US"/>
          </a:p>
        </p:txBody>
      </p:sp>
      <p:sp>
        <p:nvSpPr>
          <p:cNvPr id="58371" name="Rectangle 1"/>
          <p:cNvSpPr>
            <a:spLocks noGrp="1" noChangeArrowheads="1"/>
          </p:cNvSpPr>
          <p:nvPr>
            <p:ph type="title"/>
          </p:nvPr>
        </p:nvSpPr>
        <p:spPr/>
        <p:txBody>
          <a:bodyPr/>
          <a:lstStyle/>
          <a:p>
            <a:pPr eaLnBrk="1" hangingPunct="1"/>
            <a:r>
              <a:rPr lang="en-US" altLang="en-US" smtClean="0"/>
              <a:t>Specific &amp; Ordering Match</a:t>
            </a:r>
          </a:p>
        </p:txBody>
      </p:sp>
      <p:sp>
        <p:nvSpPr>
          <p:cNvPr id="47108" name="Rectangle 2"/>
          <p:cNvSpPr>
            <a:spLocks noGrp="1" noChangeArrowheads="1"/>
          </p:cNvSpPr>
          <p:nvPr>
            <p:ph type="body" idx="1"/>
          </p:nvPr>
        </p:nvSpPr>
        <p:spPr>
          <a:xfrm>
            <a:off x="401836" y="1509117"/>
            <a:ext cx="8340328" cy="5080992"/>
          </a:xfrm>
        </p:spPr>
        <p:txBody>
          <a:bodyPr>
            <a:normAutofit fontScale="70000" lnSpcReduction="20000"/>
          </a:bodyPr>
          <a:lstStyle/>
          <a:p>
            <a:pPr eaLnBrk="1" hangingPunct="1">
              <a:defRPr/>
            </a:pPr>
            <a:r>
              <a:rPr lang="en-US" altLang="en-US" dirty="0" smtClean="0"/>
              <a:t>If we had an element that belonged only to the </a:t>
            </a:r>
            <a:r>
              <a:rPr lang="en-US" altLang="en-US" dirty="0" err="1" smtClean="0"/>
              <a:t>greentea</a:t>
            </a:r>
            <a:r>
              <a:rPr lang="en-US" altLang="en-US" dirty="0" smtClean="0"/>
              <a:t> class</a:t>
            </a:r>
          </a:p>
          <a:p>
            <a:pPr marL="499993" lvl="1">
              <a:spcBef>
                <a:spcPts val="1477"/>
              </a:spcBef>
              <a:defRPr/>
            </a:pPr>
            <a:r>
              <a:rPr lang="en-US" altLang="en-US" dirty="0" smtClean="0"/>
              <a:t> there would be an obvious winner: </a:t>
            </a:r>
          </a:p>
          <a:p>
            <a:pPr marL="499993" lvl="1">
              <a:spcBef>
                <a:spcPts val="1477"/>
              </a:spcBef>
              <a:defRPr/>
            </a:pPr>
            <a:r>
              <a:rPr lang="en-US" altLang="en-US" dirty="0" smtClean="0"/>
              <a:t>the </a:t>
            </a:r>
            <a:r>
              <a:rPr lang="en-US" altLang="en-US" dirty="0" err="1" smtClean="0"/>
              <a:t>p.greentea</a:t>
            </a:r>
            <a:r>
              <a:rPr lang="en-US" altLang="en-US" dirty="0" smtClean="0"/>
              <a:t> selector is the most specific, so the text would be green. </a:t>
            </a:r>
          </a:p>
          <a:p>
            <a:pPr>
              <a:spcBef>
                <a:spcPts val="1477"/>
              </a:spcBef>
              <a:defRPr/>
            </a:pPr>
            <a:r>
              <a:rPr lang="en-US" altLang="en-US" dirty="0" smtClean="0"/>
              <a:t>But you have an element that belongs to all three classes: </a:t>
            </a:r>
            <a:r>
              <a:rPr lang="en-US" altLang="en-US" dirty="0" err="1" smtClean="0"/>
              <a:t>greentea</a:t>
            </a:r>
            <a:r>
              <a:rPr lang="en-US" altLang="en-US" dirty="0" smtClean="0"/>
              <a:t>, raspberry, and blueberry. </a:t>
            </a:r>
          </a:p>
          <a:p>
            <a:pPr marL="499993" lvl="1">
              <a:spcBef>
                <a:spcPts val="1477"/>
              </a:spcBef>
              <a:defRPr/>
            </a:pPr>
            <a:r>
              <a:rPr lang="en-US" altLang="en-US" dirty="0" smtClean="0"/>
              <a:t>So, </a:t>
            </a:r>
            <a:r>
              <a:rPr lang="en-US" altLang="en-US" dirty="0" err="1" smtClean="0"/>
              <a:t>p.greentea</a:t>
            </a:r>
            <a:r>
              <a:rPr lang="en-US" altLang="en-US" dirty="0" smtClean="0"/>
              <a:t>, </a:t>
            </a:r>
            <a:r>
              <a:rPr lang="en-US" altLang="en-US" dirty="0" err="1" smtClean="0"/>
              <a:t>p.raspberry</a:t>
            </a:r>
            <a:r>
              <a:rPr lang="en-US" altLang="en-US" dirty="0" smtClean="0"/>
              <a:t>, and </a:t>
            </a:r>
            <a:r>
              <a:rPr lang="en-US" altLang="en-US" dirty="0" err="1" smtClean="0"/>
              <a:t>p.blueberry</a:t>
            </a:r>
            <a:r>
              <a:rPr lang="en-US" altLang="en-US" dirty="0" smtClean="0"/>
              <a:t> all select the element, and are of equal specificity. What do you do now? </a:t>
            </a:r>
          </a:p>
          <a:p>
            <a:pPr marL="499993" lvl="1">
              <a:spcBef>
                <a:spcPts val="1477"/>
              </a:spcBef>
              <a:defRPr/>
            </a:pPr>
            <a:r>
              <a:rPr lang="en-US" altLang="en-US" dirty="0" smtClean="0"/>
              <a:t>You choose the one that is listed last in the CSS file. </a:t>
            </a:r>
          </a:p>
          <a:p>
            <a:pPr marL="0" indent="0">
              <a:spcBef>
                <a:spcPts val="1477"/>
              </a:spcBef>
              <a:buNone/>
              <a:defRPr/>
            </a:pPr>
            <a:r>
              <a:rPr lang="en-US" altLang="en-US" dirty="0" smtClean="0"/>
              <a:t>(5): </a:t>
            </a:r>
            <a:r>
              <a:rPr lang="en-US" altLang="en-US" i="1" dirty="0" smtClean="0"/>
              <a:t>Ordering Match:</a:t>
            </a:r>
            <a:r>
              <a:rPr lang="en-US" altLang="en-US" dirty="0" smtClean="0"/>
              <a:t> - If you can’t resolve a conflict because two selectors are equally specific</a:t>
            </a:r>
          </a:p>
          <a:p>
            <a:pPr marL="499993" lvl="1">
              <a:spcBef>
                <a:spcPts val="1477"/>
              </a:spcBef>
              <a:buSzPct val="125000"/>
              <a:defRPr/>
            </a:pPr>
            <a:r>
              <a:rPr lang="en-US" altLang="en-US" dirty="0" smtClean="0"/>
              <a:t>use the ordering of the rules in your style sheet file. That is, you use the rule listed last in the CSS file (nearest the bottom). And in this case, that would be the </a:t>
            </a:r>
            <a:r>
              <a:rPr lang="en-US" altLang="en-US" dirty="0" err="1" smtClean="0"/>
              <a:t>p.blueberry</a:t>
            </a:r>
            <a:r>
              <a:rPr lang="en-US" altLang="en-US" dirty="0" smtClean="0"/>
              <a:t> rule. </a:t>
            </a:r>
          </a:p>
        </p:txBody>
      </p:sp>
      <p:sp>
        <p:nvSpPr>
          <p:cNvPr id="6" name="Rectangle 3"/>
          <p:cNvSpPr>
            <a:spLocks/>
          </p:cNvSpPr>
          <p:nvPr/>
        </p:nvSpPr>
        <p:spPr bwMode="auto">
          <a:xfrm>
            <a:off x="369468" y="4581128"/>
            <a:ext cx="2474340" cy="455414"/>
          </a:xfrm>
          <a:prstGeom prst="rect">
            <a:avLst/>
          </a:prstGeom>
          <a:noFill/>
          <a:ln>
            <a:headEnd/>
            <a:tailEnd/>
          </a:ln>
        </p:spPr>
        <p:style>
          <a:lnRef idx="2">
            <a:schemeClr val="accent1"/>
          </a:lnRef>
          <a:fillRef idx="1">
            <a:schemeClr val="lt1"/>
          </a:fillRef>
          <a:effectRef idx="0">
            <a:schemeClr val="accent1"/>
          </a:effectRef>
          <a:fontRef idx="minor">
            <a:schemeClr val="dk1"/>
          </a:fontRef>
        </p:style>
        <p:txBody>
          <a:bodyPr lIns="0" tIns="0" rIns="0" bIns="0"/>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eaLnBrk="1" hangingPunct="1">
              <a:defRPr/>
            </a:pPr>
            <a:endParaRPr lang="en-GB" altLang="en-US" smtClean="0"/>
          </a:p>
        </p:txBody>
      </p:sp>
    </p:spTree>
    <p:extLst>
      <p:ext uri="{BB962C8B-B14F-4D97-AF65-F5344CB8AC3E}">
        <p14:creationId xmlns:p14="http://schemas.microsoft.com/office/powerpoint/2010/main" val="1177742705"/>
      </p:ext>
    </p:extLst>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3"/>
          <p:cNvSpPr>
            <a:spLocks noGrp="1"/>
          </p:cNvSpPr>
          <p:nvPr>
            <p:ph type="sldNum" sz="quarter" idx="10"/>
          </p:nvPr>
        </p:nvSpPr>
        <p:spPr/>
        <p:txBody>
          <a:bodyPr/>
          <a:lstStyle/>
          <a:p>
            <a:pPr>
              <a:defRPr/>
            </a:pPr>
            <a:fld id="{9886EDD4-D128-4540-9481-7A30169C1AB2}" type="slidenum">
              <a:rPr lang="en-US"/>
              <a:pPr>
                <a:defRPr/>
              </a:pPr>
              <a:t>26</a:t>
            </a:fld>
            <a:endParaRPr lang="en-US"/>
          </a:p>
        </p:txBody>
      </p:sp>
      <p:sp>
        <p:nvSpPr>
          <p:cNvPr id="59395" name="Rectangle 1"/>
          <p:cNvSpPr>
            <a:spLocks noGrp="1" noChangeArrowheads="1"/>
          </p:cNvSpPr>
          <p:nvPr>
            <p:ph type="title"/>
          </p:nvPr>
        </p:nvSpPr>
        <p:spPr/>
        <p:txBody>
          <a:bodyPr/>
          <a:lstStyle/>
          <a:p>
            <a:pPr eaLnBrk="1" hangingPunct="1"/>
            <a:r>
              <a:rPr lang="en-US" altLang="en-US" smtClean="0"/>
              <a:t>Example</a:t>
            </a:r>
          </a:p>
        </p:txBody>
      </p:sp>
      <p:sp>
        <p:nvSpPr>
          <p:cNvPr id="48133" name="Rectangle 3"/>
          <p:cNvSpPr>
            <a:spLocks/>
          </p:cNvSpPr>
          <p:nvPr/>
        </p:nvSpPr>
        <p:spPr bwMode="auto">
          <a:xfrm>
            <a:off x="5643565" y="727695"/>
            <a:ext cx="2376361" cy="1000274"/>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lIns="253090" tIns="0" rIns="0" bIns="0" anchor="ctr">
            <a:spAutoFit/>
          </a:bodyPr>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algn="l" eaLnBrk="1" hangingPunct="1">
              <a:defRPr/>
            </a:pPr>
            <a:r>
              <a:rPr lang="en-US" altLang="en-US" sz="1300">
                <a:solidFill>
                  <a:srgbClr val="3F7F7F"/>
                </a:solidFill>
                <a:latin typeface="Monaco" charset="0"/>
                <a:sym typeface="Monaco" charset="0"/>
              </a:rPr>
              <a:t>p</a:t>
            </a:r>
            <a:r>
              <a:rPr lang="en-US" altLang="en-US" sz="1300">
                <a:solidFill>
                  <a:schemeClr val="tx1"/>
                </a:solidFill>
                <a:latin typeface="Monaco" charset="0"/>
                <a:sym typeface="Monaco" charset="0"/>
              </a:rPr>
              <a:t>           { </a:t>
            </a:r>
            <a:r>
              <a:rPr lang="en-US" altLang="en-US" sz="1300">
                <a:solidFill>
                  <a:srgbClr val="7F007F"/>
                </a:solidFill>
                <a:latin typeface="Monaco" charset="0"/>
                <a:sym typeface="Monaco" charset="0"/>
              </a:rPr>
              <a:t>color</a:t>
            </a:r>
            <a:r>
              <a:rPr lang="en-US" altLang="en-US" sz="1300">
                <a:solidFill>
                  <a:schemeClr val="tx1"/>
                </a:solidFill>
                <a:latin typeface="Monaco" charset="0"/>
                <a:sym typeface="Monaco" charset="0"/>
              </a:rPr>
              <a:t>: </a:t>
            </a:r>
            <a:r>
              <a:rPr lang="en-US" altLang="en-US" sz="1300">
                <a:solidFill>
                  <a:srgbClr val="2A00E1"/>
                </a:solidFill>
                <a:latin typeface="Monaco" charset="0"/>
                <a:sym typeface="Monaco" charset="0"/>
              </a:rPr>
              <a:t>black</a:t>
            </a:r>
            <a:r>
              <a:rPr lang="en-US" altLang="en-US" sz="1300">
                <a:solidFill>
                  <a:schemeClr val="tx1"/>
                </a:solidFill>
                <a:latin typeface="Monaco" charset="0"/>
                <a:sym typeface="Monaco" charset="0"/>
              </a:rPr>
              <a:t>;  } </a:t>
            </a:r>
          </a:p>
          <a:p>
            <a:pPr algn="l" eaLnBrk="1" hangingPunct="1">
              <a:defRPr/>
            </a:pPr>
            <a:r>
              <a:rPr lang="en-US" altLang="en-US" sz="1300">
                <a:solidFill>
                  <a:srgbClr val="3F7F7F"/>
                </a:solidFill>
                <a:latin typeface="Monaco" charset="0"/>
                <a:sym typeface="Monaco" charset="0"/>
              </a:rPr>
              <a:t>.greentea</a:t>
            </a:r>
            <a:r>
              <a:rPr lang="en-US" altLang="en-US" sz="1300">
                <a:solidFill>
                  <a:schemeClr val="tx1"/>
                </a:solidFill>
                <a:latin typeface="Monaco" charset="0"/>
                <a:sym typeface="Monaco" charset="0"/>
              </a:rPr>
              <a:t>   { </a:t>
            </a:r>
            <a:r>
              <a:rPr lang="en-US" altLang="en-US" sz="1300">
                <a:solidFill>
                  <a:srgbClr val="7F007F"/>
                </a:solidFill>
                <a:latin typeface="Monaco" charset="0"/>
                <a:sym typeface="Monaco" charset="0"/>
              </a:rPr>
              <a:t>color</a:t>
            </a:r>
            <a:r>
              <a:rPr lang="en-US" altLang="en-US" sz="1300">
                <a:solidFill>
                  <a:schemeClr val="tx1"/>
                </a:solidFill>
                <a:latin typeface="Monaco" charset="0"/>
                <a:sym typeface="Monaco" charset="0"/>
              </a:rPr>
              <a:t>: </a:t>
            </a:r>
            <a:r>
              <a:rPr lang="en-US" altLang="en-US" sz="1300">
                <a:solidFill>
                  <a:srgbClr val="2A00E1"/>
                </a:solidFill>
                <a:latin typeface="Monaco" charset="0"/>
                <a:sym typeface="Monaco" charset="0"/>
              </a:rPr>
              <a:t>green</a:t>
            </a:r>
            <a:r>
              <a:rPr lang="en-US" altLang="en-US" sz="1300">
                <a:solidFill>
                  <a:schemeClr val="tx1"/>
                </a:solidFill>
                <a:latin typeface="Monaco" charset="0"/>
                <a:sym typeface="Monaco" charset="0"/>
              </a:rPr>
              <a:t>;  }</a:t>
            </a:r>
          </a:p>
          <a:p>
            <a:pPr algn="l" eaLnBrk="1" hangingPunct="1">
              <a:defRPr/>
            </a:pPr>
            <a:r>
              <a:rPr lang="en-US" altLang="en-US" sz="1300">
                <a:solidFill>
                  <a:srgbClr val="3F7F7F"/>
                </a:solidFill>
                <a:latin typeface="Monaco" charset="0"/>
                <a:sym typeface="Monaco" charset="0"/>
              </a:rPr>
              <a:t>p.greentea</a:t>
            </a:r>
            <a:r>
              <a:rPr lang="en-US" altLang="en-US" sz="1300">
                <a:solidFill>
                  <a:schemeClr val="tx1"/>
                </a:solidFill>
                <a:latin typeface="Monaco" charset="0"/>
                <a:sym typeface="Monaco" charset="0"/>
              </a:rPr>
              <a:t>  { </a:t>
            </a:r>
            <a:r>
              <a:rPr lang="en-US" altLang="en-US" sz="1300">
                <a:solidFill>
                  <a:srgbClr val="7F007F"/>
                </a:solidFill>
                <a:latin typeface="Monaco" charset="0"/>
                <a:sym typeface="Monaco" charset="0"/>
              </a:rPr>
              <a:t>color</a:t>
            </a:r>
            <a:r>
              <a:rPr lang="en-US" altLang="en-US" sz="1300">
                <a:solidFill>
                  <a:schemeClr val="tx1"/>
                </a:solidFill>
                <a:latin typeface="Monaco" charset="0"/>
                <a:sym typeface="Monaco" charset="0"/>
              </a:rPr>
              <a:t>: </a:t>
            </a:r>
            <a:r>
              <a:rPr lang="en-US" altLang="en-US" sz="1300">
                <a:solidFill>
                  <a:srgbClr val="2A00E1"/>
                </a:solidFill>
                <a:latin typeface="Monaco" charset="0"/>
                <a:sym typeface="Monaco" charset="0"/>
              </a:rPr>
              <a:t>green</a:t>
            </a:r>
            <a:r>
              <a:rPr lang="en-US" altLang="en-US" sz="1300">
                <a:solidFill>
                  <a:schemeClr val="tx1"/>
                </a:solidFill>
                <a:latin typeface="Monaco" charset="0"/>
                <a:sym typeface="Monaco" charset="0"/>
              </a:rPr>
              <a:t>;  } </a:t>
            </a:r>
          </a:p>
          <a:p>
            <a:pPr algn="l" eaLnBrk="1" hangingPunct="1">
              <a:defRPr/>
            </a:pPr>
            <a:r>
              <a:rPr lang="en-US" altLang="en-US" sz="1300">
                <a:solidFill>
                  <a:srgbClr val="3F7F7F"/>
                </a:solidFill>
                <a:latin typeface="Monaco" charset="0"/>
                <a:sym typeface="Monaco" charset="0"/>
              </a:rPr>
              <a:t>p.raspberry</a:t>
            </a:r>
            <a:r>
              <a:rPr lang="en-US" altLang="en-US" sz="1300">
                <a:solidFill>
                  <a:schemeClr val="tx1"/>
                </a:solidFill>
                <a:latin typeface="Monaco" charset="0"/>
                <a:sym typeface="Monaco" charset="0"/>
              </a:rPr>
              <a:t> { </a:t>
            </a:r>
            <a:r>
              <a:rPr lang="en-US" altLang="en-US" sz="1300">
                <a:solidFill>
                  <a:srgbClr val="7F007F"/>
                </a:solidFill>
                <a:latin typeface="Monaco" charset="0"/>
                <a:sym typeface="Monaco" charset="0"/>
              </a:rPr>
              <a:t>color</a:t>
            </a:r>
            <a:r>
              <a:rPr lang="en-US" altLang="en-US" sz="1300">
                <a:solidFill>
                  <a:schemeClr val="tx1"/>
                </a:solidFill>
                <a:latin typeface="Monaco" charset="0"/>
                <a:sym typeface="Monaco" charset="0"/>
              </a:rPr>
              <a:t>: </a:t>
            </a:r>
            <a:r>
              <a:rPr lang="en-US" altLang="en-US" sz="1300">
                <a:solidFill>
                  <a:srgbClr val="2A00E1"/>
                </a:solidFill>
                <a:latin typeface="Monaco" charset="0"/>
                <a:sym typeface="Monaco" charset="0"/>
              </a:rPr>
              <a:t>blue</a:t>
            </a:r>
            <a:r>
              <a:rPr lang="en-US" altLang="en-US" sz="1300">
                <a:solidFill>
                  <a:schemeClr val="tx1"/>
                </a:solidFill>
                <a:latin typeface="Monaco" charset="0"/>
                <a:sym typeface="Monaco" charset="0"/>
              </a:rPr>
              <a:t>;   } </a:t>
            </a:r>
          </a:p>
          <a:p>
            <a:pPr algn="l" eaLnBrk="1" hangingPunct="1">
              <a:defRPr/>
            </a:pPr>
            <a:r>
              <a:rPr lang="en-US" altLang="en-US" sz="1300">
                <a:solidFill>
                  <a:srgbClr val="3F7F7F"/>
                </a:solidFill>
                <a:latin typeface="Monaco" charset="0"/>
                <a:sym typeface="Monaco" charset="0"/>
              </a:rPr>
              <a:t>p.blueberry</a:t>
            </a:r>
            <a:r>
              <a:rPr lang="en-US" altLang="en-US" sz="1300">
                <a:solidFill>
                  <a:schemeClr val="tx1"/>
                </a:solidFill>
                <a:latin typeface="Monaco" charset="0"/>
                <a:sym typeface="Monaco" charset="0"/>
              </a:rPr>
              <a:t> { </a:t>
            </a:r>
            <a:r>
              <a:rPr lang="en-US" altLang="en-US" sz="1300">
                <a:solidFill>
                  <a:srgbClr val="7F007F"/>
                </a:solidFill>
                <a:latin typeface="Monaco" charset="0"/>
                <a:sym typeface="Monaco" charset="0"/>
              </a:rPr>
              <a:t>color</a:t>
            </a:r>
            <a:r>
              <a:rPr lang="en-US" altLang="en-US" sz="1300">
                <a:solidFill>
                  <a:schemeClr val="tx1"/>
                </a:solidFill>
                <a:latin typeface="Monaco" charset="0"/>
                <a:sym typeface="Monaco" charset="0"/>
              </a:rPr>
              <a:t>: </a:t>
            </a:r>
            <a:r>
              <a:rPr lang="en-US" altLang="en-US" sz="1300">
                <a:solidFill>
                  <a:srgbClr val="2A00E1"/>
                </a:solidFill>
                <a:latin typeface="Monaco" charset="0"/>
                <a:sym typeface="Monaco" charset="0"/>
              </a:rPr>
              <a:t>purple</a:t>
            </a:r>
            <a:r>
              <a:rPr lang="en-US" altLang="en-US" sz="1300">
                <a:solidFill>
                  <a:schemeClr val="tx1"/>
                </a:solidFill>
                <a:latin typeface="Monaco" charset="0"/>
                <a:sym typeface="Monaco" charset="0"/>
              </a:rPr>
              <a:t>; }</a:t>
            </a:r>
          </a:p>
        </p:txBody>
      </p:sp>
      <p:sp>
        <p:nvSpPr>
          <p:cNvPr id="48134" name="Line 4"/>
          <p:cNvSpPr>
            <a:spLocks noChangeShapeType="1"/>
          </p:cNvSpPr>
          <p:nvPr/>
        </p:nvSpPr>
        <p:spPr bwMode="auto">
          <a:xfrm rot="10800000" flipH="1">
            <a:off x="467544" y="2173264"/>
            <a:ext cx="380778" cy="1225598"/>
          </a:xfrm>
          <a:prstGeom prst="line">
            <a:avLst/>
          </a:prstGeom>
          <a:ln>
            <a:headEnd type="stealth" w="med" len="med"/>
            <a:tailEnd/>
          </a:ln>
        </p:spPr>
        <p:style>
          <a:lnRef idx="1">
            <a:schemeClr val="accent1"/>
          </a:lnRef>
          <a:fillRef idx="0">
            <a:schemeClr val="accent1"/>
          </a:fillRef>
          <a:effectRef idx="0">
            <a:schemeClr val="accent1"/>
          </a:effectRef>
          <a:fontRef idx="minor">
            <a:schemeClr val="tx1"/>
          </a:fontRef>
        </p:style>
        <p:txBody>
          <a:bodyPr lIns="0" tIns="0" rIns="0" bIns="0"/>
          <a:lstStyle/>
          <a:p>
            <a:pPr>
              <a:defRPr/>
            </a:pPr>
            <a:endParaRPr lang="en-GB"/>
          </a:p>
        </p:txBody>
      </p:sp>
      <p:sp>
        <p:nvSpPr>
          <p:cNvPr id="48135" name="Rectangle 5"/>
          <p:cNvSpPr>
            <a:spLocks/>
          </p:cNvSpPr>
          <p:nvPr/>
        </p:nvSpPr>
        <p:spPr bwMode="auto">
          <a:xfrm>
            <a:off x="3991570" y="2107406"/>
            <a:ext cx="2803922" cy="37504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253090" tIns="0" rIns="0" bIns="0" anchor="ctr"/>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eaLnBrk="1" hangingPunct="1">
              <a:spcBef>
                <a:spcPts val="3375"/>
              </a:spcBef>
              <a:defRPr/>
            </a:pPr>
            <a:r>
              <a:rPr lang="en-US" altLang="en-US" sz="1800">
                <a:solidFill>
                  <a:schemeClr val="tx1"/>
                </a:solidFill>
                <a:latin typeface="Helvetica Neue" charset="0"/>
                <a:sym typeface="Helvetica Neue" charset="0"/>
              </a:rPr>
              <a:t>2- Inheritance Match</a:t>
            </a:r>
          </a:p>
        </p:txBody>
      </p:sp>
      <p:sp>
        <p:nvSpPr>
          <p:cNvPr id="48136" name="Rectangle 6"/>
          <p:cNvSpPr>
            <a:spLocks/>
          </p:cNvSpPr>
          <p:nvPr/>
        </p:nvSpPr>
        <p:spPr bwMode="auto">
          <a:xfrm>
            <a:off x="6322219" y="3023816"/>
            <a:ext cx="2803922" cy="37504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253090" tIns="0" rIns="0" bIns="0" anchor="ctr"/>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eaLnBrk="1" hangingPunct="1">
              <a:spcBef>
                <a:spcPts val="3375"/>
              </a:spcBef>
              <a:defRPr/>
            </a:pPr>
            <a:r>
              <a:rPr lang="en-US" altLang="en-US" sz="1800">
                <a:solidFill>
                  <a:schemeClr val="tx1"/>
                </a:solidFill>
                <a:latin typeface="Helvetica Neue" charset="0"/>
                <a:sym typeface="Helvetica Neue" charset="0"/>
              </a:rPr>
              <a:t>3- Default Match</a:t>
            </a:r>
          </a:p>
        </p:txBody>
      </p:sp>
      <p:sp>
        <p:nvSpPr>
          <p:cNvPr id="48137" name="Rectangle 7"/>
          <p:cNvSpPr>
            <a:spLocks/>
          </p:cNvSpPr>
          <p:nvPr/>
        </p:nvSpPr>
        <p:spPr bwMode="auto">
          <a:xfrm>
            <a:off x="6322219" y="4661298"/>
            <a:ext cx="2803922" cy="37504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253090" tIns="0" rIns="0" bIns="0" anchor="ctr"/>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eaLnBrk="1" hangingPunct="1">
              <a:spcBef>
                <a:spcPts val="3375"/>
              </a:spcBef>
              <a:defRPr/>
            </a:pPr>
            <a:r>
              <a:rPr lang="en-US" altLang="en-US" sz="1800">
                <a:solidFill>
                  <a:schemeClr val="tx1"/>
                </a:solidFill>
                <a:latin typeface="Helvetica Neue" charset="0"/>
                <a:sym typeface="Helvetica Neue" charset="0"/>
              </a:rPr>
              <a:t>4- Most Specific Match</a:t>
            </a:r>
          </a:p>
        </p:txBody>
      </p:sp>
      <p:sp>
        <p:nvSpPr>
          <p:cNvPr id="48138" name="Rectangle 8"/>
          <p:cNvSpPr>
            <a:spLocks/>
          </p:cNvSpPr>
          <p:nvPr/>
        </p:nvSpPr>
        <p:spPr bwMode="auto">
          <a:xfrm>
            <a:off x="6322219" y="5848945"/>
            <a:ext cx="2803922" cy="37504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253090" tIns="0" rIns="0" bIns="0" anchor="ctr"/>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eaLnBrk="1" hangingPunct="1">
              <a:spcBef>
                <a:spcPts val="3375"/>
              </a:spcBef>
              <a:defRPr/>
            </a:pPr>
            <a:r>
              <a:rPr lang="en-US" altLang="en-US" sz="1800">
                <a:solidFill>
                  <a:schemeClr val="tx1"/>
                </a:solidFill>
                <a:latin typeface="Helvetica Neue" charset="0"/>
                <a:sym typeface="Helvetica Neue" charset="0"/>
              </a:rPr>
              <a:t>5- Ordering Match</a:t>
            </a:r>
          </a:p>
        </p:txBody>
      </p:sp>
      <p:sp>
        <p:nvSpPr>
          <p:cNvPr id="48139" name="Rectangle 9"/>
          <p:cNvSpPr>
            <a:spLocks/>
          </p:cNvSpPr>
          <p:nvPr/>
        </p:nvSpPr>
        <p:spPr bwMode="auto">
          <a:xfrm>
            <a:off x="53578" y="3276752"/>
            <a:ext cx="4267194" cy="3000821"/>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lIns="0" tIns="0" rIns="0" bIns="0" anchor="b">
            <a:spAutoFit/>
          </a:bodyPr>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algn="l" eaLnBrk="1" hangingPunct="1">
              <a:defRPr/>
            </a:pPr>
            <a:r>
              <a:rPr lang="en-US" altLang="en-US" sz="1500" dirty="0">
                <a:solidFill>
                  <a:schemeClr val="tx1"/>
                </a:solidFill>
                <a:latin typeface="Monaco" charset="0"/>
                <a:sym typeface="Monaco" charset="0"/>
              </a:rPr>
              <a:t>  </a:t>
            </a:r>
            <a:r>
              <a:rPr lang="en-US" altLang="en-US" sz="1500" dirty="0">
                <a:solidFill>
                  <a:srgbClr val="008080"/>
                </a:solidFill>
                <a:latin typeface="Monaco" charset="0"/>
                <a:sym typeface="Monaco" charset="0"/>
              </a:rPr>
              <a:t>&lt;</a:t>
            </a:r>
            <a:r>
              <a:rPr lang="en-US" altLang="en-US" sz="1500" dirty="0">
                <a:solidFill>
                  <a:srgbClr val="3F7F7F"/>
                </a:solidFill>
                <a:latin typeface="Monaco" charset="0"/>
                <a:sym typeface="Monaco" charset="0"/>
              </a:rPr>
              <a:t>p</a:t>
            </a:r>
            <a:r>
              <a:rPr lang="en-US" altLang="en-US" sz="1500" dirty="0">
                <a:solidFill>
                  <a:srgbClr val="008080"/>
                </a:solidFill>
                <a:latin typeface="Monaco" charset="0"/>
                <a:sym typeface="Monaco" charset="0"/>
              </a:rPr>
              <a:t>&gt;</a:t>
            </a:r>
            <a:r>
              <a:rPr lang="en-US" altLang="en-US" sz="1500" dirty="0">
                <a:solidFill>
                  <a:schemeClr val="tx1"/>
                </a:solidFill>
                <a:latin typeface="Monaco" charset="0"/>
                <a:sym typeface="Monaco" charset="0"/>
              </a:rPr>
              <a:t> </a:t>
            </a:r>
          </a:p>
          <a:p>
            <a:pPr algn="l" eaLnBrk="1" hangingPunct="1">
              <a:defRPr/>
            </a:pPr>
            <a:r>
              <a:rPr lang="en-US" altLang="en-US" sz="1500" dirty="0">
                <a:solidFill>
                  <a:schemeClr val="tx1"/>
                </a:solidFill>
                <a:latin typeface="Monaco" charset="0"/>
                <a:sym typeface="Monaco" charset="0"/>
              </a:rPr>
              <a:t>    My Normal Tea </a:t>
            </a:r>
            <a:r>
              <a:rPr lang="en-US" altLang="en-US" sz="1500" dirty="0">
                <a:solidFill>
                  <a:srgbClr val="008080"/>
                </a:solidFill>
                <a:latin typeface="Monaco" charset="0"/>
                <a:sym typeface="Monaco" charset="0"/>
              </a:rPr>
              <a:t>&lt;</a:t>
            </a:r>
            <a:r>
              <a:rPr lang="en-US" altLang="en-US" sz="1500" dirty="0" err="1">
                <a:solidFill>
                  <a:srgbClr val="3F7F7F"/>
                </a:solidFill>
                <a:latin typeface="Monaco" charset="0"/>
                <a:sym typeface="Monaco" charset="0"/>
              </a:rPr>
              <a:t>br</a:t>
            </a:r>
            <a:r>
              <a:rPr lang="en-US" altLang="en-US" sz="1500" dirty="0">
                <a:solidFill>
                  <a:srgbClr val="008080"/>
                </a:solidFill>
                <a:latin typeface="Monaco" charset="0"/>
                <a:sym typeface="Monaco" charset="0"/>
              </a:rPr>
              <a:t>&gt;</a:t>
            </a:r>
            <a:endParaRPr lang="en-US" altLang="en-US" sz="1500" dirty="0">
              <a:solidFill>
                <a:schemeClr val="tx1"/>
              </a:solidFill>
              <a:latin typeface="Monaco" charset="0"/>
              <a:sym typeface="Monaco" charset="0"/>
            </a:endParaRPr>
          </a:p>
          <a:p>
            <a:pPr algn="l" eaLnBrk="1" hangingPunct="1">
              <a:defRPr/>
            </a:pPr>
            <a:r>
              <a:rPr lang="en-US" altLang="en-US" sz="1500" dirty="0">
                <a:solidFill>
                  <a:schemeClr val="tx1"/>
                </a:solidFill>
                <a:latin typeface="Monaco" charset="0"/>
                <a:sym typeface="Monaco" charset="0"/>
              </a:rPr>
              <a:t>    Customers say they </a:t>
            </a:r>
            <a:r>
              <a:rPr lang="en-US" altLang="en-US" sz="1500" dirty="0">
                <a:solidFill>
                  <a:srgbClr val="008080"/>
                </a:solidFill>
                <a:latin typeface="Monaco" charset="0"/>
                <a:sym typeface="Monaco" charset="0"/>
              </a:rPr>
              <a:t>&lt;</a:t>
            </a:r>
            <a:r>
              <a:rPr lang="en-US" altLang="en-US" sz="1500" dirty="0">
                <a:solidFill>
                  <a:srgbClr val="3F7F7F"/>
                </a:solidFill>
                <a:latin typeface="Monaco" charset="0"/>
                <a:sym typeface="Monaco" charset="0"/>
              </a:rPr>
              <a:t>q</a:t>
            </a:r>
            <a:r>
              <a:rPr lang="en-US" altLang="en-US" sz="1500" dirty="0">
                <a:solidFill>
                  <a:srgbClr val="008080"/>
                </a:solidFill>
                <a:latin typeface="Monaco" charset="0"/>
                <a:sym typeface="Monaco" charset="0"/>
              </a:rPr>
              <a:t>&gt;</a:t>
            </a:r>
            <a:r>
              <a:rPr lang="en-US" altLang="en-US" sz="1500" dirty="0">
                <a:solidFill>
                  <a:schemeClr val="tx1"/>
                </a:solidFill>
                <a:latin typeface="Monaco" charset="0"/>
                <a:sym typeface="Monaco" charset="0"/>
              </a:rPr>
              <a:t>really like</a:t>
            </a:r>
            <a:r>
              <a:rPr lang="en-US" altLang="en-US" sz="1500" dirty="0">
                <a:solidFill>
                  <a:srgbClr val="008080"/>
                </a:solidFill>
                <a:latin typeface="Monaco" charset="0"/>
                <a:sym typeface="Monaco" charset="0"/>
              </a:rPr>
              <a:t>&lt;/</a:t>
            </a:r>
            <a:r>
              <a:rPr lang="en-US" altLang="en-US" sz="1500" dirty="0">
                <a:solidFill>
                  <a:srgbClr val="3F7F7F"/>
                </a:solidFill>
                <a:latin typeface="Monaco" charset="0"/>
                <a:sym typeface="Monaco" charset="0"/>
              </a:rPr>
              <a:t>q</a:t>
            </a:r>
            <a:r>
              <a:rPr lang="en-US" altLang="en-US" sz="1500" dirty="0">
                <a:solidFill>
                  <a:srgbClr val="008080"/>
                </a:solidFill>
                <a:latin typeface="Monaco" charset="0"/>
                <a:sym typeface="Monaco" charset="0"/>
              </a:rPr>
              <a:t>&gt;</a:t>
            </a:r>
            <a:r>
              <a:rPr lang="en-US" altLang="en-US" sz="1500" dirty="0">
                <a:solidFill>
                  <a:schemeClr val="tx1"/>
                </a:solidFill>
                <a:latin typeface="Monaco" charset="0"/>
                <a:sym typeface="Monaco" charset="0"/>
              </a:rPr>
              <a:t> this one!</a:t>
            </a:r>
          </a:p>
          <a:p>
            <a:pPr algn="l" eaLnBrk="1" hangingPunct="1">
              <a:defRPr/>
            </a:pPr>
            <a:r>
              <a:rPr lang="en-US" altLang="en-US" sz="1500" dirty="0">
                <a:solidFill>
                  <a:schemeClr val="tx1"/>
                </a:solidFill>
                <a:latin typeface="Monaco" charset="0"/>
                <a:sym typeface="Monaco" charset="0"/>
              </a:rPr>
              <a:t>  </a:t>
            </a:r>
            <a:r>
              <a:rPr lang="en-US" altLang="en-US" sz="1500" dirty="0">
                <a:solidFill>
                  <a:srgbClr val="008080"/>
                </a:solidFill>
                <a:latin typeface="Monaco" charset="0"/>
                <a:sym typeface="Monaco" charset="0"/>
              </a:rPr>
              <a:t>&lt;/</a:t>
            </a:r>
            <a:r>
              <a:rPr lang="en-US" altLang="en-US" sz="1500" dirty="0">
                <a:solidFill>
                  <a:srgbClr val="3F7F7F"/>
                </a:solidFill>
                <a:latin typeface="Monaco" charset="0"/>
                <a:sym typeface="Monaco" charset="0"/>
              </a:rPr>
              <a:t>p</a:t>
            </a:r>
            <a:r>
              <a:rPr lang="en-US" altLang="en-US" sz="1500" dirty="0">
                <a:solidFill>
                  <a:srgbClr val="008080"/>
                </a:solidFill>
                <a:latin typeface="Monaco" charset="0"/>
                <a:sym typeface="Monaco" charset="0"/>
              </a:rPr>
              <a:t>&gt;</a:t>
            </a:r>
            <a:endParaRPr lang="en-US" altLang="en-US" sz="1500" dirty="0">
              <a:solidFill>
                <a:schemeClr val="tx1"/>
              </a:solidFill>
              <a:latin typeface="Monaco" charset="0"/>
              <a:sym typeface="Monaco" charset="0"/>
            </a:endParaRPr>
          </a:p>
          <a:p>
            <a:pPr algn="l" eaLnBrk="1" hangingPunct="1">
              <a:defRPr/>
            </a:pPr>
            <a:r>
              <a:rPr lang="en-US" altLang="en-US" sz="1500" dirty="0">
                <a:solidFill>
                  <a:schemeClr val="tx1"/>
                </a:solidFill>
                <a:latin typeface="Monaco" charset="0"/>
                <a:sym typeface="Monaco" charset="0"/>
              </a:rPr>
              <a:t>  </a:t>
            </a:r>
            <a:r>
              <a:rPr lang="en-US" altLang="en-US" sz="1500" dirty="0">
                <a:solidFill>
                  <a:srgbClr val="008080"/>
                </a:solidFill>
                <a:latin typeface="Monaco" charset="0"/>
                <a:sym typeface="Monaco" charset="0"/>
              </a:rPr>
              <a:t>&lt;</a:t>
            </a:r>
            <a:r>
              <a:rPr lang="en-US" altLang="en-US" sz="1500" dirty="0" err="1">
                <a:solidFill>
                  <a:srgbClr val="3F7F7F"/>
                </a:solidFill>
                <a:latin typeface="Monaco" charset="0"/>
                <a:sym typeface="Monaco" charset="0"/>
              </a:rPr>
              <a:t>blockquote</a:t>
            </a:r>
            <a:r>
              <a:rPr lang="en-US" altLang="en-US" sz="1500" dirty="0">
                <a:solidFill>
                  <a:srgbClr val="008080"/>
                </a:solidFill>
                <a:latin typeface="Monaco" charset="0"/>
                <a:sym typeface="Monaco" charset="0"/>
              </a:rPr>
              <a:t>&gt;</a:t>
            </a:r>
            <a:endParaRPr lang="en-US" altLang="en-US" sz="1500" dirty="0">
              <a:solidFill>
                <a:schemeClr val="tx1"/>
              </a:solidFill>
              <a:latin typeface="Monaco" charset="0"/>
              <a:sym typeface="Monaco" charset="0"/>
            </a:endParaRPr>
          </a:p>
          <a:p>
            <a:pPr algn="l" eaLnBrk="1" hangingPunct="1">
              <a:defRPr/>
            </a:pPr>
            <a:r>
              <a:rPr lang="en-US" altLang="en-US" sz="1500" dirty="0">
                <a:solidFill>
                  <a:schemeClr val="tx1"/>
                </a:solidFill>
                <a:latin typeface="Monaco" charset="0"/>
                <a:sym typeface="Monaco" charset="0"/>
              </a:rPr>
              <a:t>    All of the best teas</a:t>
            </a:r>
          </a:p>
          <a:p>
            <a:pPr algn="l" eaLnBrk="1" hangingPunct="1">
              <a:defRPr/>
            </a:pPr>
            <a:r>
              <a:rPr lang="en-US" altLang="en-US" sz="1500" dirty="0">
                <a:solidFill>
                  <a:schemeClr val="tx1"/>
                </a:solidFill>
                <a:latin typeface="Monaco" charset="0"/>
                <a:sym typeface="Monaco" charset="0"/>
              </a:rPr>
              <a:t>  </a:t>
            </a:r>
            <a:r>
              <a:rPr lang="en-US" altLang="en-US" sz="1500" dirty="0">
                <a:solidFill>
                  <a:srgbClr val="008080"/>
                </a:solidFill>
                <a:latin typeface="Monaco" charset="0"/>
                <a:sym typeface="Monaco" charset="0"/>
              </a:rPr>
              <a:t>&lt;/</a:t>
            </a:r>
            <a:r>
              <a:rPr lang="en-US" altLang="en-US" sz="1500" dirty="0" err="1">
                <a:solidFill>
                  <a:srgbClr val="3F7F7F"/>
                </a:solidFill>
                <a:latin typeface="Monaco" charset="0"/>
                <a:sym typeface="Monaco" charset="0"/>
              </a:rPr>
              <a:t>blockquote</a:t>
            </a:r>
            <a:r>
              <a:rPr lang="en-US" altLang="en-US" sz="1500" dirty="0">
                <a:solidFill>
                  <a:srgbClr val="008080"/>
                </a:solidFill>
                <a:latin typeface="Monaco" charset="0"/>
                <a:sym typeface="Monaco" charset="0"/>
              </a:rPr>
              <a:t>&gt;</a:t>
            </a:r>
            <a:endParaRPr lang="en-US" altLang="en-US" sz="1500" dirty="0">
              <a:solidFill>
                <a:schemeClr val="tx1"/>
              </a:solidFill>
              <a:latin typeface="Monaco" charset="0"/>
              <a:sym typeface="Monaco" charset="0"/>
            </a:endParaRPr>
          </a:p>
          <a:p>
            <a:pPr algn="l" eaLnBrk="1" hangingPunct="1">
              <a:defRPr/>
            </a:pPr>
            <a:r>
              <a:rPr lang="en-US" altLang="en-US" sz="1500" dirty="0">
                <a:solidFill>
                  <a:schemeClr val="tx1"/>
                </a:solidFill>
                <a:latin typeface="Monaco" charset="0"/>
                <a:sym typeface="Monaco" charset="0"/>
              </a:rPr>
              <a:t>  </a:t>
            </a:r>
            <a:r>
              <a:rPr lang="en-US" altLang="en-US" sz="1500" dirty="0">
                <a:solidFill>
                  <a:srgbClr val="008080"/>
                </a:solidFill>
                <a:latin typeface="Monaco" charset="0"/>
                <a:sym typeface="Monaco" charset="0"/>
              </a:rPr>
              <a:t>&lt;</a:t>
            </a:r>
            <a:r>
              <a:rPr lang="en-US" altLang="en-US" sz="1500" dirty="0">
                <a:solidFill>
                  <a:srgbClr val="3F7F7F"/>
                </a:solidFill>
                <a:latin typeface="Monaco" charset="0"/>
                <a:sym typeface="Monaco" charset="0"/>
              </a:rPr>
              <a:t>p</a:t>
            </a:r>
            <a:r>
              <a:rPr lang="en-US" altLang="en-US" sz="1500" dirty="0">
                <a:solidFill>
                  <a:schemeClr val="tx1"/>
                </a:solidFill>
                <a:latin typeface="Monaco" charset="0"/>
                <a:sym typeface="Monaco" charset="0"/>
              </a:rPr>
              <a:t> </a:t>
            </a:r>
            <a:r>
              <a:rPr lang="en-US" altLang="en-US" sz="1500" dirty="0">
                <a:solidFill>
                  <a:srgbClr val="7F007F"/>
                </a:solidFill>
                <a:latin typeface="Monaco" charset="0"/>
                <a:sym typeface="Monaco" charset="0"/>
              </a:rPr>
              <a:t>class</a:t>
            </a:r>
            <a:r>
              <a:rPr lang="en-US" altLang="en-US" sz="1500" dirty="0">
                <a:solidFill>
                  <a:schemeClr val="tx1"/>
                </a:solidFill>
                <a:latin typeface="Monaco" charset="0"/>
                <a:sym typeface="Monaco" charset="0"/>
              </a:rPr>
              <a:t>=</a:t>
            </a:r>
            <a:r>
              <a:rPr lang="en-US" altLang="en-US" sz="1500" dirty="0">
                <a:solidFill>
                  <a:srgbClr val="2A00FF"/>
                </a:solidFill>
                <a:latin typeface="Monaco" charset="0"/>
                <a:sym typeface="Monaco" charset="0"/>
              </a:rPr>
              <a:t>"</a:t>
            </a:r>
            <a:r>
              <a:rPr lang="en-US" altLang="en-US" sz="1500" dirty="0" err="1">
                <a:solidFill>
                  <a:srgbClr val="2A00FF"/>
                </a:solidFill>
                <a:latin typeface="Monaco" charset="0"/>
                <a:sym typeface="Monaco" charset="0"/>
              </a:rPr>
              <a:t>greentea</a:t>
            </a:r>
            <a:r>
              <a:rPr lang="en-US" altLang="en-US" sz="1500" dirty="0">
                <a:solidFill>
                  <a:srgbClr val="2A00FF"/>
                </a:solidFill>
                <a:latin typeface="Monaco" charset="0"/>
                <a:sym typeface="Monaco" charset="0"/>
              </a:rPr>
              <a:t>"</a:t>
            </a:r>
            <a:r>
              <a:rPr lang="en-US" altLang="en-US" sz="1500" dirty="0">
                <a:solidFill>
                  <a:srgbClr val="008080"/>
                </a:solidFill>
                <a:latin typeface="Monaco" charset="0"/>
                <a:sym typeface="Monaco" charset="0"/>
              </a:rPr>
              <a:t>&gt;</a:t>
            </a:r>
            <a:endParaRPr lang="en-US" altLang="en-US" sz="1500" dirty="0">
              <a:solidFill>
                <a:schemeClr val="tx1"/>
              </a:solidFill>
              <a:latin typeface="Monaco" charset="0"/>
              <a:sym typeface="Monaco" charset="0"/>
            </a:endParaRPr>
          </a:p>
          <a:p>
            <a:pPr algn="l" eaLnBrk="1" hangingPunct="1">
              <a:defRPr/>
            </a:pPr>
            <a:r>
              <a:rPr lang="en-US" altLang="en-US" sz="1500" dirty="0">
                <a:solidFill>
                  <a:schemeClr val="tx1"/>
                </a:solidFill>
                <a:latin typeface="Monaco" charset="0"/>
                <a:sym typeface="Monaco" charset="0"/>
              </a:rPr>
              <a:t>    My Green Tea</a:t>
            </a:r>
          </a:p>
          <a:p>
            <a:pPr algn="l" eaLnBrk="1" hangingPunct="1">
              <a:defRPr/>
            </a:pPr>
            <a:r>
              <a:rPr lang="en-US" altLang="en-US" sz="1500" dirty="0">
                <a:solidFill>
                  <a:schemeClr val="tx1"/>
                </a:solidFill>
                <a:latin typeface="Monaco" charset="0"/>
                <a:sym typeface="Monaco" charset="0"/>
              </a:rPr>
              <a:t>  </a:t>
            </a:r>
            <a:r>
              <a:rPr lang="en-US" altLang="en-US" sz="1500" dirty="0">
                <a:solidFill>
                  <a:srgbClr val="008080"/>
                </a:solidFill>
                <a:latin typeface="Monaco" charset="0"/>
                <a:sym typeface="Monaco" charset="0"/>
              </a:rPr>
              <a:t>&lt;/</a:t>
            </a:r>
            <a:r>
              <a:rPr lang="en-US" altLang="en-US" sz="1500" dirty="0">
                <a:solidFill>
                  <a:srgbClr val="3F7F7F"/>
                </a:solidFill>
                <a:latin typeface="Monaco" charset="0"/>
                <a:sym typeface="Monaco" charset="0"/>
              </a:rPr>
              <a:t>p</a:t>
            </a:r>
            <a:r>
              <a:rPr lang="en-US" altLang="en-US" sz="1500" dirty="0">
                <a:solidFill>
                  <a:srgbClr val="008080"/>
                </a:solidFill>
                <a:latin typeface="Monaco" charset="0"/>
                <a:sym typeface="Monaco" charset="0"/>
              </a:rPr>
              <a:t>&gt;</a:t>
            </a:r>
            <a:endParaRPr lang="en-US" altLang="en-US" sz="1500" dirty="0">
              <a:solidFill>
                <a:schemeClr val="tx1"/>
              </a:solidFill>
              <a:latin typeface="Monaco" charset="0"/>
              <a:sym typeface="Monaco" charset="0"/>
            </a:endParaRPr>
          </a:p>
          <a:p>
            <a:pPr algn="l" eaLnBrk="1" hangingPunct="1">
              <a:defRPr/>
            </a:pPr>
            <a:r>
              <a:rPr lang="en-US" altLang="en-US" sz="1500" dirty="0">
                <a:solidFill>
                  <a:schemeClr val="tx1"/>
                </a:solidFill>
                <a:latin typeface="Monaco" charset="0"/>
                <a:sym typeface="Monaco" charset="0"/>
              </a:rPr>
              <a:t>  </a:t>
            </a:r>
            <a:r>
              <a:rPr lang="en-US" altLang="en-US" sz="1500" dirty="0">
                <a:solidFill>
                  <a:srgbClr val="008080"/>
                </a:solidFill>
                <a:latin typeface="Monaco" charset="0"/>
                <a:sym typeface="Monaco" charset="0"/>
              </a:rPr>
              <a:t>&lt;</a:t>
            </a:r>
            <a:r>
              <a:rPr lang="en-US" altLang="en-US" sz="1500" dirty="0">
                <a:solidFill>
                  <a:srgbClr val="3F7F7F"/>
                </a:solidFill>
                <a:latin typeface="Monaco" charset="0"/>
                <a:sym typeface="Monaco" charset="0"/>
              </a:rPr>
              <a:t>p</a:t>
            </a:r>
            <a:r>
              <a:rPr lang="en-US" altLang="en-US" sz="1500" dirty="0">
                <a:solidFill>
                  <a:schemeClr val="tx1"/>
                </a:solidFill>
                <a:latin typeface="Monaco" charset="0"/>
                <a:sym typeface="Monaco" charset="0"/>
              </a:rPr>
              <a:t> </a:t>
            </a:r>
            <a:r>
              <a:rPr lang="en-US" altLang="en-US" sz="1500" dirty="0">
                <a:solidFill>
                  <a:srgbClr val="7F007F"/>
                </a:solidFill>
                <a:latin typeface="Monaco" charset="0"/>
                <a:sym typeface="Monaco" charset="0"/>
              </a:rPr>
              <a:t>class</a:t>
            </a:r>
            <a:r>
              <a:rPr lang="en-US" altLang="en-US" sz="1500" dirty="0">
                <a:solidFill>
                  <a:schemeClr val="tx1"/>
                </a:solidFill>
                <a:latin typeface="Monaco" charset="0"/>
                <a:sym typeface="Monaco" charset="0"/>
              </a:rPr>
              <a:t>=</a:t>
            </a:r>
            <a:r>
              <a:rPr lang="en-US" altLang="en-US" sz="1500" dirty="0">
                <a:solidFill>
                  <a:srgbClr val="2A00FF"/>
                </a:solidFill>
                <a:latin typeface="Monaco" charset="0"/>
                <a:sym typeface="Monaco" charset="0"/>
              </a:rPr>
              <a:t>"</a:t>
            </a:r>
            <a:r>
              <a:rPr lang="en-US" altLang="en-US" sz="1500" dirty="0" err="1">
                <a:solidFill>
                  <a:srgbClr val="2A00FF"/>
                </a:solidFill>
                <a:latin typeface="Monaco" charset="0"/>
                <a:sym typeface="Monaco" charset="0"/>
              </a:rPr>
              <a:t>greentea</a:t>
            </a:r>
            <a:r>
              <a:rPr lang="en-US" altLang="en-US" sz="1500" dirty="0">
                <a:solidFill>
                  <a:srgbClr val="2A00FF"/>
                </a:solidFill>
                <a:latin typeface="Monaco" charset="0"/>
                <a:sym typeface="Monaco" charset="0"/>
              </a:rPr>
              <a:t> blueberry"</a:t>
            </a:r>
            <a:r>
              <a:rPr lang="en-US" altLang="en-US" sz="1500" dirty="0">
                <a:solidFill>
                  <a:srgbClr val="008080"/>
                </a:solidFill>
                <a:latin typeface="Monaco" charset="0"/>
                <a:sym typeface="Monaco" charset="0"/>
              </a:rPr>
              <a:t>&gt;</a:t>
            </a:r>
            <a:endParaRPr lang="en-US" altLang="en-US" sz="1500" dirty="0">
              <a:solidFill>
                <a:schemeClr val="tx1"/>
              </a:solidFill>
              <a:latin typeface="Monaco" charset="0"/>
              <a:sym typeface="Monaco" charset="0"/>
            </a:endParaRPr>
          </a:p>
          <a:p>
            <a:pPr algn="l" eaLnBrk="1" hangingPunct="1">
              <a:defRPr/>
            </a:pPr>
            <a:r>
              <a:rPr lang="en-US" altLang="en-US" sz="1500" dirty="0">
                <a:solidFill>
                  <a:schemeClr val="tx1"/>
                </a:solidFill>
                <a:latin typeface="Monaco" charset="0"/>
                <a:sym typeface="Monaco" charset="0"/>
              </a:rPr>
              <a:t>    My Mixed Tea - what </a:t>
            </a:r>
            <a:r>
              <a:rPr lang="en-US" altLang="en-US" sz="1500" dirty="0" err="1">
                <a:solidFill>
                  <a:schemeClr val="tx1"/>
                </a:solidFill>
                <a:latin typeface="Monaco" charset="0"/>
                <a:sym typeface="Monaco" charset="0"/>
              </a:rPr>
              <a:t>colour</a:t>
            </a:r>
            <a:r>
              <a:rPr lang="en-US" altLang="en-US" sz="1500" dirty="0">
                <a:solidFill>
                  <a:schemeClr val="tx1"/>
                </a:solidFill>
                <a:latin typeface="Monaco" charset="0"/>
                <a:sym typeface="Monaco" charset="0"/>
              </a:rPr>
              <a:t> is it?</a:t>
            </a:r>
          </a:p>
          <a:p>
            <a:pPr algn="l" eaLnBrk="1" hangingPunct="1">
              <a:defRPr/>
            </a:pPr>
            <a:r>
              <a:rPr lang="en-US" altLang="en-US" sz="1500" dirty="0">
                <a:solidFill>
                  <a:schemeClr val="tx1"/>
                </a:solidFill>
                <a:latin typeface="Monaco" charset="0"/>
                <a:sym typeface="Monaco" charset="0"/>
              </a:rPr>
              <a:t>  </a:t>
            </a:r>
            <a:r>
              <a:rPr lang="en-US" altLang="en-US" sz="1500" dirty="0">
                <a:solidFill>
                  <a:srgbClr val="008080"/>
                </a:solidFill>
                <a:latin typeface="Monaco" charset="0"/>
                <a:sym typeface="Monaco" charset="0"/>
              </a:rPr>
              <a:t>&lt;/</a:t>
            </a:r>
            <a:r>
              <a:rPr lang="en-US" altLang="en-US" sz="1500" dirty="0">
                <a:solidFill>
                  <a:srgbClr val="3F7F7F"/>
                </a:solidFill>
                <a:latin typeface="Monaco" charset="0"/>
                <a:sym typeface="Monaco" charset="0"/>
              </a:rPr>
              <a:t>p</a:t>
            </a:r>
            <a:r>
              <a:rPr lang="en-US" altLang="en-US" sz="1500" dirty="0">
                <a:solidFill>
                  <a:srgbClr val="008080"/>
                </a:solidFill>
                <a:latin typeface="Monaco" charset="0"/>
                <a:sym typeface="Monaco" charset="0"/>
              </a:rPr>
              <a:t>&gt;</a:t>
            </a:r>
          </a:p>
        </p:txBody>
      </p:sp>
      <p:sp>
        <p:nvSpPr>
          <p:cNvPr id="48140" name="Line 10"/>
          <p:cNvSpPr>
            <a:spLocks noChangeShapeType="1"/>
          </p:cNvSpPr>
          <p:nvPr/>
        </p:nvSpPr>
        <p:spPr bwMode="auto">
          <a:xfrm rot="10800000" flipH="1">
            <a:off x="3059832" y="2518172"/>
            <a:ext cx="1213024" cy="1198860"/>
          </a:xfrm>
          <a:prstGeom prst="line">
            <a:avLst/>
          </a:prstGeom>
          <a:ln>
            <a:headEnd type="stealth" w="med" len="med"/>
            <a:tailEnd/>
          </a:ln>
        </p:spPr>
        <p:style>
          <a:lnRef idx="1">
            <a:schemeClr val="accent1"/>
          </a:lnRef>
          <a:fillRef idx="0">
            <a:schemeClr val="accent1"/>
          </a:fillRef>
          <a:effectRef idx="0">
            <a:schemeClr val="accent1"/>
          </a:effectRef>
          <a:fontRef idx="minor">
            <a:schemeClr val="tx1"/>
          </a:fontRef>
        </p:style>
        <p:txBody>
          <a:bodyPr lIns="0" tIns="0" rIns="0" bIns="0"/>
          <a:lstStyle/>
          <a:p>
            <a:pPr>
              <a:defRPr/>
            </a:pPr>
            <a:endParaRPr lang="en-GB"/>
          </a:p>
        </p:txBody>
      </p:sp>
      <p:sp>
        <p:nvSpPr>
          <p:cNvPr id="48141" name="Line 11"/>
          <p:cNvSpPr>
            <a:spLocks noChangeShapeType="1"/>
          </p:cNvSpPr>
          <p:nvPr/>
        </p:nvSpPr>
        <p:spPr bwMode="auto">
          <a:xfrm rot="10800000" flipH="1">
            <a:off x="1547663" y="3573016"/>
            <a:ext cx="4774555" cy="800968"/>
          </a:xfrm>
          <a:prstGeom prst="line">
            <a:avLst/>
          </a:prstGeom>
          <a:ln>
            <a:headEnd type="stealth" w="med" len="med"/>
            <a:tailEnd/>
          </a:ln>
        </p:spPr>
        <p:style>
          <a:lnRef idx="1">
            <a:schemeClr val="accent1"/>
          </a:lnRef>
          <a:fillRef idx="0">
            <a:schemeClr val="accent1"/>
          </a:fillRef>
          <a:effectRef idx="0">
            <a:schemeClr val="accent1"/>
          </a:effectRef>
          <a:fontRef idx="minor">
            <a:schemeClr val="tx1"/>
          </a:fontRef>
        </p:style>
        <p:txBody>
          <a:bodyPr lIns="0" tIns="0" rIns="0" bIns="0"/>
          <a:lstStyle/>
          <a:p>
            <a:pPr>
              <a:defRPr/>
            </a:pPr>
            <a:endParaRPr lang="en-GB"/>
          </a:p>
        </p:txBody>
      </p:sp>
      <p:sp>
        <p:nvSpPr>
          <p:cNvPr id="48142" name="Line 12"/>
          <p:cNvSpPr>
            <a:spLocks noChangeShapeType="1"/>
          </p:cNvSpPr>
          <p:nvPr/>
        </p:nvSpPr>
        <p:spPr bwMode="auto">
          <a:xfrm flipV="1">
            <a:off x="2040434" y="4889004"/>
            <a:ext cx="4281785" cy="59160"/>
          </a:xfrm>
          <a:prstGeom prst="line">
            <a:avLst/>
          </a:prstGeom>
          <a:ln>
            <a:headEnd type="stealth" w="med" len="med"/>
            <a:tailEnd/>
          </a:ln>
        </p:spPr>
        <p:style>
          <a:lnRef idx="1">
            <a:schemeClr val="accent1"/>
          </a:lnRef>
          <a:fillRef idx="0">
            <a:schemeClr val="accent1"/>
          </a:fillRef>
          <a:effectRef idx="0">
            <a:schemeClr val="accent1"/>
          </a:effectRef>
          <a:fontRef idx="minor">
            <a:schemeClr val="tx1"/>
          </a:fontRef>
        </p:style>
        <p:txBody>
          <a:bodyPr lIns="0" tIns="0" rIns="0" bIns="0"/>
          <a:lstStyle/>
          <a:p>
            <a:pPr>
              <a:defRPr/>
            </a:pPr>
            <a:endParaRPr lang="en-GB"/>
          </a:p>
        </p:txBody>
      </p:sp>
      <p:sp>
        <p:nvSpPr>
          <p:cNvPr id="48143" name="Line 13"/>
          <p:cNvSpPr>
            <a:spLocks noChangeShapeType="1"/>
          </p:cNvSpPr>
          <p:nvPr/>
        </p:nvSpPr>
        <p:spPr bwMode="auto">
          <a:xfrm>
            <a:off x="3255988" y="5771927"/>
            <a:ext cx="3066231" cy="264542"/>
          </a:xfrm>
          <a:prstGeom prst="line">
            <a:avLst/>
          </a:prstGeom>
          <a:ln>
            <a:headEnd type="stealth" w="med" len="med"/>
            <a:tailEnd/>
          </a:ln>
        </p:spPr>
        <p:style>
          <a:lnRef idx="1">
            <a:schemeClr val="accent1"/>
          </a:lnRef>
          <a:fillRef idx="0">
            <a:schemeClr val="accent1"/>
          </a:fillRef>
          <a:effectRef idx="0">
            <a:schemeClr val="accent1"/>
          </a:effectRef>
          <a:fontRef idx="minor">
            <a:schemeClr val="tx1"/>
          </a:fontRef>
        </p:style>
        <p:txBody>
          <a:bodyPr lIns="0" tIns="0" rIns="0" bIns="0"/>
          <a:lstStyle/>
          <a:p>
            <a:pPr>
              <a:defRPr/>
            </a:pPr>
            <a:endParaRPr lang="en-GB"/>
          </a:p>
        </p:txBody>
      </p:sp>
      <p:sp>
        <p:nvSpPr>
          <p:cNvPr id="16" name="Rectangle 5"/>
          <p:cNvSpPr>
            <a:spLocks/>
          </p:cNvSpPr>
          <p:nvPr/>
        </p:nvSpPr>
        <p:spPr bwMode="auto">
          <a:xfrm>
            <a:off x="722189" y="1784822"/>
            <a:ext cx="2803922" cy="37504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253090" tIns="0" rIns="0" bIns="0" anchor="ctr"/>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eaLnBrk="1" hangingPunct="1">
              <a:spcBef>
                <a:spcPts val="3375"/>
              </a:spcBef>
              <a:defRPr/>
            </a:pPr>
            <a:r>
              <a:rPr lang="en-US" altLang="en-US" sz="1800" dirty="0">
                <a:solidFill>
                  <a:schemeClr val="tx1"/>
                </a:solidFill>
                <a:latin typeface="Helvetica Neue" charset="0"/>
                <a:sym typeface="Helvetica Neue" charset="0"/>
              </a:rPr>
              <a:t>1- Explicit Match</a:t>
            </a:r>
          </a:p>
        </p:txBody>
      </p:sp>
    </p:spTree>
    <p:extLst>
      <p:ext uri="{BB962C8B-B14F-4D97-AF65-F5344CB8AC3E}">
        <p14:creationId xmlns:p14="http://schemas.microsoft.com/office/powerpoint/2010/main" val="3179357883"/>
      </p:ext>
    </p:extLst>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pPr>
              <a:defRPr/>
            </a:pPr>
            <a:fld id="{3FB048D6-E00E-4C12-AFA2-0902B598A9FE}" type="slidenum">
              <a:rPr lang="en-US"/>
              <a:pPr>
                <a:defRPr/>
              </a:pPr>
              <a:t>27</a:t>
            </a:fld>
            <a:endParaRPr lang="en-US"/>
          </a:p>
        </p:txBody>
      </p:sp>
      <p:sp>
        <p:nvSpPr>
          <p:cNvPr id="60419" name="Rectangle 1"/>
          <p:cNvSpPr>
            <a:spLocks noGrp="1" noChangeArrowheads="1"/>
          </p:cNvSpPr>
          <p:nvPr>
            <p:ph type="title"/>
          </p:nvPr>
        </p:nvSpPr>
        <p:spPr/>
        <p:txBody>
          <a:bodyPr/>
          <a:lstStyle/>
          <a:p>
            <a:pPr eaLnBrk="1" hangingPunct="1"/>
            <a:endParaRPr lang="en-US" altLang="en-US" smtClean="0"/>
          </a:p>
        </p:txBody>
      </p:sp>
      <p:pic>
        <p:nvPicPr>
          <p:cNvPr id="49156" name="Picture 2"/>
          <p:cNvPicPr>
            <a:picLocks noChangeAspect="1" noChangeArrowheads="1"/>
          </p:cNvPicPr>
          <p:nvPr/>
        </p:nvPicPr>
        <p:blipFill>
          <a:blip r:embed="rId2"/>
          <a:srcRect/>
          <a:stretch>
            <a:fillRect/>
          </a:stretch>
        </p:blipFill>
        <p:spPr bwMode="auto">
          <a:xfrm>
            <a:off x="2232422" y="4375547"/>
            <a:ext cx="3866555" cy="2127498"/>
          </a:xfrm>
          <a:prstGeom prst="rect">
            <a:avLst/>
          </a:prstGeom>
          <a:ln>
            <a:headEnd/>
            <a:tailEnd/>
          </a:ln>
        </p:spPr>
        <p:style>
          <a:lnRef idx="2">
            <a:schemeClr val="accent1"/>
          </a:lnRef>
          <a:fillRef idx="1">
            <a:schemeClr val="lt1"/>
          </a:fillRef>
          <a:effectRef idx="0">
            <a:schemeClr val="accent1"/>
          </a:effectRef>
          <a:fontRef idx="minor">
            <a:schemeClr val="dk1"/>
          </a:fontRef>
        </p:style>
      </p:pic>
      <p:sp>
        <p:nvSpPr>
          <p:cNvPr id="49157" name="Rectangle 3"/>
          <p:cNvSpPr>
            <a:spLocks/>
          </p:cNvSpPr>
          <p:nvPr/>
        </p:nvSpPr>
        <p:spPr bwMode="auto">
          <a:xfrm>
            <a:off x="3616524" y="1391945"/>
            <a:ext cx="3961731" cy="2600712"/>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lIns="253090" tIns="0" rIns="0" bIns="0" anchor="ctr">
            <a:spAutoFit/>
          </a:bodyPr>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algn="l" eaLnBrk="1" hangingPunct="1">
              <a:defRPr/>
            </a:pPr>
            <a:r>
              <a:rPr lang="en-US" altLang="en-US" sz="1300">
                <a:solidFill>
                  <a:schemeClr val="tx1"/>
                </a:solidFill>
                <a:latin typeface="Monaco" charset="0"/>
                <a:sym typeface="Monaco" charset="0"/>
              </a:rPr>
              <a:t>  </a:t>
            </a:r>
            <a:r>
              <a:rPr lang="en-US" altLang="en-US" sz="1300">
                <a:solidFill>
                  <a:srgbClr val="008080"/>
                </a:solidFill>
                <a:latin typeface="Monaco" charset="0"/>
                <a:sym typeface="Monaco" charset="0"/>
              </a:rPr>
              <a:t>&lt;</a:t>
            </a:r>
            <a:r>
              <a:rPr lang="en-US" altLang="en-US" sz="1300">
                <a:solidFill>
                  <a:srgbClr val="3F7F7F"/>
                </a:solidFill>
                <a:latin typeface="Monaco" charset="0"/>
                <a:sym typeface="Monaco" charset="0"/>
              </a:rPr>
              <a:t>p</a:t>
            </a:r>
            <a:r>
              <a:rPr lang="en-US" altLang="en-US" sz="1300">
                <a:solidFill>
                  <a:srgbClr val="008080"/>
                </a:solidFill>
                <a:latin typeface="Monaco" charset="0"/>
                <a:sym typeface="Monaco" charset="0"/>
              </a:rPr>
              <a:t>&gt;</a:t>
            </a:r>
            <a:r>
              <a:rPr lang="en-US" altLang="en-US" sz="1300">
                <a:solidFill>
                  <a:schemeClr val="tx1"/>
                </a:solidFill>
                <a:latin typeface="Monaco" charset="0"/>
                <a:sym typeface="Monaco" charset="0"/>
              </a:rPr>
              <a:t> </a:t>
            </a:r>
          </a:p>
          <a:p>
            <a:pPr algn="l" eaLnBrk="1" hangingPunct="1">
              <a:defRPr/>
            </a:pPr>
            <a:r>
              <a:rPr lang="en-US" altLang="en-US" sz="1300">
                <a:solidFill>
                  <a:schemeClr val="tx1"/>
                </a:solidFill>
                <a:latin typeface="Monaco" charset="0"/>
                <a:sym typeface="Monaco" charset="0"/>
              </a:rPr>
              <a:t>    My Normal Tea </a:t>
            </a:r>
            <a:r>
              <a:rPr lang="en-US" altLang="en-US" sz="1300">
                <a:solidFill>
                  <a:srgbClr val="008080"/>
                </a:solidFill>
                <a:latin typeface="Monaco" charset="0"/>
                <a:sym typeface="Monaco" charset="0"/>
              </a:rPr>
              <a:t>&lt;</a:t>
            </a:r>
            <a:r>
              <a:rPr lang="en-US" altLang="en-US" sz="1300">
                <a:solidFill>
                  <a:srgbClr val="3F7F7F"/>
                </a:solidFill>
                <a:latin typeface="Monaco" charset="0"/>
                <a:sym typeface="Monaco" charset="0"/>
              </a:rPr>
              <a:t>br</a:t>
            </a:r>
            <a:r>
              <a:rPr lang="en-US" altLang="en-US" sz="1300">
                <a:solidFill>
                  <a:srgbClr val="008080"/>
                </a:solidFill>
                <a:latin typeface="Monaco" charset="0"/>
                <a:sym typeface="Monaco" charset="0"/>
              </a:rPr>
              <a:t>&gt;</a:t>
            </a:r>
            <a:endParaRPr lang="en-US" altLang="en-US" sz="1300">
              <a:solidFill>
                <a:schemeClr val="tx1"/>
              </a:solidFill>
              <a:latin typeface="Monaco" charset="0"/>
              <a:sym typeface="Monaco" charset="0"/>
            </a:endParaRPr>
          </a:p>
          <a:p>
            <a:pPr algn="l" eaLnBrk="1" hangingPunct="1">
              <a:defRPr/>
            </a:pPr>
            <a:r>
              <a:rPr lang="en-US" altLang="en-US" sz="1300">
                <a:solidFill>
                  <a:schemeClr val="tx1"/>
                </a:solidFill>
                <a:latin typeface="Monaco" charset="0"/>
                <a:sym typeface="Monaco" charset="0"/>
              </a:rPr>
              <a:t>    Customers say they </a:t>
            </a:r>
            <a:r>
              <a:rPr lang="en-US" altLang="en-US" sz="1300">
                <a:solidFill>
                  <a:srgbClr val="008080"/>
                </a:solidFill>
                <a:latin typeface="Monaco" charset="0"/>
                <a:sym typeface="Monaco" charset="0"/>
              </a:rPr>
              <a:t>&lt;</a:t>
            </a:r>
            <a:r>
              <a:rPr lang="en-US" altLang="en-US" sz="1300">
                <a:solidFill>
                  <a:srgbClr val="3F7F7F"/>
                </a:solidFill>
                <a:latin typeface="Monaco" charset="0"/>
                <a:sym typeface="Monaco" charset="0"/>
              </a:rPr>
              <a:t>q</a:t>
            </a:r>
            <a:r>
              <a:rPr lang="en-US" altLang="en-US" sz="1300">
                <a:solidFill>
                  <a:srgbClr val="008080"/>
                </a:solidFill>
                <a:latin typeface="Monaco" charset="0"/>
                <a:sym typeface="Monaco" charset="0"/>
              </a:rPr>
              <a:t>&gt;</a:t>
            </a:r>
            <a:r>
              <a:rPr lang="en-US" altLang="en-US" sz="1300">
                <a:solidFill>
                  <a:schemeClr val="tx1"/>
                </a:solidFill>
                <a:latin typeface="Monaco" charset="0"/>
                <a:sym typeface="Monaco" charset="0"/>
              </a:rPr>
              <a:t>really like</a:t>
            </a:r>
            <a:r>
              <a:rPr lang="en-US" altLang="en-US" sz="1300">
                <a:solidFill>
                  <a:srgbClr val="008080"/>
                </a:solidFill>
                <a:latin typeface="Monaco" charset="0"/>
                <a:sym typeface="Monaco" charset="0"/>
              </a:rPr>
              <a:t>&lt;/</a:t>
            </a:r>
            <a:r>
              <a:rPr lang="en-US" altLang="en-US" sz="1300">
                <a:solidFill>
                  <a:srgbClr val="3F7F7F"/>
                </a:solidFill>
                <a:latin typeface="Monaco" charset="0"/>
                <a:sym typeface="Monaco" charset="0"/>
              </a:rPr>
              <a:t>q</a:t>
            </a:r>
            <a:r>
              <a:rPr lang="en-US" altLang="en-US" sz="1300">
                <a:solidFill>
                  <a:srgbClr val="008080"/>
                </a:solidFill>
                <a:latin typeface="Monaco" charset="0"/>
                <a:sym typeface="Monaco" charset="0"/>
              </a:rPr>
              <a:t>&gt;</a:t>
            </a:r>
            <a:r>
              <a:rPr lang="en-US" altLang="en-US" sz="1300">
                <a:solidFill>
                  <a:schemeClr val="tx1"/>
                </a:solidFill>
                <a:latin typeface="Monaco" charset="0"/>
                <a:sym typeface="Monaco" charset="0"/>
              </a:rPr>
              <a:t> this one!</a:t>
            </a:r>
          </a:p>
          <a:p>
            <a:pPr algn="l" eaLnBrk="1" hangingPunct="1">
              <a:defRPr/>
            </a:pPr>
            <a:r>
              <a:rPr lang="en-US" altLang="en-US" sz="1300">
                <a:solidFill>
                  <a:schemeClr val="tx1"/>
                </a:solidFill>
                <a:latin typeface="Monaco" charset="0"/>
                <a:sym typeface="Monaco" charset="0"/>
              </a:rPr>
              <a:t>  </a:t>
            </a:r>
            <a:r>
              <a:rPr lang="en-US" altLang="en-US" sz="1300">
                <a:solidFill>
                  <a:srgbClr val="008080"/>
                </a:solidFill>
                <a:latin typeface="Monaco" charset="0"/>
                <a:sym typeface="Monaco" charset="0"/>
              </a:rPr>
              <a:t>&lt;/</a:t>
            </a:r>
            <a:r>
              <a:rPr lang="en-US" altLang="en-US" sz="1300">
                <a:solidFill>
                  <a:srgbClr val="3F7F7F"/>
                </a:solidFill>
                <a:latin typeface="Monaco" charset="0"/>
                <a:sym typeface="Monaco" charset="0"/>
              </a:rPr>
              <a:t>p</a:t>
            </a:r>
            <a:r>
              <a:rPr lang="en-US" altLang="en-US" sz="1300">
                <a:solidFill>
                  <a:srgbClr val="008080"/>
                </a:solidFill>
                <a:latin typeface="Monaco" charset="0"/>
                <a:sym typeface="Monaco" charset="0"/>
              </a:rPr>
              <a:t>&gt;</a:t>
            </a:r>
            <a:endParaRPr lang="en-US" altLang="en-US" sz="1300">
              <a:solidFill>
                <a:schemeClr val="tx1"/>
              </a:solidFill>
              <a:latin typeface="Monaco" charset="0"/>
              <a:sym typeface="Monaco" charset="0"/>
            </a:endParaRPr>
          </a:p>
          <a:p>
            <a:pPr algn="l" eaLnBrk="1" hangingPunct="1">
              <a:defRPr/>
            </a:pPr>
            <a:r>
              <a:rPr lang="en-US" altLang="en-US" sz="1300">
                <a:solidFill>
                  <a:schemeClr val="tx1"/>
                </a:solidFill>
                <a:latin typeface="Monaco" charset="0"/>
                <a:sym typeface="Monaco" charset="0"/>
              </a:rPr>
              <a:t>  </a:t>
            </a:r>
            <a:r>
              <a:rPr lang="en-US" altLang="en-US" sz="1300">
                <a:solidFill>
                  <a:srgbClr val="008080"/>
                </a:solidFill>
                <a:latin typeface="Monaco" charset="0"/>
                <a:sym typeface="Monaco" charset="0"/>
              </a:rPr>
              <a:t>&lt;</a:t>
            </a:r>
            <a:r>
              <a:rPr lang="en-US" altLang="en-US" sz="1300">
                <a:solidFill>
                  <a:srgbClr val="3F7F7F"/>
                </a:solidFill>
                <a:latin typeface="Monaco" charset="0"/>
                <a:sym typeface="Monaco" charset="0"/>
              </a:rPr>
              <a:t>blockquote</a:t>
            </a:r>
            <a:r>
              <a:rPr lang="en-US" altLang="en-US" sz="1300">
                <a:solidFill>
                  <a:srgbClr val="008080"/>
                </a:solidFill>
                <a:latin typeface="Monaco" charset="0"/>
                <a:sym typeface="Monaco" charset="0"/>
              </a:rPr>
              <a:t>&gt;</a:t>
            </a:r>
            <a:endParaRPr lang="en-US" altLang="en-US" sz="1300">
              <a:solidFill>
                <a:schemeClr val="tx1"/>
              </a:solidFill>
              <a:latin typeface="Monaco" charset="0"/>
              <a:sym typeface="Monaco" charset="0"/>
            </a:endParaRPr>
          </a:p>
          <a:p>
            <a:pPr algn="l" eaLnBrk="1" hangingPunct="1">
              <a:defRPr/>
            </a:pPr>
            <a:r>
              <a:rPr lang="en-US" altLang="en-US" sz="1300">
                <a:solidFill>
                  <a:schemeClr val="tx1"/>
                </a:solidFill>
                <a:latin typeface="Monaco" charset="0"/>
                <a:sym typeface="Monaco" charset="0"/>
              </a:rPr>
              <a:t>    All of the best teas</a:t>
            </a:r>
          </a:p>
          <a:p>
            <a:pPr algn="l" eaLnBrk="1" hangingPunct="1">
              <a:defRPr/>
            </a:pPr>
            <a:r>
              <a:rPr lang="en-US" altLang="en-US" sz="1300">
                <a:solidFill>
                  <a:schemeClr val="tx1"/>
                </a:solidFill>
                <a:latin typeface="Monaco" charset="0"/>
                <a:sym typeface="Monaco" charset="0"/>
              </a:rPr>
              <a:t>  </a:t>
            </a:r>
            <a:r>
              <a:rPr lang="en-US" altLang="en-US" sz="1300">
                <a:solidFill>
                  <a:srgbClr val="008080"/>
                </a:solidFill>
                <a:latin typeface="Monaco" charset="0"/>
                <a:sym typeface="Monaco" charset="0"/>
              </a:rPr>
              <a:t>&lt;/</a:t>
            </a:r>
            <a:r>
              <a:rPr lang="en-US" altLang="en-US" sz="1300">
                <a:solidFill>
                  <a:srgbClr val="3F7F7F"/>
                </a:solidFill>
                <a:latin typeface="Monaco" charset="0"/>
                <a:sym typeface="Monaco" charset="0"/>
              </a:rPr>
              <a:t>blockquote</a:t>
            </a:r>
            <a:r>
              <a:rPr lang="en-US" altLang="en-US" sz="1300">
                <a:solidFill>
                  <a:srgbClr val="008080"/>
                </a:solidFill>
                <a:latin typeface="Monaco" charset="0"/>
                <a:sym typeface="Monaco" charset="0"/>
              </a:rPr>
              <a:t>&gt;</a:t>
            </a:r>
            <a:endParaRPr lang="en-US" altLang="en-US" sz="1300">
              <a:solidFill>
                <a:schemeClr val="tx1"/>
              </a:solidFill>
              <a:latin typeface="Monaco" charset="0"/>
              <a:sym typeface="Monaco" charset="0"/>
            </a:endParaRPr>
          </a:p>
          <a:p>
            <a:pPr algn="l" eaLnBrk="1" hangingPunct="1">
              <a:defRPr/>
            </a:pPr>
            <a:r>
              <a:rPr lang="en-US" altLang="en-US" sz="1300">
                <a:solidFill>
                  <a:schemeClr val="tx1"/>
                </a:solidFill>
                <a:latin typeface="Monaco" charset="0"/>
                <a:sym typeface="Monaco" charset="0"/>
              </a:rPr>
              <a:t>  </a:t>
            </a:r>
            <a:r>
              <a:rPr lang="en-US" altLang="en-US" sz="1300">
                <a:solidFill>
                  <a:srgbClr val="008080"/>
                </a:solidFill>
                <a:latin typeface="Monaco" charset="0"/>
                <a:sym typeface="Monaco" charset="0"/>
              </a:rPr>
              <a:t>&lt;</a:t>
            </a:r>
            <a:r>
              <a:rPr lang="en-US" altLang="en-US" sz="1300">
                <a:solidFill>
                  <a:srgbClr val="3F7F7F"/>
                </a:solidFill>
                <a:latin typeface="Monaco" charset="0"/>
                <a:sym typeface="Monaco" charset="0"/>
              </a:rPr>
              <a:t>p</a:t>
            </a:r>
            <a:r>
              <a:rPr lang="en-US" altLang="en-US" sz="1300">
                <a:solidFill>
                  <a:schemeClr val="tx1"/>
                </a:solidFill>
                <a:latin typeface="Monaco" charset="0"/>
                <a:sym typeface="Monaco" charset="0"/>
              </a:rPr>
              <a:t> </a:t>
            </a:r>
            <a:r>
              <a:rPr lang="en-US" altLang="en-US" sz="1300">
                <a:solidFill>
                  <a:srgbClr val="7F007F"/>
                </a:solidFill>
                <a:latin typeface="Monaco" charset="0"/>
                <a:sym typeface="Monaco" charset="0"/>
              </a:rPr>
              <a:t>class</a:t>
            </a:r>
            <a:r>
              <a:rPr lang="en-US" altLang="en-US" sz="1300">
                <a:solidFill>
                  <a:schemeClr val="tx1"/>
                </a:solidFill>
                <a:latin typeface="Monaco" charset="0"/>
                <a:sym typeface="Monaco" charset="0"/>
              </a:rPr>
              <a:t>=</a:t>
            </a:r>
            <a:r>
              <a:rPr lang="en-US" altLang="en-US" sz="1300">
                <a:solidFill>
                  <a:srgbClr val="2A00FF"/>
                </a:solidFill>
                <a:latin typeface="Monaco" charset="0"/>
                <a:sym typeface="Monaco" charset="0"/>
              </a:rPr>
              <a:t>"greentea"</a:t>
            </a:r>
            <a:r>
              <a:rPr lang="en-US" altLang="en-US" sz="1300">
                <a:solidFill>
                  <a:srgbClr val="008080"/>
                </a:solidFill>
                <a:latin typeface="Monaco" charset="0"/>
                <a:sym typeface="Monaco" charset="0"/>
              </a:rPr>
              <a:t>&gt;</a:t>
            </a:r>
            <a:endParaRPr lang="en-US" altLang="en-US" sz="1300">
              <a:solidFill>
                <a:schemeClr val="tx1"/>
              </a:solidFill>
              <a:latin typeface="Monaco" charset="0"/>
              <a:sym typeface="Monaco" charset="0"/>
            </a:endParaRPr>
          </a:p>
          <a:p>
            <a:pPr algn="l" eaLnBrk="1" hangingPunct="1">
              <a:defRPr/>
            </a:pPr>
            <a:r>
              <a:rPr lang="en-US" altLang="en-US" sz="1300">
                <a:solidFill>
                  <a:schemeClr val="tx1"/>
                </a:solidFill>
                <a:latin typeface="Monaco" charset="0"/>
                <a:sym typeface="Monaco" charset="0"/>
              </a:rPr>
              <a:t>    My Green Tea</a:t>
            </a:r>
          </a:p>
          <a:p>
            <a:pPr algn="l" eaLnBrk="1" hangingPunct="1">
              <a:defRPr/>
            </a:pPr>
            <a:r>
              <a:rPr lang="en-US" altLang="en-US" sz="1300">
                <a:solidFill>
                  <a:schemeClr val="tx1"/>
                </a:solidFill>
                <a:latin typeface="Monaco" charset="0"/>
                <a:sym typeface="Monaco" charset="0"/>
              </a:rPr>
              <a:t>  </a:t>
            </a:r>
            <a:r>
              <a:rPr lang="en-US" altLang="en-US" sz="1300">
                <a:solidFill>
                  <a:srgbClr val="008080"/>
                </a:solidFill>
                <a:latin typeface="Monaco" charset="0"/>
                <a:sym typeface="Monaco" charset="0"/>
              </a:rPr>
              <a:t>&lt;/</a:t>
            </a:r>
            <a:r>
              <a:rPr lang="en-US" altLang="en-US" sz="1300">
                <a:solidFill>
                  <a:srgbClr val="3F7F7F"/>
                </a:solidFill>
                <a:latin typeface="Monaco" charset="0"/>
                <a:sym typeface="Monaco" charset="0"/>
              </a:rPr>
              <a:t>p</a:t>
            </a:r>
            <a:r>
              <a:rPr lang="en-US" altLang="en-US" sz="1300">
                <a:solidFill>
                  <a:srgbClr val="008080"/>
                </a:solidFill>
                <a:latin typeface="Monaco" charset="0"/>
                <a:sym typeface="Monaco" charset="0"/>
              </a:rPr>
              <a:t>&gt;</a:t>
            </a:r>
            <a:endParaRPr lang="en-US" altLang="en-US" sz="1300">
              <a:solidFill>
                <a:schemeClr val="tx1"/>
              </a:solidFill>
              <a:latin typeface="Monaco" charset="0"/>
              <a:sym typeface="Monaco" charset="0"/>
            </a:endParaRPr>
          </a:p>
          <a:p>
            <a:pPr algn="l" eaLnBrk="1" hangingPunct="1">
              <a:defRPr/>
            </a:pPr>
            <a:r>
              <a:rPr lang="en-US" altLang="en-US" sz="1300">
                <a:solidFill>
                  <a:schemeClr val="tx1"/>
                </a:solidFill>
                <a:latin typeface="Monaco" charset="0"/>
                <a:sym typeface="Monaco" charset="0"/>
              </a:rPr>
              <a:t>  </a:t>
            </a:r>
            <a:r>
              <a:rPr lang="en-US" altLang="en-US" sz="1300">
                <a:solidFill>
                  <a:srgbClr val="008080"/>
                </a:solidFill>
                <a:latin typeface="Monaco" charset="0"/>
                <a:sym typeface="Monaco" charset="0"/>
              </a:rPr>
              <a:t>&lt;</a:t>
            </a:r>
            <a:r>
              <a:rPr lang="en-US" altLang="en-US" sz="1300">
                <a:solidFill>
                  <a:srgbClr val="3F7F7F"/>
                </a:solidFill>
                <a:latin typeface="Monaco" charset="0"/>
                <a:sym typeface="Monaco" charset="0"/>
              </a:rPr>
              <a:t>p</a:t>
            </a:r>
            <a:r>
              <a:rPr lang="en-US" altLang="en-US" sz="1300">
                <a:solidFill>
                  <a:schemeClr val="tx1"/>
                </a:solidFill>
                <a:latin typeface="Monaco" charset="0"/>
                <a:sym typeface="Monaco" charset="0"/>
              </a:rPr>
              <a:t> </a:t>
            </a:r>
            <a:r>
              <a:rPr lang="en-US" altLang="en-US" sz="1300">
                <a:solidFill>
                  <a:srgbClr val="7F007F"/>
                </a:solidFill>
                <a:latin typeface="Monaco" charset="0"/>
                <a:sym typeface="Monaco" charset="0"/>
              </a:rPr>
              <a:t>class</a:t>
            </a:r>
            <a:r>
              <a:rPr lang="en-US" altLang="en-US" sz="1300">
                <a:solidFill>
                  <a:schemeClr val="tx1"/>
                </a:solidFill>
                <a:latin typeface="Monaco" charset="0"/>
                <a:sym typeface="Monaco" charset="0"/>
              </a:rPr>
              <a:t>=</a:t>
            </a:r>
            <a:r>
              <a:rPr lang="en-US" altLang="en-US" sz="1300">
                <a:solidFill>
                  <a:srgbClr val="2A00FF"/>
                </a:solidFill>
                <a:latin typeface="Monaco" charset="0"/>
                <a:sym typeface="Monaco" charset="0"/>
              </a:rPr>
              <a:t>"greentea blueberry"</a:t>
            </a:r>
            <a:r>
              <a:rPr lang="en-US" altLang="en-US" sz="1300">
                <a:solidFill>
                  <a:srgbClr val="008080"/>
                </a:solidFill>
                <a:latin typeface="Monaco" charset="0"/>
                <a:sym typeface="Monaco" charset="0"/>
              </a:rPr>
              <a:t>&gt;</a:t>
            </a:r>
            <a:endParaRPr lang="en-US" altLang="en-US" sz="1300">
              <a:solidFill>
                <a:schemeClr val="tx1"/>
              </a:solidFill>
              <a:latin typeface="Monaco" charset="0"/>
              <a:sym typeface="Monaco" charset="0"/>
            </a:endParaRPr>
          </a:p>
          <a:p>
            <a:pPr algn="l" eaLnBrk="1" hangingPunct="1">
              <a:defRPr/>
            </a:pPr>
            <a:r>
              <a:rPr lang="en-US" altLang="en-US" sz="1300">
                <a:solidFill>
                  <a:schemeClr val="tx1"/>
                </a:solidFill>
                <a:latin typeface="Monaco" charset="0"/>
                <a:sym typeface="Monaco" charset="0"/>
              </a:rPr>
              <a:t>    My Mixed Tea - what colour is it?</a:t>
            </a:r>
          </a:p>
          <a:p>
            <a:pPr algn="l" eaLnBrk="1" hangingPunct="1">
              <a:defRPr/>
            </a:pPr>
            <a:r>
              <a:rPr lang="en-US" altLang="en-US" sz="1300">
                <a:solidFill>
                  <a:schemeClr val="tx1"/>
                </a:solidFill>
                <a:latin typeface="Monaco" charset="0"/>
                <a:sym typeface="Monaco" charset="0"/>
              </a:rPr>
              <a:t>  </a:t>
            </a:r>
            <a:r>
              <a:rPr lang="en-US" altLang="en-US" sz="1300">
                <a:solidFill>
                  <a:srgbClr val="008080"/>
                </a:solidFill>
                <a:latin typeface="Monaco" charset="0"/>
                <a:sym typeface="Monaco" charset="0"/>
              </a:rPr>
              <a:t>&lt;/</a:t>
            </a:r>
            <a:r>
              <a:rPr lang="en-US" altLang="en-US" sz="1300">
                <a:solidFill>
                  <a:srgbClr val="3F7F7F"/>
                </a:solidFill>
                <a:latin typeface="Monaco" charset="0"/>
                <a:sym typeface="Monaco" charset="0"/>
              </a:rPr>
              <a:t>p</a:t>
            </a:r>
            <a:r>
              <a:rPr lang="en-US" altLang="en-US" sz="1300">
                <a:solidFill>
                  <a:srgbClr val="008080"/>
                </a:solidFill>
                <a:latin typeface="Monaco" charset="0"/>
                <a:sym typeface="Monaco" charset="0"/>
              </a:rPr>
              <a:t>&gt;</a:t>
            </a:r>
          </a:p>
        </p:txBody>
      </p:sp>
      <p:sp>
        <p:nvSpPr>
          <p:cNvPr id="49158" name="Rectangle 4"/>
          <p:cNvSpPr>
            <a:spLocks/>
          </p:cNvSpPr>
          <p:nvPr/>
        </p:nvSpPr>
        <p:spPr bwMode="auto">
          <a:xfrm>
            <a:off x="366120" y="2192164"/>
            <a:ext cx="2376361" cy="1000274"/>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lIns="253090" tIns="0" rIns="0" bIns="0" anchor="ctr">
            <a:spAutoFit/>
          </a:bodyPr>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algn="l" eaLnBrk="1" hangingPunct="1">
              <a:defRPr/>
            </a:pPr>
            <a:r>
              <a:rPr lang="en-US" altLang="en-US" sz="1300">
                <a:solidFill>
                  <a:srgbClr val="3F7F7F"/>
                </a:solidFill>
                <a:latin typeface="Monaco" charset="0"/>
                <a:sym typeface="Monaco" charset="0"/>
              </a:rPr>
              <a:t>p</a:t>
            </a:r>
            <a:r>
              <a:rPr lang="en-US" altLang="en-US" sz="1300">
                <a:solidFill>
                  <a:schemeClr val="tx1"/>
                </a:solidFill>
                <a:latin typeface="Monaco" charset="0"/>
                <a:sym typeface="Monaco" charset="0"/>
              </a:rPr>
              <a:t>           { </a:t>
            </a:r>
            <a:r>
              <a:rPr lang="en-US" altLang="en-US" sz="1300">
                <a:solidFill>
                  <a:srgbClr val="7F007F"/>
                </a:solidFill>
                <a:latin typeface="Monaco" charset="0"/>
                <a:sym typeface="Monaco" charset="0"/>
              </a:rPr>
              <a:t>color</a:t>
            </a:r>
            <a:r>
              <a:rPr lang="en-US" altLang="en-US" sz="1300">
                <a:solidFill>
                  <a:schemeClr val="tx1"/>
                </a:solidFill>
                <a:latin typeface="Monaco" charset="0"/>
                <a:sym typeface="Monaco" charset="0"/>
              </a:rPr>
              <a:t>: </a:t>
            </a:r>
            <a:r>
              <a:rPr lang="en-US" altLang="en-US" sz="1300">
                <a:solidFill>
                  <a:srgbClr val="2A00E1"/>
                </a:solidFill>
                <a:latin typeface="Monaco" charset="0"/>
                <a:sym typeface="Monaco" charset="0"/>
              </a:rPr>
              <a:t>black</a:t>
            </a:r>
            <a:r>
              <a:rPr lang="en-US" altLang="en-US" sz="1300">
                <a:solidFill>
                  <a:schemeClr val="tx1"/>
                </a:solidFill>
                <a:latin typeface="Monaco" charset="0"/>
                <a:sym typeface="Monaco" charset="0"/>
              </a:rPr>
              <a:t>;  } </a:t>
            </a:r>
          </a:p>
          <a:p>
            <a:pPr algn="l" eaLnBrk="1" hangingPunct="1">
              <a:defRPr/>
            </a:pPr>
            <a:r>
              <a:rPr lang="en-US" altLang="en-US" sz="1300">
                <a:solidFill>
                  <a:srgbClr val="3F7F7F"/>
                </a:solidFill>
                <a:latin typeface="Monaco" charset="0"/>
                <a:sym typeface="Monaco" charset="0"/>
              </a:rPr>
              <a:t>.greentea</a:t>
            </a:r>
            <a:r>
              <a:rPr lang="en-US" altLang="en-US" sz="1300">
                <a:solidFill>
                  <a:schemeClr val="tx1"/>
                </a:solidFill>
                <a:latin typeface="Monaco" charset="0"/>
                <a:sym typeface="Monaco" charset="0"/>
              </a:rPr>
              <a:t>   { </a:t>
            </a:r>
            <a:r>
              <a:rPr lang="en-US" altLang="en-US" sz="1300">
                <a:solidFill>
                  <a:srgbClr val="7F007F"/>
                </a:solidFill>
                <a:latin typeface="Monaco" charset="0"/>
                <a:sym typeface="Monaco" charset="0"/>
              </a:rPr>
              <a:t>color</a:t>
            </a:r>
            <a:r>
              <a:rPr lang="en-US" altLang="en-US" sz="1300">
                <a:solidFill>
                  <a:schemeClr val="tx1"/>
                </a:solidFill>
                <a:latin typeface="Monaco" charset="0"/>
                <a:sym typeface="Monaco" charset="0"/>
              </a:rPr>
              <a:t>: </a:t>
            </a:r>
            <a:r>
              <a:rPr lang="en-US" altLang="en-US" sz="1300">
                <a:solidFill>
                  <a:srgbClr val="2A00E1"/>
                </a:solidFill>
                <a:latin typeface="Monaco" charset="0"/>
                <a:sym typeface="Monaco" charset="0"/>
              </a:rPr>
              <a:t>green</a:t>
            </a:r>
            <a:r>
              <a:rPr lang="en-US" altLang="en-US" sz="1300">
                <a:solidFill>
                  <a:schemeClr val="tx1"/>
                </a:solidFill>
                <a:latin typeface="Monaco" charset="0"/>
                <a:sym typeface="Monaco" charset="0"/>
              </a:rPr>
              <a:t>;  }</a:t>
            </a:r>
          </a:p>
          <a:p>
            <a:pPr algn="l" eaLnBrk="1" hangingPunct="1">
              <a:defRPr/>
            </a:pPr>
            <a:r>
              <a:rPr lang="en-US" altLang="en-US" sz="1300">
                <a:solidFill>
                  <a:srgbClr val="3F7F7F"/>
                </a:solidFill>
                <a:latin typeface="Monaco" charset="0"/>
                <a:sym typeface="Monaco" charset="0"/>
              </a:rPr>
              <a:t>p.greentea</a:t>
            </a:r>
            <a:r>
              <a:rPr lang="en-US" altLang="en-US" sz="1300">
                <a:solidFill>
                  <a:schemeClr val="tx1"/>
                </a:solidFill>
                <a:latin typeface="Monaco" charset="0"/>
                <a:sym typeface="Monaco" charset="0"/>
              </a:rPr>
              <a:t>  { </a:t>
            </a:r>
            <a:r>
              <a:rPr lang="en-US" altLang="en-US" sz="1300">
                <a:solidFill>
                  <a:srgbClr val="7F007F"/>
                </a:solidFill>
                <a:latin typeface="Monaco" charset="0"/>
                <a:sym typeface="Monaco" charset="0"/>
              </a:rPr>
              <a:t>color</a:t>
            </a:r>
            <a:r>
              <a:rPr lang="en-US" altLang="en-US" sz="1300">
                <a:solidFill>
                  <a:schemeClr val="tx1"/>
                </a:solidFill>
                <a:latin typeface="Monaco" charset="0"/>
                <a:sym typeface="Monaco" charset="0"/>
              </a:rPr>
              <a:t>: </a:t>
            </a:r>
            <a:r>
              <a:rPr lang="en-US" altLang="en-US" sz="1300">
                <a:solidFill>
                  <a:srgbClr val="2A00E1"/>
                </a:solidFill>
                <a:latin typeface="Monaco" charset="0"/>
                <a:sym typeface="Monaco" charset="0"/>
              </a:rPr>
              <a:t>green</a:t>
            </a:r>
            <a:r>
              <a:rPr lang="en-US" altLang="en-US" sz="1300">
                <a:solidFill>
                  <a:schemeClr val="tx1"/>
                </a:solidFill>
                <a:latin typeface="Monaco" charset="0"/>
                <a:sym typeface="Monaco" charset="0"/>
              </a:rPr>
              <a:t>;  } </a:t>
            </a:r>
          </a:p>
          <a:p>
            <a:pPr algn="l" eaLnBrk="1" hangingPunct="1">
              <a:defRPr/>
            </a:pPr>
            <a:r>
              <a:rPr lang="en-US" altLang="en-US" sz="1300">
                <a:solidFill>
                  <a:srgbClr val="3F7F7F"/>
                </a:solidFill>
                <a:latin typeface="Monaco" charset="0"/>
                <a:sym typeface="Monaco" charset="0"/>
              </a:rPr>
              <a:t>p.raspberry</a:t>
            </a:r>
            <a:r>
              <a:rPr lang="en-US" altLang="en-US" sz="1300">
                <a:solidFill>
                  <a:schemeClr val="tx1"/>
                </a:solidFill>
                <a:latin typeface="Monaco" charset="0"/>
                <a:sym typeface="Monaco" charset="0"/>
              </a:rPr>
              <a:t> { </a:t>
            </a:r>
            <a:r>
              <a:rPr lang="en-US" altLang="en-US" sz="1300">
                <a:solidFill>
                  <a:srgbClr val="7F007F"/>
                </a:solidFill>
                <a:latin typeface="Monaco" charset="0"/>
                <a:sym typeface="Monaco" charset="0"/>
              </a:rPr>
              <a:t>color</a:t>
            </a:r>
            <a:r>
              <a:rPr lang="en-US" altLang="en-US" sz="1300">
                <a:solidFill>
                  <a:schemeClr val="tx1"/>
                </a:solidFill>
                <a:latin typeface="Monaco" charset="0"/>
                <a:sym typeface="Monaco" charset="0"/>
              </a:rPr>
              <a:t>: </a:t>
            </a:r>
            <a:r>
              <a:rPr lang="en-US" altLang="en-US" sz="1300">
                <a:solidFill>
                  <a:srgbClr val="2A00E1"/>
                </a:solidFill>
                <a:latin typeface="Monaco" charset="0"/>
                <a:sym typeface="Monaco" charset="0"/>
              </a:rPr>
              <a:t>blue</a:t>
            </a:r>
            <a:r>
              <a:rPr lang="en-US" altLang="en-US" sz="1300">
                <a:solidFill>
                  <a:schemeClr val="tx1"/>
                </a:solidFill>
                <a:latin typeface="Monaco" charset="0"/>
                <a:sym typeface="Monaco" charset="0"/>
              </a:rPr>
              <a:t>;   } </a:t>
            </a:r>
          </a:p>
          <a:p>
            <a:pPr algn="l" eaLnBrk="1" hangingPunct="1">
              <a:defRPr/>
            </a:pPr>
            <a:r>
              <a:rPr lang="en-US" altLang="en-US" sz="1300">
                <a:solidFill>
                  <a:srgbClr val="3F7F7F"/>
                </a:solidFill>
                <a:latin typeface="Monaco" charset="0"/>
                <a:sym typeface="Monaco" charset="0"/>
              </a:rPr>
              <a:t>p.blueberry</a:t>
            </a:r>
            <a:r>
              <a:rPr lang="en-US" altLang="en-US" sz="1300">
                <a:solidFill>
                  <a:schemeClr val="tx1"/>
                </a:solidFill>
                <a:latin typeface="Monaco" charset="0"/>
                <a:sym typeface="Monaco" charset="0"/>
              </a:rPr>
              <a:t> { </a:t>
            </a:r>
            <a:r>
              <a:rPr lang="en-US" altLang="en-US" sz="1300">
                <a:solidFill>
                  <a:srgbClr val="7F007F"/>
                </a:solidFill>
                <a:latin typeface="Monaco" charset="0"/>
                <a:sym typeface="Monaco" charset="0"/>
              </a:rPr>
              <a:t>color</a:t>
            </a:r>
            <a:r>
              <a:rPr lang="en-US" altLang="en-US" sz="1300">
                <a:solidFill>
                  <a:schemeClr val="tx1"/>
                </a:solidFill>
                <a:latin typeface="Monaco" charset="0"/>
                <a:sym typeface="Monaco" charset="0"/>
              </a:rPr>
              <a:t>: </a:t>
            </a:r>
            <a:r>
              <a:rPr lang="en-US" altLang="en-US" sz="1300">
                <a:solidFill>
                  <a:srgbClr val="2A00E1"/>
                </a:solidFill>
                <a:latin typeface="Monaco" charset="0"/>
                <a:sym typeface="Monaco" charset="0"/>
              </a:rPr>
              <a:t>purple</a:t>
            </a:r>
            <a:r>
              <a:rPr lang="en-US" altLang="en-US" sz="1300">
                <a:solidFill>
                  <a:schemeClr val="tx1"/>
                </a:solidFill>
                <a:latin typeface="Monaco" charset="0"/>
                <a:sym typeface="Monaco" charset="0"/>
              </a:rPr>
              <a:t>; }</a:t>
            </a:r>
          </a:p>
        </p:txBody>
      </p:sp>
    </p:spTree>
    <p:extLst>
      <p:ext uri="{BB962C8B-B14F-4D97-AF65-F5344CB8AC3E}">
        <p14:creationId xmlns:p14="http://schemas.microsoft.com/office/powerpoint/2010/main" val="3484993167"/>
      </p:ext>
    </p:extLst>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850" y="417513"/>
            <a:ext cx="8240713" cy="602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800109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DABEBFC-0908-4712-8703-81A8AF889DE7}" type="slidenum">
              <a:rPr lang="en-US"/>
              <a:pPr>
                <a:defRPr/>
              </a:pPr>
              <a:t>29</a:t>
            </a:fld>
            <a:endParaRPr lang="en-US"/>
          </a:p>
        </p:txBody>
      </p:sp>
      <p:sp>
        <p:nvSpPr>
          <p:cNvPr id="61443" name="Rectangle 1"/>
          <p:cNvSpPr>
            <a:spLocks noGrp="1" noChangeArrowheads="1"/>
          </p:cNvSpPr>
          <p:nvPr>
            <p:ph type="title"/>
          </p:nvPr>
        </p:nvSpPr>
        <p:spPr/>
        <p:txBody>
          <a:bodyPr/>
          <a:lstStyle/>
          <a:p>
            <a:pPr eaLnBrk="1" hangingPunct="1"/>
            <a:r>
              <a:rPr lang="en-US" altLang="en-US" smtClean="0"/>
              <a:t>Learning Outcomes</a:t>
            </a:r>
          </a:p>
        </p:txBody>
      </p:sp>
      <p:sp>
        <p:nvSpPr>
          <p:cNvPr id="61444" name="Rectangle 2"/>
          <p:cNvSpPr>
            <a:spLocks noGrp="1" noChangeArrowheads="1"/>
          </p:cNvSpPr>
          <p:nvPr>
            <p:ph type="body" idx="1"/>
          </p:nvPr>
        </p:nvSpPr>
        <p:spPr/>
        <p:txBody>
          <a:bodyPr/>
          <a:lstStyle/>
          <a:p>
            <a:pPr eaLnBrk="1" hangingPunct="1"/>
            <a:r>
              <a:rPr lang="en-US" altLang="en-US" dirty="0" smtClean="0"/>
              <a:t>On completion of this class you should:</a:t>
            </a:r>
          </a:p>
          <a:p>
            <a:pPr marL="499993" lvl="1"/>
            <a:r>
              <a:rPr lang="en-US" altLang="en-US" dirty="0" smtClean="0"/>
              <a:t>Understand the motivations for using CSS in web site development</a:t>
            </a:r>
          </a:p>
          <a:p>
            <a:pPr marL="499993" lvl="1"/>
            <a:r>
              <a:rPr lang="en-US" altLang="en-US" dirty="0" smtClean="0"/>
              <a:t>Be able to compose simple CSS rules and incorporate them into a separate CSS file for a site.</a:t>
            </a:r>
          </a:p>
          <a:p>
            <a:pPr marL="499993" lvl="1"/>
            <a:endParaRPr lang="en-US" altLang="en-US" dirty="0"/>
          </a:p>
          <a:p>
            <a:pPr marL="499993" lvl="1"/>
            <a:r>
              <a:rPr lang="en-US" altLang="en-US" dirty="0" smtClean="0"/>
              <a:t>Try the exercises in the book for chapter 7 and </a:t>
            </a:r>
            <a:r>
              <a:rPr lang="en-US" altLang="en-US" smtClean="0"/>
              <a:t>read pages 300-302</a:t>
            </a:r>
            <a:endParaRPr lang="en-US" altLang="en-US" dirty="0" smtClean="0"/>
          </a:p>
        </p:txBody>
      </p:sp>
    </p:spTree>
    <p:extLst>
      <p:ext uri="{BB962C8B-B14F-4D97-AF65-F5344CB8AC3E}">
        <p14:creationId xmlns:p14="http://schemas.microsoft.com/office/powerpoint/2010/main" val="26352633"/>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BB97AA3D-6D30-434F-8791-42A2410DB3B4}" type="slidenum">
              <a:rPr lang="en-US"/>
              <a:pPr>
                <a:defRPr/>
              </a:pPr>
              <a:t>3</a:t>
            </a:fld>
            <a:endParaRPr lang="en-US"/>
          </a:p>
        </p:txBody>
      </p:sp>
      <p:sp>
        <p:nvSpPr>
          <p:cNvPr id="40963" name="Rectangle 1"/>
          <p:cNvSpPr>
            <a:spLocks noGrp="1" noChangeArrowheads="1"/>
          </p:cNvSpPr>
          <p:nvPr>
            <p:ph type="title"/>
          </p:nvPr>
        </p:nvSpPr>
        <p:spPr/>
        <p:txBody>
          <a:bodyPr/>
          <a:lstStyle/>
          <a:p>
            <a:pPr eaLnBrk="1" hangingPunct="1"/>
            <a:r>
              <a:rPr lang="en-US" altLang="en-US" smtClean="0"/>
              <a:t>Agenda</a:t>
            </a:r>
          </a:p>
        </p:txBody>
      </p:sp>
      <p:sp>
        <p:nvSpPr>
          <p:cNvPr id="40964" name="Rectangle 2"/>
          <p:cNvSpPr>
            <a:spLocks noGrp="1" noChangeArrowheads="1"/>
          </p:cNvSpPr>
          <p:nvPr>
            <p:ph type="body" idx="1"/>
          </p:nvPr>
        </p:nvSpPr>
        <p:spPr>
          <a:xfrm>
            <a:off x="401836" y="1526977"/>
            <a:ext cx="8340328" cy="4616648"/>
          </a:xfrm>
        </p:spPr>
        <p:txBody>
          <a:bodyPr/>
          <a:lstStyle/>
          <a:p>
            <a:pPr>
              <a:spcBef>
                <a:spcPts val="1055"/>
              </a:spcBef>
            </a:pPr>
            <a:r>
              <a:rPr lang="en-US" altLang="en-US" dirty="0" smtClean="0"/>
              <a:t>CSS</a:t>
            </a:r>
          </a:p>
          <a:p>
            <a:pPr marL="214273" lvl="1" indent="0">
              <a:spcBef>
                <a:spcPts val="1055"/>
              </a:spcBef>
              <a:buNone/>
            </a:pPr>
            <a:endParaRPr lang="en-US" altLang="en-US" dirty="0" smtClean="0"/>
          </a:p>
          <a:p>
            <a:pPr marL="499993" lvl="1">
              <a:spcBef>
                <a:spcPts val="1055"/>
              </a:spcBef>
            </a:pPr>
            <a:r>
              <a:rPr lang="en-US" altLang="en-US" dirty="0" smtClean="0"/>
              <a:t>Combining Rules &amp; Selectors</a:t>
            </a:r>
          </a:p>
          <a:p>
            <a:pPr marL="499993" lvl="1">
              <a:spcBef>
                <a:spcPts val="1055"/>
              </a:spcBef>
            </a:pPr>
            <a:r>
              <a:rPr lang="en-US" altLang="en-US" dirty="0" smtClean="0"/>
              <a:t>Classes and class based styling</a:t>
            </a:r>
          </a:p>
          <a:p>
            <a:pPr marL="499993" lvl="1">
              <a:spcBef>
                <a:spcPts val="1055"/>
              </a:spcBef>
            </a:pPr>
            <a:r>
              <a:rPr lang="en-US" altLang="en-US" dirty="0" smtClean="0"/>
              <a:t>Selector rules and the “Cascade” in CSS</a:t>
            </a:r>
          </a:p>
        </p:txBody>
      </p:sp>
      <p:sp>
        <p:nvSpPr>
          <p:cNvPr id="40965" name="AutoShape 3"/>
          <p:cNvSpPr>
            <a:spLocks/>
          </p:cNvSpPr>
          <p:nvPr/>
        </p:nvSpPr>
        <p:spPr bwMode="auto">
          <a:xfrm>
            <a:off x="295796" y="2791644"/>
            <a:ext cx="6884789" cy="526852"/>
          </a:xfrm>
          <a:prstGeom prst="roundRect">
            <a:avLst>
              <a:gd name="adj" fmla="val 25421"/>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1pPr>
            <a:lvl2pPr marL="742950" indent="-28575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2pPr>
            <a:lvl3pPr marL="1143000" indent="-22860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3pPr>
            <a:lvl4pPr marL="1600200" indent="-22860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4pPr>
            <a:lvl5pPr marL="2057400" indent="-22860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5pPr>
            <a:lvl6pPr marL="25146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6pPr>
            <a:lvl7pPr marL="29718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7pPr>
            <a:lvl8pPr marL="34290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8pPr>
            <a:lvl9pPr marL="38862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9pPr>
          </a:lstStyle>
          <a:p>
            <a:pPr algn="ctr" eaLnBrk="1" hangingPunct="1">
              <a:spcBef>
                <a:spcPct val="0"/>
              </a:spcBef>
              <a:buClrTx/>
              <a:buSzTx/>
              <a:buFontTx/>
              <a:buNone/>
            </a:pPr>
            <a:endParaRPr lang="en-GB" altLang="en-US" sz="3000">
              <a:solidFill>
                <a:srgbClr val="000000"/>
              </a:solidFill>
              <a:latin typeface="Helvetica Neue Light" charset="0"/>
              <a:sym typeface="Helvetica Neue Light" charset="0"/>
            </a:endParaRPr>
          </a:p>
        </p:txBody>
      </p:sp>
    </p:spTree>
    <p:extLst>
      <p:ext uri="{BB962C8B-B14F-4D97-AF65-F5344CB8AC3E}">
        <p14:creationId xmlns:p14="http://schemas.microsoft.com/office/powerpoint/2010/main" val="3422620757"/>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7BB0F37D-EC1E-4B39-9770-8D9CFE981458}" type="slidenum">
              <a:rPr lang="en-US"/>
              <a:pPr>
                <a:defRPr/>
              </a:pPr>
              <a:t>4</a:t>
            </a:fld>
            <a:endParaRPr lang="en-US"/>
          </a:p>
        </p:txBody>
      </p:sp>
      <p:sp>
        <p:nvSpPr>
          <p:cNvPr id="41987" name="Rectangle 1"/>
          <p:cNvSpPr>
            <a:spLocks noGrp="1" noChangeArrowheads="1"/>
          </p:cNvSpPr>
          <p:nvPr>
            <p:ph type="title"/>
          </p:nvPr>
        </p:nvSpPr>
        <p:spPr/>
        <p:txBody>
          <a:bodyPr/>
          <a:lstStyle/>
          <a:p>
            <a:pPr eaLnBrk="1" hangingPunct="1"/>
            <a:r>
              <a:rPr lang="en-US" altLang="en-US" smtClean="0"/>
              <a:t>Multiple Rules</a:t>
            </a:r>
          </a:p>
        </p:txBody>
      </p:sp>
      <p:sp>
        <p:nvSpPr>
          <p:cNvPr id="41988" name="Rectangle 2"/>
          <p:cNvSpPr>
            <a:spLocks noGrp="1" noChangeArrowheads="1"/>
          </p:cNvSpPr>
          <p:nvPr>
            <p:ph type="body" idx="1"/>
          </p:nvPr>
        </p:nvSpPr>
        <p:spPr/>
        <p:txBody>
          <a:bodyPr/>
          <a:lstStyle/>
          <a:p>
            <a:pPr eaLnBrk="1" hangingPunct="1"/>
            <a:endParaRPr lang="en-US" altLang="en-US" smtClean="0"/>
          </a:p>
        </p:txBody>
      </p:sp>
      <p:pic>
        <p:nvPicPr>
          <p:cNvPr id="4198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167" y="2009180"/>
            <a:ext cx="6966272" cy="3406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2952840343"/>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pPr>
              <a:defRPr/>
            </a:pPr>
            <a:fld id="{95019447-6869-4B80-94B1-5AED66BF7924}" type="slidenum">
              <a:rPr lang="en-US"/>
              <a:pPr>
                <a:defRPr/>
              </a:pPr>
              <a:t>5</a:t>
            </a:fld>
            <a:endParaRPr lang="en-US"/>
          </a:p>
        </p:txBody>
      </p:sp>
      <p:sp>
        <p:nvSpPr>
          <p:cNvPr id="43011" name="Rectangle 1"/>
          <p:cNvSpPr>
            <a:spLocks noGrp="1" noChangeArrowheads="1"/>
          </p:cNvSpPr>
          <p:nvPr>
            <p:ph type="title"/>
          </p:nvPr>
        </p:nvSpPr>
        <p:spPr>
          <a:xfrm>
            <a:off x="-108520" y="332656"/>
            <a:ext cx="3393281" cy="982266"/>
          </a:xfrm>
        </p:spPr>
        <p:txBody>
          <a:bodyPr>
            <a:normAutofit fontScale="90000"/>
          </a:bodyPr>
          <a:lstStyle/>
          <a:p>
            <a:pPr eaLnBrk="1" hangingPunct="1"/>
            <a:r>
              <a:rPr lang="en-US" altLang="en-US" dirty="0" smtClean="0"/>
              <a:t>Combining Selectors (1)</a:t>
            </a:r>
          </a:p>
        </p:txBody>
      </p:sp>
      <p:sp>
        <p:nvSpPr>
          <p:cNvPr id="43012" name="Rectangle 2"/>
          <p:cNvSpPr>
            <a:spLocks noGrp="1" noChangeArrowheads="1"/>
          </p:cNvSpPr>
          <p:nvPr>
            <p:ph type="body" idx="1"/>
          </p:nvPr>
        </p:nvSpPr>
        <p:spPr>
          <a:xfrm>
            <a:off x="401838" y="1634133"/>
            <a:ext cx="2187773" cy="4616648"/>
          </a:xfrm>
        </p:spPr>
        <p:txBody>
          <a:bodyPr/>
          <a:lstStyle/>
          <a:p>
            <a:pPr eaLnBrk="1" hangingPunct="1"/>
            <a:r>
              <a:rPr lang="en-US" altLang="en-US" smtClean="0"/>
              <a:t>Rules can be combined if they are identical</a:t>
            </a:r>
          </a:p>
        </p:txBody>
      </p:sp>
      <p:pic>
        <p:nvPicPr>
          <p:cNvPr id="4301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2878" y="503413"/>
            <a:ext cx="5893594" cy="291107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43014" name="Rectangle 4"/>
          <p:cNvSpPr>
            <a:spLocks/>
          </p:cNvSpPr>
          <p:nvPr/>
        </p:nvSpPr>
        <p:spPr bwMode="auto">
          <a:xfrm>
            <a:off x="2991445" y="3750469"/>
            <a:ext cx="1205508" cy="125016"/>
          </a:xfrm>
          <a:prstGeom prst="rect">
            <a:avLst/>
          </a:prstGeom>
          <a:solidFill>
            <a:srgbClr val="FFFFFF"/>
          </a:solidFill>
          <a:ln>
            <a:noFill/>
          </a:ln>
          <a:extLs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1pPr>
            <a:lvl2pPr marL="742950" indent="-28575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2pPr>
            <a:lvl3pPr marL="1143000" indent="-22860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3pPr>
            <a:lvl4pPr marL="1600200" indent="-22860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4pPr>
            <a:lvl5pPr marL="2057400" indent="-22860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5pPr>
            <a:lvl6pPr marL="25146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6pPr>
            <a:lvl7pPr marL="29718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7pPr>
            <a:lvl8pPr marL="34290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8pPr>
            <a:lvl9pPr marL="38862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9pPr>
          </a:lstStyle>
          <a:p>
            <a:pPr algn="ctr" eaLnBrk="1" hangingPunct="1">
              <a:spcBef>
                <a:spcPct val="0"/>
              </a:spcBef>
              <a:buClrTx/>
              <a:buSzTx/>
              <a:buFontTx/>
              <a:buNone/>
            </a:pPr>
            <a:endParaRPr lang="en-GB" altLang="en-US" sz="3000">
              <a:solidFill>
                <a:srgbClr val="000000"/>
              </a:solidFill>
              <a:latin typeface="Helvetica Neue Light" charset="0"/>
              <a:sym typeface="Helvetica Neue Light" charset="0"/>
            </a:endParaRPr>
          </a:p>
        </p:txBody>
      </p:sp>
      <p:pic>
        <p:nvPicPr>
          <p:cNvPr id="4301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3111" y="3652242"/>
            <a:ext cx="6680522" cy="2223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43016" name="Rectangle 6"/>
          <p:cNvSpPr>
            <a:spLocks/>
          </p:cNvSpPr>
          <p:nvPr/>
        </p:nvSpPr>
        <p:spPr bwMode="auto">
          <a:xfrm>
            <a:off x="7331274" y="5339954"/>
            <a:ext cx="1759148" cy="892969"/>
          </a:xfrm>
          <a:prstGeom prst="rect">
            <a:avLst/>
          </a:prstGeom>
          <a:solidFill>
            <a:srgbClr val="FFFFFF"/>
          </a:solidFill>
          <a:ln>
            <a:noFill/>
          </a:ln>
          <a:extLs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1pPr>
            <a:lvl2pPr marL="742950" indent="-28575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2pPr>
            <a:lvl3pPr marL="1143000" indent="-22860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3pPr>
            <a:lvl4pPr marL="1600200" indent="-22860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4pPr>
            <a:lvl5pPr marL="2057400" indent="-22860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5pPr>
            <a:lvl6pPr marL="25146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6pPr>
            <a:lvl7pPr marL="29718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7pPr>
            <a:lvl8pPr marL="34290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8pPr>
            <a:lvl9pPr marL="38862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9pPr>
          </a:lstStyle>
          <a:p>
            <a:pPr algn="ctr" eaLnBrk="1" hangingPunct="1">
              <a:spcBef>
                <a:spcPct val="0"/>
              </a:spcBef>
              <a:buClrTx/>
              <a:buSzTx/>
              <a:buFontTx/>
              <a:buNone/>
            </a:pPr>
            <a:endParaRPr lang="en-GB" altLang="en-US" sz="3000">
              <a:solidFill>
                <a:srgbClr val="000000"/>
              </a:solidFill>
              <a:latin typeface="Helvetica Neue Light" charset="0"/>
              <a:sym typeface="Helvetica Neue Light" charset="0"/>
            </a:endParaRPr>
          </a:p>
        </p:txBody>
      </p:sp>
    </p:spTree>
    <p:extLst>
      <p:ext uri="{BB962C8B-B14F-4D97-AF65-F5344CB8AC3E}">
        <p14:creationId xmlns:p14="http://schemas.microsoft.com/office/powerpoint/2010/main" val="890213701"/>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pPr>
              <a:defRPr/>
            </a:pPr>
            <a:fld id="{35735C53-B800-4D04-AD38-BB4C3F873B26}" type="slidenum">
              <a:rPr lang="en-US"/>
              <a:pPr>
                <a:defRPr/>
              </a:pPr>
              <a:t>6</a:t>
            </a:fld>
            <a:endParaRPr lang="en-US"/>
          </a:p>
        </p:txBody>
      </p:sp>
      <p:sp>
        <p:nvSpPr>
          <p:cNvPr id="44035" name="Rectangle 1"/>
          <p:cNvSpPr>
            <a:spLocks noGrp="1" noChangeArrowheads="1"/>
          </p:cNvSpPr>
          <p:nvPr>
            <p:ph type="title"/>
          </p:nvPr>
        </p:nvSpPr>
        <p:spPr/>
        <p:txBody>
          <a:bodyPr/>
          <a:lstStyle/>
          <a:p>
            <a:pPr eaLnBrk="1" hangingPunct="1"/>
            <a:r>
              <a:rPr lang="en-US" altLang="en-US" smtClean="0"/>
              <a:t>Border Styles</a:t>
            </a:r>
          </a:p>
        </p:txBody>
      </p:sp>
      <p:sp>
        <p:nvSpPr>
          <p:cNvPr id="44036" name="Rectangle 2"/>
          <p:cNvSpPr>
            <a:spLocks noGrp="1" noChangeArrowheads="1"/>
          </p:cNvSpPr>
          <p:nvPr>
            <p:ph type="body" idx="1"/>
          </p:nvPr>
        </p:nvSpPr>
        <p:spPr>
          <a:xfrm>
            <a:off x="544711" y="2991445"/>
            <a:ext cx="8340328" cy="687586"/>
          </a:xfrm>
        </p:spPr>
        <p:txBody>
          <a:bodyPr>
            <a:normAutofit fontScale="70000" lnSpcReduction="20000"/>
          </a:bodyPr>
          <a:lstStyle/>
          <a:p>
            <a:pPr eaLnBrk="1" hangingPunct="1"/>
            <a:r>
              <a:rPr lang="en-US" altLang="en-US" smtClean="0"/>
              <a:t>Placing the above rule associated with h1 “selector”, will draw a line - 1 pixel wide - under the heading in our site (you did this in lab1)</a:t>
            </a:r>
          </a:p>
        </p:txBody>
      </p:sp>
      <p:pic>
        <p:nvPicPr>
          <p:cNvPr id="4403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4673" y="625079"/>
            <a:ext cx="6285383" cy="203596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44038"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9608" y="3985990"/>
            <a:ext cx="5548685" cy="1113979"/>
          </a:xfrm>
          <a:prstGeom prst="rect">
            <a:avLst/>
          </a:prstGeom>
          <a:noFill/>
          <a:ln>
            <a:noFill/>
          </a:ln>
          <a:extLst>
            <a:ext uri="{909E8E84-426E-40DD-AFC4-6F175D3DCCD1}">
              <a14:hiddenFill xmlns:a14="http://schemas.microsoft.com/office/drawing/2010/main">
                <a:solidFill>
                  <a:srgbClr val="BFBFBF"/>
                </a:solidFill>
              </a14:hiddenFill>
            </a:ext>
            <a:ext uri="{91240B29-F687-4F45-9708-019B960494DF}">
              <a14:hiddenLine xmlns:a14="http://schemas.microsoft.com/office/drawing/2010/main" w="25400">
                <a:solidFill>
                  <a:srgbClr val="000000"/>
                </a:solidFill>
                <a:miter lim="800000"/>
                <a:headEnd/>
                <a:tailEnd/>
              </a14:hiddenLine>
            </a:ext>
          </a:extLst>
        </p:spPr>
      </p:pic>
    </p:spTree>
    <p:extLst>
      <p:ext uri="{BB962C8B-B14F-4D97-AF65-F5344CB8AC3E}">
        <p14:creationId xmlns:p14="http://schemas.microsoft.com/office/powerpoint/2010/main" val="3559231397"/>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D21E672F-A231-4F8D-9BE1-C6FC0E1C6EFA}" type="slidenum">
              <a:rPr lang="en-US"/>
              <a:pPr>
                <a:defRPr/>
              </a:pPr>
              <a:t>7</a:t>
            </a:fld>
            <a:endParaRPr lang="en-US"/>
          </a:p>
        </p:txBody>
      </p:sp>
      <p:sp>
        <p:nvSpPr>
          <p:cNvPr id="45059" name="Rectangle 1"/>
          <p:cNvSpPr>
            <a:spLocks noGrp="1" noChangeArrowheads="1"/>
          </p:cNvSpPr>
          <p:nvPr>
            <p:ph type="title"/>
          </p:nvPr>
        </p:nvSpPr>
        <p:spPr/>
        <p:txBody>
          <a:bodyPr/>
          <a:lstStyle/>
          <a:p>
            <a:pPr eaLnBrk="1" hangingPunct="1"/>
            <a:r>
              <a:rPr lang="en-US" altLang="en-US" smtClean="0"/>
              <a:t>Combining Selectors (2)</a:t>
            </a:r>
          </a:p>
        </p:txBody>
      </p:sp>
      <p:sp>
        <p:nvSpPr>
          <p:cNvPr id="45060" name="Rectangle 2"/>
          <p:cNvSpPr>
            <a:spLocks noGrp="1" noChangeArrowheads="1"/>
          </p:cNvSpPr>
          <p:nvPr>
            <p:ph type="body" idx="1"/>
          </p:nvPr>
        </p:nvSpPr>
        <p:spPr>
          <a:xfrm>
            <a:off x="401836" y="4348760"/>
            <a:ext cx="8340328" cy="1902023"/>
          </a:xfrm>
        </p:spPr>
        <p:txBody>
          <a:bodyPr/>
          <a:lstStyle/>
          <a:p>
            <a:pPr eaLnBrk="1" hangingPunct="1"/>
            <a:r>
              <a:rPr lang="en-US" altLang="en-US" smtClean="0"/>
              <a:t>Both h1 and h2 share the font-family and color attributes, however only h1 is underlined</a:t>
            </a:r>
          </a:p>
        </p:txBody>
      </p:sp>
      <p:pic>
        <p:nvPicPr>
          <p:cNvPr id="4506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4073" y="1473399"/>
            <a:ext cx="6875859" cy="2794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4209836391"/>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pPr>
              <a:defRPr/>
            </a:pPr>
            <a:fld id="{2656AD39-D984-4E4C-9DFA-13F56F976C5C}" type="slidenum">
              <a:rPr lang="en-US"/>
              <a:pPr>
                <a:defRPr/>
              </a:pPr>
              <a:t>8</a:t>
            </a:fld>
            <a:endParaRPr lang="en-US"/>
          </a:p>
        </p:txBody>
      </p:sp>
      <p:sp>
        <p:nvSpPr>
          <p:cNvPr id="46083" name="Rectangle 1"/>
          <p:cNvSpPr>
            <a:spLocks noGrp="1" noChangeArrowheads="1"/>
          </p:cNvSpPr>
          <p:nvPr>
            <p:ph type="title"/>
          </p:nvPr>
        </p:nvSpPr>
        <p:spPr/>
        <p:txBody>
          <a:bodyPr/>
          <a:lstStyle/>
          <a:p>
            <a:pPr eaLnBrk="1" hangingPunct="1"/>
            <a:r>
              <a:rPr lang="en-US" altLang="en-US" smtClean="0"/>
              <a:t>Combining Rules</a:t>
            </a:r>
          </a:p>
        </p:txBody>
      </p:sp>
      <p:sp>
        <p:nvSpPr>
          <p:cNvPr id="46084" name="Rectangle 2"/>
          <p:cNvSpPr>
            <a:spLocks noGrp="1" noChangeArrowheads="1"/>
          </p:cNvSpPr>
          <p:nvPr>
            <p:ph type="body" idx="1"/>
          </p:nvPr>
        </p:nvSpPr>
        <p:spPr>
          <a:xfrm>
            <a:off x="401837" y="1634133"/>
            <a:ext cx="3911203" cy="4616648"/>
          </a:xfrm>
        </p:spPr>
        <p:txBody>
          <a:bodyPr>
            <a:normAutofit fontScale="85000" lnSpcReduction="20000"/>
          </a:bodyPr>
          <a:lstStyle/>
          <a:p>
            <a:pPr eaLnBrk="1" hangingPunct="1"/>
            <a:r>
              <a:rPr lang="en-US" altLang="en-US" smtClean="0"/>
              <a:t>Rules can be combined. The following two sets of style rules would produce identical results</a:t>
            </a:r>
          </a:p>
          <a:p>
            <a:pPr eaLnBrk="1" hangingPunct="1"/>
            <a:r>
              <a:rPr lang="en-US" altLang="en-US" smtClean="0"/>
              <a:t>Rules can be listed separately:</a:t>
            </a:r>
          </a:p>
          <a:p>
            <a:pPr eaLnBrk="1" hangingPunct="1"/>
            <a:r>
              <a:rPr lang="en-US" altLang="en-US" smtClean="0"/>
              <a:t>Or, rules can be grouped. Property:Value pairs need to be separated by a semicolon.</a:t>
            </a:r>
          </a:p>
        </p:txBody>
      </p:sp>
      <p:sp>
        <p:nvSpPr>
          <p:cNvPr id="31749" name="Rectangle 3"/>
          <p:cNvSpPr>
            <a:spLocks/>
          </p:cNvSpPr>
          <p:nvPr/>
        </p:nvSpPr>
        <p:spPr bwMode="auto">
          <a:xfrm>
            <a:off x="4705945" y="1598416"/>
            <a:ext cx="3964781" cy="1410891"/>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253090" tIns="0" rIns="0" bIns="0" anchor="ctr"/>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algn="l" eaLnBrk="1" hangingPunct="1">
              <a:defRPr/>
            </a:pPr>
            <a:r>
              <a:rPr lang="en-US" altLang="en-US" sz="1300" dirty="0">
                <a:solidFill>
                  <a:srgbClr val="3F7F7F"/>
                </a:solidFill>
                <a:latin typeface="Monaco" charset="0"/>
                <a:sym typeface="Monaco" charset="0"/>
              </a:rPr>
              <a:t>p</a:t>
            </a: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color</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black</a:t>
            </a:r>
            <a:r>
              <a:rPr lang="en-US" altLang="en-US" sz="1300" dirty="0">
                <a:solidFill>
                  <a:schemeClr val="tx1"/>
                </a:solidFill>
                <a:latin typeface="Monaco" charset="0"/>
                <a:sym typeface="Monaco" charset="0"/>
              </a:rPr>
              <a:t>;}  </a:t>
            </a:r>
          </a:p>
          <a:p>
            <a:pPr algn="l" eaLnBrk="1" hangingPunct="1">
              <a:defRPr/>
            </a:pPr>
            <a:r>
              <a:rPr lang="en-US" altLang="en-US" sz="1300" dirty="0">
                <a:solidFill>
                  <a:srgbClr val="3F7F7F"/>
                </a:solidFill>
                <a:latin typeface="Monaco" charset="0"/>
                <a:sym typeface="Monaco" charset="0"/>
              </a:rPr>
              <a:t>p</a:t>
            </a: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background-color</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teal</a:t>
            </a:r>
            <a:r>
              <a:rPr lang="en-US" altLang="en-US" sz="1300" dirty="0">
                <a:solidFill>
                  <a:schemeClr val="tx1"/>
                </a:solidFill>
                <a:latin typeface="Monaco" charset="0"/>
                <a:sym typeface="Monaco" charset="0"/>
              </a:rPr>
              <a:t>;}  </a:t>
            </a:r>
          </a:p>
          <a:p>
            <a:pPr algn="l" eaLnBrk="1" hangingPunct="1">
              <a:defRPr/>
            </a:pPr>
            <a:r>
              <a:rPr lang="en-US" altLang="en-US" sz="1300" dirty="0">
                <a:solidFill>
                  <a:srgbClr val="3F7F7F"/>
                </a:solidFill>
                <a:latin typeface="Monaco" charset="0"/>
                <a:sym typeface="Monaco" charset="0"/>
              </a:rPr>
              <a:t>p</a:t>
            </a: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padding</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1em</a:t>
            </a:r>
            <a:r>
              <a:rPr lang="en-US" altLang="en-US" sz="1300" dirty="0">
                <a:solidFill>
                  <a:schemeClr val="tx1"/>
                </a:solidFill>
                <a:latin typeface="Monaco" charset="0"/>
                <a:sym typeface="Monaco" charset="0"/>
              </a:rPr>
              <a:t>;}  </a:t>
            </a:r>
          </a:p>
          <a:p>
            <a:pPr algn="l" eaLnBrk="1" hangingPunct="1">
              <a:defRPr/>
            </a:pPr>
            <a:r>
              <a:rPr lang="en-US" altLang="en-US" sz="1300" dirty="0">
                <a:solidFill>
                  <a:srgbClr val="3F7F7F"/>
                </a:solidFill>
                <a:latin typeface="Monaco" charset="0"/>
                <a:sym typeface="Monaco" charset="0"/>
              </a:rPr>
              <a:t>p</a:t>
            </a: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margin</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1em</a:t>
            </a:r>
            <a:r>
              <a:rPr lang="en-US" altLang="en-US" sz="1300" dirty="0">
                <a:solidFill>
                  <a:schemeClr val="tx1"/>
                </a:solidFill>
                <a:latin typeface="Monaco" charset="0"/>
                <a:sym typeface="Monaco" charset="0"/>
              </a:rPr>
              <a:t>;}  </a:t>
            </a:r>
          </a:p>
          <a:p>
            <a:pPr algn="l" eaLnBrk="1" hangingPunct="1">
              <a:defRPr/>
            </a:pPr>
            <a:r>
              <a:rPr lang="en-US" altLang="en-US" sz="1300" dirty="0">
                <a:solidFill>
                  <a:srgbClr val="3F7F7F"/>
                </a:solidFill>
                <a:latin typeface="Monaco" charset="0"/>
                <a:sym typeface="Monaco" charset="0"/>
              </a:rPr>
              <a:t>p</a:t>
            </a: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font-family</a:t>
            </a:r>
            <a:r>
              <a:rPr lang="en-US" altLang="en-US" sz="1300" dirty="0">
                <a:solidFill>
                  <a:schemeClr val="tx1"/>
                </a:solidFill>
                <a:latin typeface="Monaco" charset="0"/>
                <a:sym typeface="Monaco" charset="0"/>
              </a:rPr>
              <a:t>: </a:t>
            </a:r>
            <a:r>
              <a:rPr lang="en-US" altLang="en-US" sz="1300" dirty="0" err="1">
                <a:solidFill>
                  <a:srgbClr val="2A00E1"/>
                </a:solidFill>
                <a:latin typeface="Monaco" charset="0"/>
                <a:sym typeface="Monaco" charset="0"/>
              </a:rPr>
              <a:t>helvetica</a:t>
            </a:r>
            <a:r>
              <a:rPr lang="en-US" altLang="en-US" sz="1300" dirty="0">
                <a:solidFill>
                  <a:srgbClr val="2A00E1"/>
                </a:solidFill>
                <a:latin typeface="Monaco" charset="0"/>
                <a:sym typeface="Monaco" charset="0"/>
              </a:rPr>
              <a:t>,</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sans-serif</a:t>
            </a:r>
            <a:r>
              <a:rPr lang="en-US" altLang="en-US" sz="1300" dirty="0">
                <a:solidFill>
                  <a:schemeClr val="tx1"/>
                </a:solidFill>
                <a:latin typeface="Monaco" charset="0"/>
                <a:sym typeface="Monaco" charset="0"/>
              </a:rPr>
              <a:t>;}  </a:t>
            </a:r>
          </a:p>
          <a:p>
            <a:pPr algn="l" eaLnBrk="1" hangingPunct="1">
              <a:defRPr/>
            </a:pPr>
            <a:r>
              <a:rPr lang="en-US" altLang="en-US" sz="1300" dirty="0">
                <a:solidFill>
                  <a:srgbClr val="3F7F7F"/>
                </a:solidFill>
                <a:latin typeface="Monaco" charset="0"/>
                <a:sym typeface="Monaco" charset="0"/>
              </a:rPr>
              <a:t>p</a:t>
            </a: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text-align</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justify</a:t>
            </a:r>
            <a:r>
              <a:rPr lang="en-US" altLang="en-US" sz="1300" dirty="0">
                <a:solidFill>
                  <a:schemeClr val="tx1"/>
                </a:solidFill>
                <a:latin typeface="Monaco" charset="0"/>
                <a:sym typeface="Monaco" charset="0"/>
              </a:rPr>
              <a:t>;}</a:t>
            </a:r>
          </a:p>
        </p:txBody>
      </p:sp>
      <p:sp>
        <p:nvSpPr>
          <p:cNvPr id="31750" name="Rectangle 4"/>
          <p:cNvSpPr>
            <a:spLocks/>
          </p:cNvSpPr>
          <p:nvPr/>
        </p:nvSpPr>
        <p:spPr bwMode="auto">
          <a:xfrm>
            <a:off x="4688086" y="3696891"/>
            <a:ext cx="4009430" cy="208061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253090" tIns="0" rIns="0" bIns="0" anchor="ctr"/>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algn="l" eaLnBrk="1" hangingPunct="1">
              <a:defRPr/>
            </a:pPr>
            <a:r>
              <a:rPr lang="en-US" altLang="en-US" sz="1300">
                <a:solidFill>
                  <a:srgbClr val="3F7F7F"/>
                </a:solidFill>
                <a:latin typeface="Monaco" charset="0"/>
                <a:sym typeface="Monaco" charset="0"/>
              </a:rPr>
              <a:t>p</a:t>
            </a:r>
            <a:r>
              <a:rPr lang="en-US" altLang="en-US" sz="1300">
                <a:solidFill>
                  <a:schemeClr val="tx1"/>
                </a:solidFill>
                <a:latin typeface="Monaco" charset="0"/>
                <a:sym typeface="Monaco" charset="0"/>
              </a:rPr>
              <a:t> </a:t>
            </a:r>
          </a:p>
          <a:p>
            <a:pPr algn="l" eaLnBrk="1" hangingPunct="1">
              <a:defRPr/>
            </a:pPr>
            <a:r>
              <a:rPr lang="en-US" altLang="en-US" sz="1300">
                <a:solidFill>
                  <a:schemeClr val="tx1"/>
                </a:solidFill>
                <a:latin typeface="Monaco" charset="0"/>
                <a:sym typeface="Monaco" charset="0"/>
              </a:rPr>
              <a:t>{  </a:t>
            </a:r>
          </a:p>
          <a:p>
            <a:pPr algn="l" eaLnBrk="1" hangingPunct="1">
              <a:defRPr/>
            </a:pPr>
            <a:r>
              <a:rPr lang="en-US" altLang="en-US" sz="1300">
                <a:solidFill>
                  <a:schemeClr val="tx1"/>
                </a:solidFill>
                <a:latin typeface="Monaco" charset="0"/>
                <a:sym typeface="Monaco" charset="0"/>
              </a:rPr>
              <a:t>  </a:t>
            </a:r>
            <a:r>
              <a:rPr lang="en-US" altLang="en-US" sz="1300">
                <a:solidFill>
                  <a:srgbClr val="7F007F"/>
                </a:solidFill>
                <a:latin typeface="Monaco" charset="0"/>
                <a:sym typeface="Monaco" charset="0"/>
              </a:rPr>
              <a:t>color</a:t>
            </a:r>
            <a:r>
              <a:rPr lang="en-US" altLang="en-US" sz="1300">
                <a:solidFill>
                  <a:schemeClr val="tx1"/>
                </a:solidFill>
                <a:latin typeface="Monaco" charset="0"/>
                <a:sym typeface="Monaco" charset="0"/>
              </a:rPr>
              <a:t>: </a:t>
            </a:r>
            <a:r>
              <a:rPr lang="en-US" altLang="en-US" sz="1300">
                <a:solidFill>
                  <a:srgbClr val="2A00E1"/>
                </a:solidFill>
                <a:latin typeface="Monaco" charset="0"/>
                <a:sym typeface="Monaco" charset="0"/>
              </a:rPr>
              <a:t>black</a:t>
            </a:r>
            <a:r>
              <a:rPr lang="en-US" altLang="en-US" sz="1300">
                <a:solidFill>
                  <a:schemeClr val="tx1"/>
                </a:solidFill>
                <a:latin typeface="Monaco" charset="0"/>
                <a:sym typeface="Monaco" charset="0"/>
              </a:rPr>
              <a:t>;  </a:t>
            </a:r>
          </a:p>
          <a:p>
            <a:pPr algn="l" eaLnBrk="1" hangingPunct="1">
              <a:defRPr/>
            </a:pPr>
            <a:r>
              <a:rPr lang="en-US" altLang="en-US" sz="1300">
                <a:solidFill>
                  <a:schemeClr val="tx1"/>
                </a:solidFill>
                <a:latin typeface="Monaco" charset="0"/>
                <a:sym typeface="Monaco" charset="0"/>
              </a:rPr>
              <a:t>  </a:t>
            </a:r>
            <a:r>
              <a:rPr lang="en-US" altLang="en-US" sz="1300">
                <a:solidFill>
                  <a:srgbClr val="7F007F"/>
                </a:solidFill>
                <a:latin typeface="Monaco" charset="0"/>
                <a:sym typeface="Monaco" charset="0"/>
              </a:rPr>
              <a:t>background-color</a:t>
            </a:r>
            <a:r>
              <a:rPr lang="en-US" altLang="en-US" sz="1300">
                <a:solidFill>
                  <a:schemeClr val="tx1"/>
                </a:solidFill>
                <a:latin typeface="Monaco" charset="0"/>
                <a:sym typeface="Monaco" charset="0"/>
              </a:rPr>
              <a:t>: </a:t>
            </a:r>
            <a:r>
              <a:rPr lang="en-US" altLang="en-US" sz="1300">
                <a:solidFill>
                  <a:srgbClr val="2A00E1"/>
                </a:solidFill>
                <a:latin typeface="Monaco" charset="0"/>
                <a:sym typeface="Monaco" charset="0"/>
              </a:rPr>
              <a:t>teal</a:t>
            </a:r>
            <a:r>
              <a:rPr lang="en-US" altLang="en-US" sz="1300">
                <a:solidFill>
                  <a:schemeClr val="tx1"/>
                </a:solidFill>
                <a:latin typeface="Monaco" charset="0"/>
                <a:sym typeface="Monaco" charset="0"/>
              </a:rPr>
              <a:t>;  </a:t>
            </a:r>
          </a:p>
          <a:p>
            <a:pPr algn="l" eaLnBrk="1" hangingPunct="1">
              <a:defRPr/>
            </a:pPr>
            <a:r>
              <a:rPr lang="en-US" altLang="en-US" sz="1300">
                <a:solidFill>
                  <a:schemeClr val="tx1"/>
                </a:solidFill>
                <a:latin typeface="Monaco" charset="0"/>
                <a:sym typeface="Monaco" charset="0"/>
              </a:rPr>
              <a:t>  </a:t>
            </a:r>
            <a:r>
              <a:rPr lang="en-US" altLang="en-US" sz="1300">
                <a:solidFill>
                  <a:srgbClr val="7F007F"/>
                </a:solidFill>
                <a:latin typeface="Monaco" charset="0"/>
                <a:sym typeface="Monaco" charset="0"/>
              </a:rPr>
              <a:t>padding</a:t>
            </a:r>
            <a:r>
              <a:rPr lang="en-US" altLang="en-US" sz="1300">
                <a:solidFill>
                  <a:schemeClr val="tx1"/>
                </a:solidFill>
                <a:latin typeface="Monaco" charset="0"/>
                <a:sym typeface="Monaco" charset="0"/>
              </a:rPr>
              <a:t>: </a:t>
            </a:r>
            <a:r>
              <a:rPr lang="en-US" altLang="en-US" sz="1300">
                <a:solidFill>
                  <a:srgbClr val="2A00E1"/>
                </a:solidFill>
                <a:latin typeface="Monaco" charset="0"/>
                <a:sym typeface="Monaco" charset="0"/>
              </a:rPr>
              <a:t>1em</a:t>
            </a:r>
            <a:r>
              <a:rPr lang="en-US" altLang="en-US" sz="1300">
                <a:solidFill>
                  <a:schemeClr val="tx1"/>
                </a:solidFill>
                <a:latin typeface="Monaco" charset="0"/>
                <a:sym typeface="Monaco" charset="0"/>
              </a:rPr>
              <a:t>;  </a:t>
            </a:r>
          </a:p>
          <a:p>
            <a:pPr algn="l" eaLnBrk="1" hangingPunct="1">
              <a:defRPr/>
            </a:pPr>
            <a:r>
              <a:rPr lang="en-US" altLang="en-US" sz="1300">
                <a:solidFill>
                  <a:schemeClr val="tx1"/>
                </a:solidFill>
                <a:latin typeface="Monaco" charset="0"/>
                <a:sym typeface="Monaco" charset="0"/>
              </a:rPr>
              <a:t>  </a:t>
            </a:r>
            <a:r>
              <a:rPr lang="en-US" altLang="en-US" sz="1300">
                <a:solidFill>
                  <a:srgbClr val="7F007F"/>
                </a:solidFill>
                <a:latin typeface="Monaco" charset="0"/>
                <a:sym typeface="Monaco" charset="0"/>
              </a:rPr>
              <a:t>margin</a:t>
            </a:r>
            <a:r>
              <a:rPr lang="en-US" altLang="en-US" sz="1300">
                <a:solidFill>
                  <a:schemeClr val="tx1"/>
                </a:solidFill>
                <a:latin typeface="Monaco" charset="0"/>
                <a:sym typeface="Monaco" charset="0"/>
              </a:rPr>
              <a:t>: </a:t>
            </a:r>
            <a:r>
              <a:rPr lang="en-US" altLang="en-US" sz="1300">
                <a:solidFill>
                  <a:srgbClr val="2A00E1"/>
                </a:solidFill>
                <a:latin typeface="Monaco" charset="0"/>
                <a:sym typeface="Monaco" charset="0"/>
              </a:rPr>
              <a:t>1em</a:t>
            </a:r>
            <a:r>
              <a:rPr lang="en-US" altLang="en-US" sz="1300">
                <a:solidFill>
                  <a:schemeClr val="tx1"/>
                </a:solidFill>
                <a:latin typeface="Monaco" charset="0"/>
                <a:sym typeface="Monaco" charset="0"/>
              </a:rPr>
              <a:t>;  </a:t>
            </a:r>
          </a:p>
          <a:p>
            <a:pPr algn="l" eaLnBrk="1" hangingPunct="1">
              <a:defRPr/>
            </a:pPr>
            <a:r>
              <a:rPr lang="en-US" altLang="en-US" sz="1300">
                <a:solidFill>
                  <a:schemeClr val="tx1"/>
                </a:solidFill>
                <a:latin typeface="Monaco" charset="0"/>
                <a:sym typeface="Monaco" charset="0"/>
              </a:rPr>
              <a:t>  </a:t>
            </a:r>
            <a:r>
              <a:rPr lang="en-US" altLang="en-US" sz="1300">
                <a:solidFill>
                  <a:srgbClr val="7F007F"/>
                </a:solidFill>
                <a:latin typeface="Monaco" charset="0"/>
                <a:sym typeface="Monaco" charset="0"/>
              </a:rPr>
              <a:t>font-family</a:t>
            </a:r>
            <a:r>
              <a:rPr lang="en-US" altLang="en-US" sz="1300">
                <a:solidFill>
                  <a:schemeClr val="tx1"/>
                </a:solidFill>
                <a:latin typeface="Monaco" charset="0"/>
                <a:sym typeface="Monaco" charset="0"/>
              </a:rPr>
              <a:t>: </a:t>
            </a:r>
            <a:r>
              <a:rPr lang="en-US" altLang="en-US" sz="1300">
                <a:solidFill>
                  <a:srgbClr val="2A00E1"/>
                </a:solidFill>
                <a:latin typeface="Monaco" charset="0"/>
                <a:sym typeface="Monaco" charset="0"/>
              </a:rPr>
              <a:t>helvetica,</a:t>
            </a:r>
            <a:r>
              <a:rPr lang="en-US" altLang="en-US" sz="1300">
                <a:solidFill>
                  <a:schemeClr val="tx1"/>
                </a:solidFill>
                <a:latin typeface="Monaco" charset="0"/>
                <a:sym typeface="Monaco" charset="0"/>
              </a:rPr>
              <a:t> </a:t>
            </a:r>
            <a:r>
              <a:rPr lang="en-US" altLang="en-US" sz="1300">
                <a:solidFill>
                  <a:srgbClr val="2A00E1"/>
                </a:solidFill>
                <a:latin typeface="Monaco" charset="0"/>
                <a:sym typeface="Monaco" charset="0"/>
              </a:rPr>
              <a:t>sans-serif</a:t>
            </a:r>
            <a:r>
              <a:rPr lang="en-US" altLang="en-US" sz="1300">
                <a:solidFill>
                  <a:schemeClr val="tx1"/>
                </a:solidFill>
                <a:latin typeface="Monaco" charset="0"/>
                <a:sym typeface="Monaco" charset="0"/>
              </a:rPr>
              <a:t>;  </a:t>
            </a:r>
          </a:p>
          <a:p>
            <a:pPr algn="l" eaLnBrk="1" hangingPunct="1">
              <a:defRPr/>
            </a:pPr>
            <a:r>
              <a:rPr lang="en-US" altLang="en-US" sz="1300">
                <a:solidFill>
                  <a:schemeClr val="tx1"/>
                </a:solidFill>
                <a:latin typeface="Monaco" charset="0"/>
                <a:sym typeface="Monaco" charset="0"/>
              </a:rPr>
              <a:t>  </a:t>
            </a:r>
            <a:r>
              <a:rPr lang="en-US" altLang="en-US" sz="1300">
                <a:solidFill>
                  <a:srgbClr val="7F007F"/>
                </a:solidFill>
                <a:latin typeface="Monaco" charset="0"/>
                <a:sym typeface="Monaco" charset="0"/>
              </a:rPr>
              <a:t>text-align</a:t>
            </a:r>
            <a:r>
              <a:rPr lang="en-US" altLang="en-US" sz="1300">
                <a:solidFill>
                  <a:schemeClr val="tx1"/>
                </a:solidFill>
                <a:latin typeface="Monaco" charset="0"/>
                <a:sym typeface="Monaco" charset="0"/>
              </a:rPr>
              <a:t>: </a:t>
            </a:r>
            <a:r>
              <a:rPr lang="en-US" altLang="en-US" sz="1300">
                <a:solidFill>
                  <a:srgbClr val="2A00E1"/>
                </a:solidFill>
                <a:latin typeface="Monaco" charset="0"/>
                <a:sym typeface="Monaco" charset="0"/>
              </a:rPr>
              <a:t>justify</a:t>
            </a:r>
            <a:r>
              <a:rPr lang="en-US" altLang="en-US" sz="1300">
                <a:solidFill>
                  <a:schemeClr val="tx1"/>
                </a:solidFill>
                <a:latin typeface="Monaco" charset="0"/>
                <a:sym typeface="Monaco" charset="0"/>
              </a:rPr>
              <a:t>;  </a:t>
            </a:r>
          </a:p>
          <a:p>
            <a:pPr algn="l" eaLnBrk="1" hangingPunct="1">
              <a:defRPr/>
            </a:pPr>
            <a:r>
              <a:rPr lang="en-US" altLang="en-US" sz="1300">
                <a:solidFill>
                  <a:schemeClr val="tx1"/>
                </a:solidFill>
                <a:latin typeface="Monaco" charset="0"/>
                <a:sym typeface="Monaco" charset="0"/>
              </a:rPr>
              <a:t>}  </a:t>
            </a:r>
          </a:p>
        </p:txBody>
      </p:sp>
      <p:sp>
        <p:nvSpPr>
          <p:cNvPr id="46087" name="Line 5"/>
          <p:cNvSpPr>
            <a:spLocks noChangeShapeType="1"/>
          </p:cNvSpPr>
          <p:nvPr/>
        </p:nvSpPr>
        <p:spPr bwMode="auto">
          <a:xfrm flipH="1">
            <a:off x="3992689" y="2789413"/>
            <a:ext cx="597173" cy="224358"/>
          </a:xfrm>
          <a:prstGeom prst="line">
            <a:avLst/>
          </a:prstGeom>
          <a:noFill/>
          <a:ln w="25400">
            <a:solidFill>
              <a:schemeClr val="tx1"/>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GB"/>
          </a:p>
        </p:txBody>
      </p:sp>
      <p:sp>
        <p:nvSpPr>
          <p:cNvPr id="46088" name="Line 6"/>
          <p:cNvSpPr>
            <a:spLocks noChangeShapeType="1"/>
          </p:cNvSpPr>
          <p:nvPr/>
        </p:nvSpPr>
        <p:spPr bwMode="auto">
          <a:xfrm rot="10800000">
            <a:off x="3875484" y="3777258"/>
            <a:ext cx="639589" cy="243334"/>
          </a:xfrm>
          <a:prstGeom prst="line">
            <a:avLst/>
          </a:prstGeom>
          <a:noFill/>
          <a:ln w="25400">
            <a:solidFill>
              <a:schemeClr val="tx1"/>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GB"/>
          </a:p>
        </p:txBody>
      </p:sp>
    </p:spTree>
    <p:extLst>
      <p:ext uri="{BB962C8B-B14F-4D97-AF65-F5344CB8AC3E}">
        <p14:creationId xmlns:p14="http://schemas.microsoft.com/office/powerpoint/2010/main" val="2286724908"/>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pPr>
              <a:defRPr/>
            </a:pPr>
            <a:fld id="{E6801750-B66F-4E90-AF8D-601C240CDA6C}" type="slidenum">
              <a:rPr lang="en-US"/>
              <a:pPr>
                <a:defRPr/>
              </a:pPr>
              <a:t>9</a:t>
            </a:fld>
            <a:endParaRPr lang="en-US"/>
          </a:p>
        </p:txBody>
      </p:sp>
      <p:sp>
        <p:nvSpPr>
          <p:cNvPr id="47107" name="Rectangle 1"/>
          <p:cNvSpPr>
            <a:spLocks noGrp="1" noChangeArrowheads="1"/>
          </p:cNvSpPr>
          <p:nvPr>
            <p:ph type="title"/>
          </p:nvPr>
        </p:nvSpPr>
        <p:spPr/>
        <p:txBody>
          <a:bodyPr/>
          <a:lstStyle/>
          <a:p>
            <a:pPr eaLnBrk="1" hangingPunct="1"/>
            <a:r>
              <a:rPr lang="en-US" altLang="en-US" smtClean="0"/>
              <a:t>Combining Selectors</a:t>
            </a:r>
          </a:p>
        </p:txBody>
      </p:sp>
      <p:sp>
        <p:nvSpPr>
          <p:cNvPr id="47108" name="Rectangle 2"/>
          <p:cNvSpPr>
            <a:spLocks noGrp="1" noChangeArrowheads="1"/>
          </p:cNvSpPr>
          <p:nvPr>
            <p:ph type="body" idx="1"/>
          </p:nvPr>
        </p:nvSpPr>
        <p:spPr>
          <a:xfrm>
            <a:off x="401837" y="1634133"/>
            <a:ext cx="4545211" cy="4616648"/>
          </a:xfrm>
        </p:spPr>
        <p:txBody>
          <a:bodyPr/>
          <a:lstStyle/>
          <a:p>
            <a:pPr eaLnBrk="1" hangingPunct="1"/>
            <a:r>
              <a:rPr lang="en-US" altLang="en-US" smtClean="0"/>
              <a:t>Selectors can be combined into comma-separated groups.</a:t>
            </a:r>
          </a:p>
          <a:p>
            <a:pPr eaLnBrk="1" hangingPunct="1"/>
            <a:r>
              <a:rPr lang="en-US" altLang="en-US" smtClean="0"/>
              <a:t>We combine the selectors so that a single declaration applies to multiple selectors.</a:t>
            </a:r>
          </a:p>
        </p:txBody>
      </p:sp>
      <p:sp>
        <p:nvSpPr>
          <p:cNvPr id="32773" name="Rectangle 3"/>
          <p:cNvSpPr>
            <a:spLocks/>
          </p:cNvSpPr>
          <p:nvPr/>
        </p:nvSpPr>
        <p:spPr bwMode="auto">
          <a:xfrm>
            <a:off x="5715001" y="2063877"/>
            <a:ext cx="2249165" cy="141535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253090" tIns="0" rIns="0" bIns="0" anchor="ctr"/>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algn="l" eaLnBrk="1" hangingPunct="1">
              <a:defRPr/>
            </a:pPr>
            <a:r>
              <a:rPr lang="en-US" altLang="en-US" sz="1300">
                <a:solidFill>
                  <a:srgbClr val="3F7F7F"/>
                </a:solidFill>
                <a:latin typeface="Monaco" charset="0"/>
                <a:sym typeface="Monaco" charset="0"/>
              </a:rPr>
              <a:t>h1</a:t>
            </a:r>
            <a:r>
              <a:rPr lang="en-US" altLang="en-US" sz="1300">
                <a:solidFill>
                  <a:schemeClr val="tx1"/>
                </a:solidFill>
                <a:latin typeface="Monaco" charset="0"/>
                <a:sym typeface="Monaco" charset="0"/>
              </a:rPr>
              <a:t> { </a:t>
            </a:r>
            <a:r>
              <a:rPr lang="en-US" altLang="en-US" sz="1300">
                <a:solidFill>
                  <a:srgbClr val="7F007F"/>
                </a:solidFill>
                <a:latin typeface="Monaco" charset="0"/>
                <a:sym typeface="Monaco" charset="0"/>
              </a:rPr>
              <a:t>color</a:t>
            </a:r>
            <a:r>
              <a:rPr lang="en-US" altLang="en-US" sz="1300">
                <a:solidFill>
                  <a:schemeClr val="tx1"/>
                </a:solidFill>
                <a:latin typeface="Monaco" charset="0"/>
                <a:sym typeface="Monaco" charset="0"/>
              </a:rPr>
              <a:t>: </a:t>
            </a:r>
            <a:r>
              <a:rPr lang="en-US" altLang="en-US" sz="1300">
                <a:solidFill>
                  <a:srgbClr val="2A00E1"/>
                </a:solidFill>
                <a:latin typeface="Monaco" charset="0"/>
                <a:sym typeface="Monaco" charset="0"/>
              </a:rPr>
              <a:t>maroon</a:t>
            </a:r>
            <a:r>
              <a:rPr lang="en-US" altLang="en-US" sz="1300">
                <a:solidFill>
                  <a:schemeClr val="tx1"/>
                </a:solidFill>
                <a:latin typeface="Monaco" charset="0"/>
                <a:sym typeface="Monaco" charset="0"/>
              </a:rPr>
              <a:t>; }  </a:t>
            </a:r>
          </a:p>
          <a:p>
            <a:pPr algn="l" eaLnBrk="1" hangingPunct="1">
              <a:defRPr/>
            </a:pPr>
            <a:r>
              <a:rPr lang="en-US" altLang="en-US" sz="1300">
                <a:solidFill>
                  <a:srgbClr val="3F7F7F"/>
                </a:solidFill>
                <a:latin typeface="Monaco" charset="0"/>
                <a:sym typeface="Monaco" charset="0"/>
              </a:rPr>
              <a:t>h2</a:t>
            </a:r>
            <a:r>
              <a:rPr lang="en-US" altLang="en-US" sz="1300">
                <a:solidFill>
                  <a:schemeClr val="tx1"/>
                </a:solidFill>
                <a:latin typeface="Monaco" charset="0"/>
                <a:sym typeface="Monaco" charset="0"/>
              </a:rPr>
              <a:t> { </a:t>
            </a:r>
            <a:r>
              <a:rPr lang="en-US" altLang="en-US" sz="1300">
                <a:solidFill>
                  <a:srgbClr val="7F007F"/>
                </a:solidFill>
                <a:latin typeface="Monaco" charset="0"/>
                <a:sym typeface="Monaco" charset="0"/>
              </a:rPr>
              <a:t>color</a:t>
            </a:r>
            <a:r>
              <a:rPr lang="en-US" altLang="en-US" sz="1300">
                <a:solidFill>
                  <a:schemeClr val="tx1"/>
                </a:solidFill>
                <a:latin typeface="Monaco" charset="0"/>
                <a:sym typeface="Monaco" charset="0"/>
              </a:rPr>
              <a:t>: </a:t>
            </a:r>
            <a:r>
              <a:rPr lang="en-US" altLang="en-US" sz="1300">
                <a:solidFill>
                  <a:srgbClr val="2A00E1"/>
                </a:solidFill>
                <a:latin typeface="Monaco" charset="0"/>
                <a:sym typeface="Monaco" charset="0"/>
              </a:rPr>
              <a:t>maroon</a:t>
            </a:r>
            <a:r>
              <a:rPr lang="en-US" altLang="en-US" sz="1300">
                <a:solidFill>
                  <a:schemeClr val="tx1"/>
                </a:solidFill>
                <a:latin typeface="Monaco" charset="0"/>
                <a:sym typeface="Monaco" charset="0"/>
              </a:rPr>
              <a:t>; }  </a:t>
            </a:r>
          </a:p>
          <a:p>
            <a:pPr algn="l" eaLnBrk="1" hangingPunct="1">
              <a:defRPr/>
            </a:pPr>
            <a:r>
              <a:rPr lang="en-US" altLang="en-US" sz="1300">
                <a:solidFill>
                  <a:srgbClr val="3F7F7F"/>
                </a:solidFill>
                <a:latin typeface="Monaco" charset="0"/>
                <a:sym typeface="Monaco" charset="0"/>
              </a:rPr>
              <a:t>h3</a:t>
            </a:r>
            <a:r>
              <a:rPr lang="en-US" altLang="en-US" sz="1300">
                <a:solidFill>
                  <a:schemeClr val="tx1"/>
                </a:solidFill>
                <a:latin typeface="Monaco" charset="0"/>
                <a:sym typeface="Monaco" charset="0"/>
              </a:rPr>
              <a:t> { </a:t>
            </a:r>
            <a:r>
              <a:rPr lang="en-US" altLang="en-US" sz="1300">
                <a:solidFill>
                  <a:srgbClr val="7F007F"/>
                </a:solidFill>
                <a:latin typeface="Monaco" charset="0"/>
                <a:sym typeface="Monaco" charset="0"/>
              </a:rPr>
              <a:t>color</a:t>
            </a:r>
            <a:r>
              <a:rPr lang="en-US" altLang="en-US" sz="1300">
                <a:solidFill>
                  <a:schemeClr val="tx1"/>
                </a:solidFill>
                <a:latin typeface="Monaco" charset="0"/>
                <a:sym typeface="Monaco" charset="0"/>
              </a:rPr>
              <a:t>: </a:t>
            </a:r>
            <a:r>
              <a:rPr lang="en-US" altLang="en-US" sz="1300">
                <a:solidFill>
                  <a:srgbClr val="2A00E1"/>
                </a:solidFill>
                <a:latin typeface="Monaco" charset="0"/>
                <a:sym typeface="Monaco" charset="0"/>
              </a:rPr>
              <a:t>maroon</a:t>
            </a:r>
            <a:r>
              <a:rPr lang="en-US" altLang="en-US" sz="1300">
                <a:solidFill>
                  <a:schemeClr val="tx1"/>
                </a:solidFill>
                <a:latin typeface="Monaco" charset="0"/>
                <a:sym typeface="Monaco" charset="0"/>
              </a:rPr>
              <a:t>; }  </a:t>
            </a:r>
          </a:p>
          <a:p>
            <a:pPr algn="l" eaLnBrk="1" hangingPunct="1">
              <a:defRPr/>
            </a:pPr>
            <a:r>
              <a:rPr lang="en-US" altLang="en-US" sz="1300">
                <a:solidFill>
                  <a:srgbClr val="3F7F7F"/>
                </a:solidFill>
                <a:latin typeface="Monaco" charset="0"/>
                <a:sym typeface="Monaco" charset="0"/>
              </a:rPr>
              <a:t>h4</a:t>
            </a:r>
            <a:r>
              <a:rPr lang="en-US" altLang="en-US" sz="1300">
                <a:solidFill>
                  <a:schemeClr val="tx1"/>
                </a:solidFill>
                <a:latin typeface="Monaco" charset="0"/>
                <a:sym typeface="Monaco" charset="0"/>
              </a:rPr>
              <a:t> { </a:t>
            </a:r>
            <a:r>
              <a:rPr lang="en-US" altLang="en-US" sz="1300">
                <a:solidFill>
                  <a:srgbClr val="7F007F"/>
                </a:solidFill>
                <a:latin typeface="Monaco" charset="0"/>
                <a:sym typeface="Monaco" charset="0"/>
              </a:rPr>
              <a:t>color</a:t>
            </a:r>
            <a:r>
              <a:rPr lang="en-US" altLang="en-US" sz="1300">
                <a:solidFill>
                  <a:schemeClr val="tx1"/>
                </a:solidFill>
                <a:latin typeface="Monaco" charset="0"/>
                <a:sym typeface="Monaco" charset="0"/>
              </a:rPr>
              <a:t>: </a:t>
            </a:r>
            <a:r>
              <a:rPr lang="en-US" altLang="en-US" sz="1300">
                <a:solidFill>
                  <a:srgbClr val="2A00E1"/>
                </a:solidFill>
                <a:latin typeface="Monaco" charset="0"/>
                <a:sym typeface="Monaco" charset="0"/>
              </a:rPr>
              <a:t>maroon</a:t>
            </a:r>
            <a:r>
              <a:rPr lang="en-US" altLang="en-US" sz="1300">
                <a:solidFill>
                  <a:schemeClr val="tx1"/>
                </a:solidFill>
                <a:latin typeface="Monaco" charset="0"/>
                <a:sym typeface="Monaco" charset="0"/>
              </a:rPr>
              <a:t>; }  </a:t>
            </a:r>
          </a:p>
          <a:p>
            <a:pPr algn="l" eaLnBrk="1" hangingPunct="1">
              <a:defRPr/>
            </a:pPr>
            <a:r>
              <a:rPr lang="en-US" altLang="en-US" sz="1300">
                <a:solidFill>
                  <a:srgbClr val="3F7F7F"/>
                </a:solidFill>
                <a:latin typeface="Monaco" charset="0"/>
                <a:sym typeface="Monaco" charset="0"/>
              </a:rPr>
              <a:t>h5</a:t>
            </a:r>
            <a:r>
              <a:rPr lang="en-US" altLang="en-US" sz="1300">
                <a:solidFill>
                  <a:schemeClr val="tx1"/>
                </a:solidFill>
                <a:latin typeface="Monaco" charset="0"/>
                <a:sym typeface="Monaco" charset="0"/>
              </a:rPr>
              <a:t> { </a:t>
            </a:r>
            <a:r>
              <a:rPr lang="en-US" altLang="en-US" sz="1300">
                <a:solidFill>
                  <a:srgbClr val="7F007F"/>
                </a:solidFill>
                <a:latin typeface="Monaco" charset="0"/>
                <a:sym typeface="Monaco" charset="0"/>
              </a:rPr>
              <a:t>color</a:t>
            </a:r>
            <a:r>
              <a:rPr lang="en-US" altLang="en-US" sz="1300">
                <a:solidFill>
                  <a:schemeClr val="tx1"/>
                </a:solidFill>
                <a:latin typeface="Monaco" charset="0"/>
                <a:sym typeface="Monaco" charset="0"/>
              </a:rPr>
              <a:t>: </a:t>
            </a:r>
            <a:r>
              <a:rPr lang="en-US" altLang="en-US" sz="1300">
                <a:solidFill>
                  <a:srgbClr val="2A00E1"/>
                </a:solidFill>
                <a:latin typeface="Monaco" charset="0"/>
                <a:sym typeface="Monaco" charset="0"/>
              </a:rPr>
              <a:t>maroon</a:t>
            </a:r>
            <a:r>
              <a:rPr lang="en-US" altLang="en-US" sz="1300">
                <a:solidFill>
                  <a:schemeClr val="tx1"/>
                </a:solidFill>
                <a:latin typeface="Monaco" charset="0"/>
                <a:sym typeface="Monaco" charset="0"/>
              </a:rPr>
              <a:t>; }  </a:t>
            </a:r>
          </a:p>
          <a:p>
            <a:pPr algn="l" eaLnBrk="1" hangingPunct="1">
              <a:defRPr/>
            </a:pPr>
            <a:r>
              <a:rPr lang="en-US" altLang="en-US" sz="1300">
                <a:solidFill>
                  <a:srgbClr val="3F7F7F"/>
                </a:solidFill>
                <a:latin typeface="Monaco" charset="0"/>
                <a:sym typeface="Monaco" charset="0"/>
              </a:rPr>
              <a:t>h6</a:t>
            </a:r>
            <a:r>
              <a:rPr lang="en-US" altLang="en-US" sz="1300">
                <a:solidFill>
                  <a:schemeClr val="tx1"/>
                </a:solidFill>
                <a:latin typeface="Monaco" charset="0"/>
                <a:sym typeface="Monaco" charset="0"/>
              </a:rPr>
              <a:t> { </a:t>
            </a:r>
            <a:r>
              <a:rPr lang="en-US" altLang="en-US" sz="1300">
                <a:solidFill>
                  <a:srgbClr val="7F007F"/>
                </a:solidFill>
                <a:latin typeface="Monaco" charset="0"/>
                <a:sym typeface="Monaco" charset="0"/>
              </a:rPr>
              <a:t>color</a:t>
            </a:r>
            <a:r>
              <a:rPr lang="en-US" altLang="en-US" sz="1300">
                <a:solidFill>
                  <a:schemeClr val="tx1"/>
                </a:solidFill>
                <a:latin typeface="Monaco" charset="0"/>
                <a:sym typeface="Monaco" charset="0"/>
              </a:rPr>
              <a:t>: </a:t>
            </a:r>
            <a:r>
              <a:rPr lang="en-US" altLang="en-US" sz="1300">
                <a:solidFill>
                  <a:srgbClr val="2A00E1"/>
                </a:solidFill>
                <a:latin typeface="Monaco" charset="0"/>
                <a:sym typeface="Monaco" charset="0"/>
              </a:rPr>
              <a:t>maroon</a:t>
            </a:r>
            <a:r>
              <a:rPr lang="en-US" altLang="en-US" sz="1300">
                <a:solidFill>
                  <a:schemeClr val="tx1"/>
                </a:solidFill>
                <a:latin typeface="Monaco" charset="0"/>
                <a:sym typeface="Monaco" charset="0"/>
              </a:rPr>
              <a:t>; }</a:t>
            </a:r>
          </a:p>
        </p:txBody>
      </p:sp>
      <p:sp>
        <p:nvSpPr>
          <p:cNvPr id="32774" name="Rectangle 4"/>
          <p:cNvSpPr>
            <a:spLocks/>
          </p:cNvSpPr>
          <p:nvPr/>
        </p:nvSpPr>
        <p:spPr bwMode="auto">
          <a:xfrm>
            <a:off x="4652368" y="4348758"/>
            <a:ext cx="4241602" cy="29468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253090" tIns="0" rIns="0" bIns="0" anchor="ctr"/>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algn="l" eaLnBrk="1" hangingPunct="1">
              <a:defRPr/>
            </a:pPr>
            <a:r>
              <a:rPr lang="en-US" altLang="en-US" sz="1300">
                <a:solidFill>
                  <a:srgbClr val="3F7F7F"/>
                </a:solidFill>
                <a:latin typeface="Monaco" charset="0"/>
                <a:sym typeface="Monaco" charset="0"/>
              </a:rPr>
              <a:t>h1,</a:t>
            </a:r>
            <a:r>
              <a:rPr lang="en-US" altLang="en-US" sz="1300">
                <a:solidFill>
                  <a:schemeClr val="tx1"/>
                </a:solidFill>
                <a:latin typeface="Monaco" charset="0"/>
                <a:sym typeface="Monaco" charset="0"/>
              </a:rPr>
              <a:t> </a:t>
            </a:r>
            <a:r>
              <a:rPr lang="en-US" altLang="en-US" sz="1300">
                <a:solidFill>
                  <a:srgbClr val="3F7F7F"/>
                </a:solidFill>
                <a:latin typeface="Monaco" charset="0"/>
                <a:sym typeface="Monaco" charset="0"/>
              </a:rPr>
              <a:t>h2,</a:t>
            </a:r>
            <a:r>
              <a:rPr lang="en-US" altLang="en-US" sz="1300">
                <a:solidFill>
                  <a:schemeClr val="tx1"/>
                </a:solidFill>
                <a:latin typeface="Monaco" charset="0"/>
                <a:sym typeface="Monaco" charset="0"/>
              </a:rPr>
              <a:t> </a:t>
            </a:r>
            <a:r>
              <a:rPr lang="en-US" altLang="en-US" sz="1300">
                <a:solidFill>
                  <a:srgbClr val="3F7F7F"/>
                </a:solidFill>
                <a:latin typeface="Monaco" charset="0"/>
                <a:sym typeface="Monaco" charset="0"/>
              </a:rPr>
              <a:t>h3,</a:t>
            </a:r>
            <a:r>
              <a:rPr lang="en-US" altLang="en-US" sz="1300">
                <a:solidFill>
                  <a:schemeClr val="tx1"/>
                </a:solidFill>
                <a:latin typeface="Monaco" charset="0"/>
                <a:sym typeface="Monaco" charset="0"/>
              </a:rPr>
              <a:t> </a:t>
            </a:r>
            <a:r>
              <a:rPr lang="en-US" altLang="en-US" sz="1300">
                <a:solidFill>
                  <a:srgbClr val="3F7F7F"/>
                </a:solidFill>
                <a:latin typeface="Monaco" charset="0"/>
                <a:sym typeface="Monaco" charset="0"/>
              </a:rPr>
              <a:t>h4,</a:t>
            </a:r>
            <a:r>
              <a:rPr lang="en-US" altLang="en-US" sz="1300">
                <a:solidFill>
                  <a:schemeClr val="tx1"/>
                </a:solidFill>
                <a:latin typeface="Monaco" charset="0"/>
                <a:sym typeface="Monaco" charset="0"/>
              </a:rPr>
              <a:t> </a:t>
            </a:r>
            <a:r>
              <a:rPr lang="en-US" altLang="en-US" sz="1300">
                <a:solidFill>
                  <a:srgbClr val="3F7F7F"/>
                </a:solidFill>
                <a:latin typeface="Monaco" charset="0"/>
                <a:sym typeface="Monaco" charset="0"/>
              </a:rPr>
              <a:t>h5,</a:t>
            </a:r>
            <a:r>
              <a:rPr lang="en-US" altLang="en-US" sz="1300">
                <a:solidFill>
                  <a:schemeClr val="tx1"/>
                </a:solidFill>
                <a:latin typeface="Monaco" charset="0"/>
                <a:sym typeface="Monaco" charset="0"/>
              </a:rPr>
              <a:t> </a:t>
            </a:r>
            <a:r>
              <a:rPr lang="en-US" altLang="en-US" sz="1300">
                <a:solidFill>
                  <a:srgbClr val="3F7F7F"/>
                </a:solidFill>
                <a:latin typeface="Monaco" charset="0"/>
                <a:sym typeface="Monaco" charset="0"/>
              </a:rPr>
              <a:t>h6</a:t>
            </a:r>
            <a:r>
              <a:rPr lang="en-US" altLang="en-US" sz="1300">
                <a:solidFill>
                  <a:schemeClr val="tx1"/>
                </a:solidFill>
                <a:latin typeface="Monaco" charset="0"/>
                <a:sym typeface="Monaco" charset="0"/>
              </a:rPr>
              <a:t> { </a:t>
            </a:r>
            <a:r>
              <a:rPr lang="en-US" altLang="en-US" sz="1300">
                <a:solidFill>
                  <a:srgbClr val="7F007F"/>
                </a:solidFill>
                <a:latin typeface="Monaco" charset="0"/>
                <a:sym typeface="Monaco" charset="0"/>
              </a:rPr>
              <a:t>color</a:t>
            </a:r>
            <a:r>
              <a:rPr lang="en-US" altLang="en-US" sz="1300">
                <a:solidFill>
                  <a:schemeClr val="tx1"/>
                </a:solidFill>
                <a:latin typeface="Monaco" charset="0"/>
                <a:sym typeface="Monaco" charset="0"/>
              </a:rPr>
              <a:t>: </a:t>
            </a:r>
            <a:r>
              <a:rPr lang="en-US" altLang="en-US" sz="1300">
                <a:solidFill>
                  <a:srgbClr val="2A00E1"/>
                </a:solidFill>
                <a:latin typeface="Monaco" charset="0"/>
                <a:sym typeface="Monaco" charset="0"/>
              </a:rPr>
              <a:t>maroon</a:t>
            </a:r>
            <a:r>
              <a:rPr lang="en-US" altLang="en-US" sz="1300">
                <a:solidFill>
                  <a:schemeClr val="tx1"/>
                </a:solidFill>
                <a:latin typeface="Monaco" charset="0"/>
                <a:sym typeface="Monaco" charset="0"/>
              </a:rPr>
              <a:t>; }  </a:t>
            </a:r>
          </a:p>
        </p:txBody>
      </p:sp>
    </p:spTree>
    <p:extLst>
      <p:ext uri="{BB962C8B-B14F-4D97-AF65-F5344CB8AC3E}">
        <p14:creationId xmlns:p14="http://schemas.microsoft.com/office/powerpoint/2010/main" val="125339417"/>
      </p:ext>
    </p:extLst>
  </p:cSld>
  <p:clrMapOvr>
    <a:masterClrMapping/>
  </p:clrMapOvr>
  <p:transition spd="med">
    <p:pul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tle &amp; Subtitle">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Title &amp; Subtitle">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Helvetica Neue Light" charset="0"/>
            <a:ea typeface="ヒラギノ角ゴ ProN W3" charset="0"/>
            <a:cs typeface="ヒラギノ角ゴ ProN W3" charset="0"/>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Helvetica Neue Light" charset="0"/>
            <a:ea typeface="ヒラギノ角ゴ ProN W3" charset="0"/>
            <a:cs typeface="ヒラギノ角ゴ ProN W3" charset="0"/>
            <a:sym typeface="Helvetica Neue Light"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Title &amp; Subtitle">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Title &amp; Subtitle">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Helvetica Neue Light" charset="0"/>
            <a:ea typeface="ヒラギノ角ゴ ProN W3" charset="0"/>
            <a:cs typeface="ヒラギノ角ゴ ProN W3" charset="0"/>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Helvetica Neue Light" charset="0"/>
            <a:ea typeface="ヒラギノ角ゴ ProN W3" charset="0"/>
            <a:cs typeface="ヒラギノ角ゴ ProN W3" charset="0"/>
            <a:sym typeface="Helvetica Neue Light"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65</TotalTime>
  <Words>1830</Words>
  <Application>Microsoft Office PowerPoint</Application>
  <PresentationFormat>On-screen Show (4:3)</PresentationFormat>
  <Paragraphs>285</Paragraphs>
  <Slides>29</Slides>
  <Notes>0</Notes>
  <HiddenSlides>0</HiddenSlides>
  <MMClips>0</MMClips>
  <ScaleCrop>false</ScaleCrop>
  <HeadingPairs>
    <vt:vector size="4" baseType="variant">
      <vt:variant>
        <vt:lpstr>Theme</vt:lpstr>
      </vt:variant>
      <vt:variant>
        <vt:i4>3</vt:i4>
      </vt:variant>
      <vt:variant>
        <vt:lpstr>Slide Titles</vt:lpstr>
      </vt:variant>
      <vt:variant>
        <vt:i4>29</vt:i4>
      </vt:variant>
    </vt:vector>
  </HeadingPairs>
  <TitlesOfParts>
    <vt:vector size="32" baseType="lpstr">
      <vt:lpstr>Office Theme</vt:lpstr>
      <vt:lpstr>Title &amp; Subtitle</vt:lpstr>
      <vt:lpstr>1_Title &amp; Subtitle</vt:lpstr>
      <vt:lpstr>Web Development</vt:lpstr>
      <vt:lpstr>CSS - Part 2</vt:lpstr>
      <vt:lpstr>Agenda</vt:lpstr>
      <vt:lpstr>Multiple Rules</vt:lpstr>
      <vt:lpstr>Combining Selectors (1)</vt:lpstr>
      <vt:lpstr>Border Styles</vt:lpstr>
      <vt:lpstr>Combining Selectors (2)</vt:lpstr>
      <vt:lpstr>Combining Rules</vt:lpstr>
      <vt:lpstr>Combining Selectors</vt:lpstr>
      <vt:lpstr>PowerPoint Presentation</vt:lpstr>
      <vt:lpstr>Agenda</vt:lpstr>
      <vt:lpstr>Problem</vt:lpstr>
      <vt:lpstr>Class of elements</vt:lpstr>
      <vt:lpstr>PowerPoint Presentation</vt:lpstr>
      <vt:lpstr>PowerPoint Presentation</vt:lpstr>
      <vt:lpstr>Using Classes in CSS</vt:lpstr>
      <vt:lpstr>Classes Independent of Elements</vt:lpstr>
      <vt:lpstr>Agenda</vt:lpstr>
      <vt:lpstr>PowerPoint Presentation</vt:lpstr>
      <vt:lpstr>PowerPoint Presentation</vt:lpstr>
      <vt:lpstr>PowerPoint Presentation</vt:lpstr>
      <vt:lpstr>PowerPoint Presentation</vt:lpstr>
      <vt:lpstr>Rules, Classes, Elements - which ones get selected?</vt:lpstr>
      <vt:lpstr>Examples</vt:lpstr>
      <vt:lpstr>Specific &amp; Ordering Match</vt:lpstr>
      <vt:lpstr>Example</vt:lpstr>
      <vt:lpstr>PowerPoint Presentation</vt:lpstr>
      <vt:lpstr>PowerPoint Presentation</vt:lpstr>
      <vt:lpstr>Learning Outcomes</vt:lpstr>
    </vt:vector>
  </TitlesOfParts>
  <Company>WITSCCM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Development</dc:title>
  <dc:creator>Brenda Mullally</dc:creator>
  <cp:lastModifiedBy>Brenda Mullally</cp:lastModifiedBy>
  <cp:revision>7</cp:revision>
  <dcterms:created xsi:type="dcterms:W3CDTF">2015-09-16T08:42:02Z</dcterms:created>
  <dcterms:modified xsi:type="dcterms:W3CDTF">2015-09-23T10:44:20Z</dcterms:modified>
</cp:coreProperties>
</file>