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24" r:id="rId1"/>
    <p:sldMasterId id="2147484336" r:id="rId2"/>
  </p:sldMasterIdLst>
  <p:notesMasterIdLst>
    <p:notesMasterId r:id="rId23"/>
  </p:notesMasterIdLst>
  <p:sldIdLst>
    <p:sldId id="313" r:id="rId3"/>
    <p:sldId id="335" r:id="rId4"/>
    <p:sldId id="317" r:id="rId5"/>
    <p:sldId id="318" r:id="rId6"/>
    <p:sldId id="320" r:id="rId7"/>
    <p:sldId id="321" r:id="rId8"/>
    <p:sldId id="322" r:id="rId9"/>
    <p:sldId id="319" r:id="rId10"/>
    <p:sldId id="323" r:id="rId11"/>
    <p:sldId id="324" r:id="rId12"/>
    <p:sldId id="327" r:id="rId13"/>
    <p:sldId id="328" r:id="rId14"/>
    <p:sldId id="329" r:id="rId15"/>
    <p:sldId id="325" r:id="rId16"/>
    <p:sldId id="326" r:id="rId17"/>
    <p:sldId id="330" r:id="rId18"/>
    <p:sldId id="331" r:id="rId19"/>
    <p:sldId id="332" r:id="rId20"/>
    <p:sldId id="333" r:id="rId21"/>
    <p:sldId id="334" r:id="rId22"/>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0C0C0"/>
    <a:srgbClr val="5F5F5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9" autoAdjust="0"/>
    <p:restoredTop sz="94580" autoAdjust="0"/>
  </p:normalViewPr>
  <p:slideViewPr>
    <p:cSldViewPr>
      <p:cViewPr varScale="1">
        <p:scale>
          <a:sx n="74" d="100"/>
          <a:sy n="74" d="100"/>
        </p:scale>
        <p:origin x="104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1698" y="-5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Verdana" pitchFamily="34" charset="0"/>
              </a:defRPr>
            </a:lvl1pPr>
          </a:lstStyle>
          <a:p>
            <a:pPr>
              <a:defRPr/>
            </a:pPr>
            <a:endParaRPr lang="en-US"/>
          </a:p>
        </p:txBody>
      </p:sp>
      <p:sp>
        <p:nvSpPr>
          <p:cNvPr id="92163"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Verdana" pitchFamily="34" charset="0"/>
              </a:defRPr>
            </a:lvl1pPr>
          </a:lstStyle>
          <a:p>
            <a:pPr>
              <a:defRPr/>
            </a:pPr>
            <a:endParaRPr lang="en-US"/>
          </a:p>
        </p:txBody>
      </p:sp>
      <p:sp>
        <p:nvSpPr>
          <p:cNvPr id="655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166"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Verdana" pitchFamily="34" charset="0"/>
              </a:defRPr>
            </a:lvl1pPr>
          </a:lstStyle>
          <a:p>
            <a:pPr>
              <a:defRPr/>
            </a:pPr>
            <a:endParaRPr lang="en-US"/>
          </a:p>
        </p:txBody>
      </p:sp>
      <p:sp>
        <p:nvSpPr>
          <p:cNvPr id="92167"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Verdana" panose="020B0604030504040204" pitchFamily="34" charset="0"/>
              </a:defRPr>
            </a:lvl1pPr>
          </a:lstStyle>
          <a:p>
            <a:fld id="{244FBB9A-F587-4936-B093-DD6A4E7C8E2A}" type="slidenum">
              <a:rPr lang="en-US"/>
              <a:pPr/>
              <a:t>‹#›</a:t>
            </a:fld>
            <a:endParaRPr lang="en-US"/>
          </a:p>
        </p:txBody>
      </p:sp>
    </p:spTree>
    <p:extLst>
      <p:ext uri="{BB962C8B-B14F-4D97-AF65-F5344CB8AC3E}">
        <p14:creationId xmlns:p14="http://schemas.microsoft.com/office/powerpoint/2010/main" val="30899393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77679823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9453544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5461" y="1665387"/>
            <a:ext cx="1973461" cy="305841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5078" y="1665387"/>
            <a:ext cx="5813227" cy="305841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983091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824" y="3886647"/>
            <a:ext cx="6400354"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smtClean="0"/>
              <a:t>Click to edit Master subtitle style</a:t>
            </a:r>
            <a:endParaRPr lang="en-GB"/>
          </a:p>
        </p:txBody>
      </p:sp>
      <p:sp>
        <p:nvSpPr>
          <p:cNvPr id="4" name="Text Box 4"/>
          <p:cNvSpPr txBox="1">
            <a:spLocks noGrp="1" noChangeArrowheads="1"/>
          </p:cNvSpPr>
          <p:nvPr>
            <p:ph type="sldNum" sz="quarter" idx="10"/>
          </p:nvPr>
        </p:nvSpPr>
        <p:spPr>
          <a:ln/>
        </p:spPr>
        <p:txBody>
          <a:bodyPr/>
          <a:lstStyle>
            <a:lvl1pPr>
              <a:defRPr/>
            </a:lvl1pPr>
          </a:lstStyle>
          <a:p>
            <a:fld id="{6A9B30BD-4454-4A83-BFB0-5810C92F197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83799969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Box 4"/>
          <p:cNvSpPr txBox="1">
            <a:spLocks noGrp="1" noChangeArrowheads="1"/>
          </p:cNvSpPr>
          <p:nvPr>
            <p:ph type="sldNum" sz="quarter" idx="10"/>
          </p:nvPr>
        </p:nvSpPr>
        <p:spPr>
          <a:ln/>
        </p:spPr>
        <p:txBody>
          <a:bodyPr/>
          <a:lstStyle>
            <a:lvl1pPr>
              <a:defRPr/>
            </a:lvl1pPr>
          </a:lstStyle>
          <a:p>
            <a:fld id="{AC1A3C46-73C7-4C64-B04A-DAE0B1A7AC8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88855002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12" b="1" cap="all"/>
            </a:lvl1pPr>
          </a:lstStyle>
          <a:p>
            <a:r>
              <a:rPr lang="en-US" smtClean="0"/>
              <a:t>Click to edit Master title style</a:t>
            </a:r>
            <a:endParaRPr lang="en-GB"/>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6"/>
            </a:lvl1pPr>
            <a:lvl2pPr marL="321457" indent="0">
              <a:buNone/>
              <a:defRPr sz="1266"/>
            </a:lvl2pPr>
            <a:lvl3pPr marL="642915" indent="0">
              <a:buNone/>
              <a:defRPr sz="1125"/>
            </a:lvl3pPr>
            <a:lvl4pPr marL="964372" indent="0">
              <a:buNone/>
              <a:defRPr sz="984"/>
            </a:lvl4pPr>
            <a:lvl5pPr marL="1285829" indent="0">
              <a:buNone/>
              <a:defRPr sz="984"/>
            </a:lvl5pPr>
            <a:lvl6pPr marL="1607287" indent="0">
              <a:buNone/>
              <a:defRPr sz="984"/>
            </a:lvl6pPr>
            <a:lvl7pPr marL="1928744" indent="0">
              <a:buNone/>
              <a:defRPr sz="984"/>
            </a:lvl7pPr>
            <a:lvl8pPr marL="2250201" indent="0">
              <a:buNone/>
              <a:defRPr sz="984"/>
            </a:lvl8pPr>
            <a:lvl9pPr marL="2571659" indent="0">
              <a:buNone/>
              <a:defRPr sz="984"/>
            </a:lvl9pPr>
          </a:lstStyle>
          <a:p>
            <a:pPr lvl="0"/>
            <a:r>
              <a:rPr lang="en-US" smtClean="0"/>
              <a:t>Click to edit Master text styles</a:t>
            </a:r>
          </a:p>
        </p:txBody>
      </p:sp>
      <p:sp>
        <p:nvSpPr>
          <p:cNvPr id="4" name="Text Box 4"/>
          <p:cNvSpPr txBox="1">
            <a:spLocks noGrp="1" noChangeArrowheads="1"/>
          </p:cNvSpPr>
          <p:nvPr>
            <p:ph type="sldNum" sz="quarter" idx="10"/>
          </p:nvPr>
        </p:nvSpPr>
        <p:spPr>
          <a:ln/>
        </p:spPr>
        <p:txBody>
          <a:bodyPr/>
          <a:lstStyle>
            <a:lvl1pPr>
              <a:defRPr/>
            </a:lvl1pPr>
          </a:lstStyle>
          <a:p>
            <a:fld id="{188665C5-6892-46AB-9FAB-C03A234CA1B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1589415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01836" y="1634133"/>
            <a:ext cx="4116586" cy="4616648"/>
          </a:xfrm>
        </p:spPr>
        <p:txBody>
          <a:bodyPr/>
          <a:lstStyle>
            <a:lvl1pPr>
              <a:defRPr sz="1969"/>
            </a:lvl1pPr>
            <a:lvl2pPr>
              <a:defRPr sz="1687"/>
            </a:lvl2pPr>
            <a:lvl3pPr>
              <a:defRPr sz="1406"/>
            </a:lvl3pPr>
            <a:lvl4pPr>
              <a:defRPr sz="1266"/>
            </a:lvl4pPr>
            <a:lvl5pPr>
              <a:defRPr sz="1266"/>
            </a:lvl5pPr>
            <a:lvl6pPr>
              <a:defRPr sz="1266"/>
            </a:lvl6pPr>
            <a:lvl7pPr>
              <a:defRPr sz="1266"/>
            </a:lvl7pPr>
            <a:lvl8pPr>
              <a:defRPr sz="1266"/>
            </a:lvl8pPr>
            <a:lvl9pPr>
              <a:defRPr sz="126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5578" y="1634133"/>
            <a:ext cx="4116586" cy="4616648"/>
          </a:xfrm>
        </p:spPr>
        <p:txBody>
          <a:bodyPr/>
          <a:lstStyle>
            <a:lvl1pPr>
              <a:defRPr sz="1969"/>
            </a:lvl1pPr>
            <a:lvl2pPr>
              <a:defRPr sz="1687"/>
            </a:lvl2pPr>
            <a:lvl3pPr>
              <a:defRPr sz="1406"/>
            </a:lvl3pPr>
            <a:lvl4pPr>
              <a:defRPr sz="1266"/>
            </a:lvl4pPr>
            <a:lvl5pPr>
              <a:defRPr sz="1266"/>
            </a:lvl5pPr>
            <a:lvl6pPr>
              <a:defRPr sz="1266"/>
            </a:lvl6pPr>
            <a:lvl7pPr>
              <a:defRPr sz="1266"/>
            </a:lvl7pPr>
            <a:lvl8pPr>
              <a:defRPr sz="1266"/>
            </a:lvl8pPr>
            <a:lvl9pPr>
              <a:defRPr sz="126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Box 4"/>
          <p:cNvSpPr txBox="1">
            <a:spLocks noGrp="1" noChangeArrowheads="1"/>
          </p:cNvSpPr>
          <p:nvPr>
            <p:ph type="sldNum" sz="quarter" idx="10"/>
          </p:nvPr>
        </p:nvSpPr>
        <p:spPr>
          <a:ln/>
        </p:spPr>
        <p:txBody>
          <a:bodyPr/>
          <a:lstStyle>
            <a:lvl1pPr>
              <a:defRPr/>
            </a:lvl1pPr>
          </a:lstStyle>
          <a:p>
            <a:fld id="{66E2C9DB-1164-4514-B100-C66BD3BAAFA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8628454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687"/>
            </a:lvl1pPr>
            <a:lvl2pPr>
              <a:defRPr sz="1406"/>
            </a:lvl2pPr>
            <a:lvl3pPr>
              <a:defRPr sz="1266"/>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687"/>
            </a:lvl1pPr>
            <a:lvl2pPr>
              <a:defRPr sz="1406"/>
            </a:lvl2pPr>
            <a:lvl3pPr>
              <a:defRPr sz="1266"/>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Text Box 4"/>
          <p:cNvSpPr txBox="1">
            <a:spLocks noGrp="1" noChangeArrowheads="1"/>
          </p:cNvSpPr>
          <p:nvPr>
            <p:ph type="sldNum" sz="quarter" idx="10"/>
          </p:nvPr>
        </p:nvSpPr>
        <p:spPr>
          <a:ln/>
        </p:spPr>
        <p:txBody>
          <a:bodyPr/>
          <a:lstStyle>
            <a:lvl1pPr>
              <a:defRPr/>
            </a:lvl1pPr>
          </a:lstStyle>
          <a:p>
            <a:fld id="{2009DC5A-3D49-41B7-AA1D-391FD391466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5545433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Box 4"/>
          <p:cNvSpPr txBox="1">
            <a:spLocks noGrp="1" noChangeArrowheads="1"/>
          </p:cNvSpPr>
          <p:nvPr>
            <p:ph type="sldNum" sz="quarter" idx="10"/>
          </p:nvPr>
        </p:nvSpPr>
        <p:spPr>
          <a:ln/>
        </p:spPr>
        <p:txBody>
          <a:bodyPr/>
          <a:lstStyle>
            <a:lvl1pPr>
              <a:defRPr/>
            </a:lvl1pPr>
          </a:lstStyle>
          <a:p>
            <a:fld id="{C4DCB346-9C9E-4872-8300-558A6CD4140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8933175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fld id="{67533A45-8EAA-42CA-8F6E-F90EA10B4B0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3056137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lstStyle>
            <a:lvl1pPr algn="l">
              <a:defRPr sz="1406" b="1"/>
            </a:lvl1pPr>
          </a:lstStyle>
          <a:p>
            <a:r>
              <a:rPr lang="en-US" smtClean="0"/>
              <a:t>Click to edit Master title style</a:t>
            </a:r>
            <a:endParaRPr lang="en-GB"/>
          </a:p>
        </p:txBody>
      </p:sp>
      <p:sp>
        <p:nvSpPr>
          <p:cNvPr id="3" name="Content Placeholder 2"/>
          <p:cNvSpPr>
            <a:spLocks noGrp="1"/>
          </p:cNvSpPr>
          <p:nvPr>
            <p:ph idx="1"/>
          </p:nvPr>
        </p:nvSpPr>
        <p:spPr>
          <a:xfrm>
            <a:off x="3575224" y="273472"/>
            <a:ext cx="5111130" cy="5852294"/>
          </a:xfrm>
        </p:spPr>
        <p:txBody>
          <a:bodyPr/>
          <a:lstStyle>
            <a:lvl1pPr>
              <a:defRPr sz="2250"/>
            </a:lvl1pPr>
            <a:lvl2pPr>
              <a:defRPr sz="1969"/>
            </a:lvl2pPr>
            <a:lvl3pPr>
              <a:defRPr sz="1687"/>
            </a:lvl3pPr>
            <a:lvl4pPr>
              <a:defRPr sz="1406"/>
            </a:lvl4pPr>
            <a:lvl5pPr>
              <a:defRPr sz="1406"/>
            </a:lvl5pPr>
            <a:lvl6pPr>
              <a:defRPr sz="1406"/>
            </a:lvl6pPr>
            <a:lvl7pPr>
              <a:defRPr sz="1406"/>
            </a:lvl7pPr>
            <a:lvl8pPr>
              <a:defRPr sz="1406"/>
            </a:lvl8pPr>
            <a:lvl9pPr>
              <a:defRPr sz="140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647" y="1435448"/>
            <a:ext cx="3008189" cy="4690318"/>
          </a:xfrm>
        </p:spPr>
        <p:txBody>
          <a:bodyPr/>
          <a:lstStyle>
            <a:lvl1pPr marL="0" indent="0">
              <a:buNone/>
              <a:defRPr sz="984"/>
            </a:lvl1pPr>
            <a:lvl2pPr marL="321457" indent="0">
              <a:buNone/>
              <a:defRPr sz="844"/>
            </a:lvl2pPr>
            <a:lvl3pPr marL="642915" indent="0">
              <a:buNone/>
              <a:defRPr sz="703"/>
            </a:lvl3pPr>
            <a:lvl4pPr marL="964372" indent="0">
              <a:buNone/>
              <a:defRPr sz="633"/>
            </a:lvl4pPr>
            <a:lvl5pPr marL="1285829" indent="0">
              <a:buNone/>
              <a:defRPr sz="633"/>
            </a:lvl5pPr>
            <a:lvl6pPr marL="1607287" indent="0">
              <a:buNone/>
              <a:defRPr sz="633"/>
            </a:lvl6pPr>
            <a:lvl7pPr marL="1928744" indent="0">
              <a:buNone/>
              <a:defRPr sz="633"/>
            </a:lvl7pPr>
            <a:lvl8pPr marL="2250201" indent="0">
              <a:buNone/>
              <a:defRPr sz="633"/>
            </a:lvl8pPr>
            <a:lvl9pPr marL="2571659" indent="0">
              <a:buNone/>
              <a:defRPr sz="633"/>
            </a:lvl9pPr>
          </a:lstStyle>
          <a:p>
            <a:pPr lvl="0"/>
            <a:r>
              <a:rPr lang="en-US" smtClean="0"/>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fld id="{9C65EAC0-061E-4C94-B7DB-E48DB6B73FD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837100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01607698"/>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lstStyle>
            <a:lvl1pPr algn="l">
              <a:defRPr sz="1406" b="1"/>
            </a:lvl1pPr>
          </a:lstStyle>
          <a:p>
            <a:r>
              <a:rPr lang="en-US" smtClean="0"/>
              <a:t>Click to edit Master title style</a:t>
            </a:r>
            <a:endParaRPr lang="en-GB"/>
          </a:p>
        </p:txBody>
      </p:sp>
      <p:sp>
        <p:nvSpPr>
          <p:cNvPr id="3" name="Picture Placeholder 2"/>
          <p:cNvSpPr>
            <a:spLocks noGrp="1"/>
          </p:cNvSpPr>
          <p:nvPr>
            <p:ph type="pic" idx="1"/>
          </p:nvPr>
        </p:nvSpPr>
        <p:spPr>
          <a:xfrm>
            <a:off x="1792635" y="612800"/>
            <a:ext cx="5486177" cy="4114354"/>
          </a:xfrm>
        </p:spPr>
        <p:txBody>
          <a:bodyPr/>
          <a:lstStyle>
            <a:lvl1pPr marL="0" indent="0">
              <a:buNone/>
              <a:defRPr sz="2250"/>
            </a:lvl1pPr>
            <a:lvl2pPr marL="321457" indent="0">
              <a:buNone/>
              <a:defRPr sz="1969"/>
            </a:lvl2pPr>
            <a:lvl3pPr marL="642915" indent="0">
              <a:buNone/>
              <a:defRPr sz="1687"/>
            </a:lvl3pPr>
            <a:lvl4pPr marL="964372" indent="0">
              <a:buNone/>
              <a:defRPr sz="1406"/>
            </a:lvl4pPr>
            <a:lvl5pPr marL="1285829" indent="0">
              <a:buNone/>
              <a:defRPr sz="1406"/>
            </a:lvl5pPr>
            <a:lvl6pPr marL="1607287" indent="0">
              <a:buNone/>
              <a:defRPr sz="1406"/>
            </a:lvl6pPr>
            <a:lvl7pPr marL="1928744" indent="0">
              <a:buNone/>
              <a:defRPr sz="1406"/>
            </a:lvl7pPr>
            <a:lvl8pPr marL="2250201" indent="0">
              <a:buNone/>
              <a:defRPr sz="1406"/>
            </a:lvl8pPr>
            <a:lvl9pPr marL="2571659" indent="0">
              <a:buNone/>
              <a:defRPr sz="1406"/>
            </a:lvl9pPr>
          </a:lstStyle>
          <a:p>
            <a:pPr lvl="0"/>
            <a:endParaRPr lang="en-GB" noProof="0" smtClean="0">
              <a:sym typeface="Helvetica Neue"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984"/>
            </a:lvl1pPr>
            <a:lvl2pPr marL="321457" indent="0">
              <a:buNone/>
              <a:defRPr sz="844"/>
            </a:lvl2pPr>
            <a:lvl3pPr marL="642915" indent="0">
              <a:buNone/>
              <a:defRPr sz="703"/>
            </a:lvl3pPr>
            <a:lvl4pPr marL="964372" indent="0">
              <a:buNone/>
              <a:defRPr sz="633"/>
            </a:lvl4pPr>
            <a:lvl5pPr marL="1285829" indent="0">
              <a:buNone/>
              <a:defRPr sz="633"/>
            </a:lvl5pPr>
            <a:lvl6pPr marL="1607287" indent="0">
              <a:buNone/>
              <a:defRPr sz="633"/>
            </a:lvl6pPr>
            <a:lvl7pPr marL="1928744" indent="0">
              <a:buNone/>
              <a:defRPr sz="633"/>
            </a:lvl7pPr>
            <a:lvl8pPr marL="2250201" indent="0">
              <a:buNone/>
              <a:defRPr sz="633"/>
            </a:lvl8pPr>
            <a:lvl9pPr marL="2571659" indent="0">
              <a:buNone/>
              <a:defRPr sz="633"/>
            </a:lvl9pPr>
          </a:lstStyle>
          <a:p>
            <a:pPr lvl="0"/>
            <a:r>
              <a:rPr lang="en-US" smtClean="0"/>
              <a:t>Click to edit Master text styles</a:t>
            </a:r>
          </a:p>
        </p:txBody>
      </p:sp>
      <p:sp>
        <p:nvSpPr>
          <p:cNvPr id="5" name="Text Box 4"/>
          <p:cNvSpPr txBox="1">
            <a:spLocks noGrp="1" noChangeArrowheads="1"/>
          </p:cNvSpPr>
          <p:nvPr>
            <p:ph type="sldNum" sz="quarter" idx="10"/>
          </p:nvPr>
        </p:nvSpPr>
        <p:spPr>
          <a:ln/>
        </p:spPr>
        <p:txBody>
          <a:bodyPr/>
          <a:lstStyle>
            <a:lvl1pPr>
              <a:defRPr/>
            </a:lvl1pPr>
          </a:lstStyle>
          <a:p>
            <a:fld id="{E8C270B2-3383-4374-9EE1-0E968847AB5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1511465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Box 4"/>
          <p:cNvSpPr txBox="1">
            <a:spLocks noGrp="1" noChangeArrowheads="1"/>
          </p:cNvSpPr>
          <p:nvPr>
            <p:ph type="sldNum" sz="quarter" idx="10"/>
          </p:nvPr>
        </p:nvSpPr>
        <p:spPr>
          <a:ln/>
        </p:spPr>
        <p:txBody>
          <a:bodyPr/>
          <a:lstStyle>
            <a:lvl1pPr>
              <a:defRPr/>
            </a:lvl1pPr>
          </a:lstStyle>
          <a:p>
            <a:fld id="{AEA44CC9-A8EE-494D-AD91-CF2D98ADE49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96579473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082" y="232172"/>
            <a:ext cx="2085082" cy="6018609"/>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01836" y="232172"/>
            <a:ext cx="6148090" cy="601860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Box 4"/>
          <p:cNvSpPr txBox="1">
            <a:spLocks noGrp="1" noChangeArrowheads="1"/>
          </p:cNvSpPr>
          <p:nvPr>
            <p:ph type="sldNum" sz="quarter" idx="10"/>
          </p:nvPr>
        </p:nvSpPr>
        <p:spPr>
          <a:ln/>
        </p:spPr>
        <p:txBody>
          <a:bodyPr/>
          <a:lstStyle>
            <a:lvl1pPr>
              <a:defRPr/>
            </a:lvl1pPr>
          </a:lstStyle>
          <a:p>
            <a:fld id="{141828AC-25DE-4000-8926-A8C8D823994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01449601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1"/>
            <a:ext cx="7772176" cy="1361777"/>
          </a:xfrm>
        </p:spPr>
        <p:txBody>
          <a:bodyPr anchor="t"/>
          <a:lstStyle>
            <a:lvl1pPr algn="l">
              <a:defRPr sz="2812" b="1" cap="all"/>
            </a:lvl1pPr>
          </a:lstStyle>
          <a:p>
            <a:r>
              <a:rPr lang="en-US" smtClean="0"/>
              <a:t>Click to edit Master title style</a:t>
            </a:r>
            <a:endParaRPr lang="en-GB"/>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6"/>
            </a:lvl1pPr>
            <a:lvl2pPr marL="321457" indent="0">
              <a:buNone/>
              <a:defRPr sz="1266"/>
            </a:lvl2pPr>
            <a:lvl3pPr marL="642915" indent="0">
              <a:buNone/>
              <a:defRPr sz="1125"/>
            </a:lvl3pPr>
            <a:lvl4pPr marL="964372" indent="0">
              <a:buNone/>
              <a:defRPr sz="984"/>
            </a:lvl4pPr>
            <a:lvl5pPr marL="1285829" indent="0">
              <a:buNone/>
              <a:defRPr sz="984"/>
            </a:lvl5pPr>
            <a:lvl6pPr marL="1607287" indent="0">
              <a:buNone/>
              <a:defRPr sz="984"/>
            </a:lvl6pPr>
            <a:lvl7pPr marL="1928744" indent="0">
              <a:buNone/>
              <a:defRPr sz="984"/>
            </a:lvl7pPr>
            <a:lvl8pPr marL="2250201" indent="0">
              <a:buNone/>
              <a:defRPr sz="984"/>
            </a:lvl8pPr>
            <a:lvl9pPr marL="2571659" indent="0">
              <a:buNone/>
              <a:defRPr sz="984"/>
            </a:lvl9pPr>
          </a:lstStyle>
          <a:p>
            <a:pPr lvl="0"/>
            <a:r>
              <a:rPr lang="en-US" smtClean="0"/>
              <a:t>Click to edit Master text styles</a:t>
            </a:r>
          </a:p>
        </p:txBody>
      </p:sp>
    </p:spTree>
    <p:extLst>
      <p:ext uri="{BB962C8B-B14F-4D97-AF65-F5344CB8AC3E}">
        <p14:creationId xmlns:p14="http://schemas.microsoft.com/office/powerpoint/2010/main" val="196088874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620863" y="3330774"/>
            <a:ext cx="1977926" cy="1393031"/>
          </a:xfrm>
        </p:spPr>
        <p:txBody>
          <a:bodyPr/>
          <a:lstStyle>
            <a:lvl1pPr>
              <a:defRPr sz="1969"/>
            </a:lvl1pPr>
            <a:lvl2pPr>
              <a:defRPr sz="1687"/>
            </a:lvl2pPr>
            <a:lvl3pPr>
              <a:defRPr sz="1406"/>
            </a:lvl3pPr>
            <a:lvl4pPr>
              <a:defRPr sz="1266"/>
            </a:lvl4pPr>
            <a:lvl5pPr>
              <a:defRPr sz="1266"/>
            </a:lvl5pPr>
            <a:lvl6pPr>
              <a:defRPr sz="1266"/>
            </a:lvl6pPr>
            <a:lvl7pPr>
              <a:defRPr sz="1266"/>
            </a:lvl7pPr>
            <a:lvl8pPr>
              <a:defRPr sz="1266"/>
            </a:lvl8pPr>
            <a:lvl9pPr>
              <a:defRPr sz="126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705945" y="3330774"/>
            <a:ext cx="1977926" cy="1393031"/>
          </a:xfrm>
        </p:spPr>
        <p:txBody>
          <a:bodyPr/>
          <a:lstStyle>
            <a:lvl1pPr>
              <a:defRPr sz="1969"/>
            </a:lvl1pPr>
            <a:lvl2pPr>
              <a:defRPr sz="1687"/>
            </a:lvl2pPr>
            <a:lvl3pPr>
              <a:defRPr sz="1406"/>
            </a:lvl3pPr>
            <a:lvl4pPr>
              <a:defRPr sz="1266"/>
            </a:lvl4pPr>
            <a:lvl5pPr>
              <a:defRPr sz="1266"/>
            </a:lvl5pPr>
            <a:lvl6pPr>
              <a:defRPr sz="1266"/>
            </a:lvl6pPr>
            <a:lvl7pPr>
              <a:defRPr sz="1266"/>
            </a:lvl7pPr>
            <a:lvl8pPr>
              <a:defRPr sz="1266"/>
            </a:lvl8pPr>
            <a:lvl9pPr>
              <a:defRPr sz="126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5712558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687"/>
            </a:lvl1pPr>
            <a:lvl2pPr>
              <a:defRPr sz="1406"/>
            </a:lvl2pPr>
            <a:lvl3pPr>
              <a:defRPr sz="1266"/>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687"/>
            </a:lvl1pPr>
            <a:lvl2pPr>
              <a:defRPr sz="1406"/>
            </a:lvl2pPr>
            <a:lvl3pPr>
              <a:defRPr sz="1266"/>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4613446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716941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850144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3473"/>
            <a:ext cx="3008189" cy="1161975"/>
          </a:xfrm>
        </p:spPr>
        <p:txBody>
          <a:bodyPr anchor="b"/>
          <a:lstStyle>
            <a:lvl1pPr algn="l">
              <a:defRPr sz="1406" b="1"/>
            </a:lvl1pPr>
          </a:lstStyle>
          <a:p>
            <a:r>
              <a:rPr lang="en-US" smtClean="0"/>
              <a:t>Click to edit Master title style</a:t>
            </a:r>
            <a:endParaRPr lang="en-GB"/>
          </a:p>
        </p:txBody>
      </p:sp>
      <p:sp>
        <p:nvSpPr>
          <p:cNvPr id="3" name="Content Placeholder 2"/>
          <p:cNvSpPr>
            <a:spLocks noGrp="1"/>
          </p:cNvSpPr>
          <p:nvPr>
            <p:ph idx="1"/>
          </p:nvPr>
        </p:nvSpPr>
        <p:spPr>
          <a:xfrm>
            <a:off x="3575224" y="273472"/>
            <a:ext cx="5111130" cy="5852294"/>
          </a:xfrm>
        </p:spPr>
        <p:txBody>
          <a:bodyPr/>
          <a:lstStyle>
            <a:lvl1pPr>
              <a:defRPr sz="2250"/>
            </a:lvl1pPr>
            <a:lvl2pPr>
              <a:defRPr sz="1969"/>
            </a:lvl2pPr>
            <a:lvl3pPr>
              <a:defRPr sz="1687"/>
            </a:lvl3pPr>
            <a:lvl4pPr>
              <a:defRPr sz="1406"/>
            </a:lvl4pPr>
            <a:lvl5pPr>
              <a:defRPr sz="1406"/>
            </a:lvl5pPr>
            <a:lvl6pPr>
              <a:defRPr sz="1406"/>
            </a:lvl6pPr>
            <a:lvl7pPr>
              <a:defRPr sz="1406"/>
            </a:lvl7pPr>
            <a:lvl8pPr>
              <a:defRPr sz="1406"/>
            </a:lvl8pPr>
            <a:lvl9pPr>
              <a:defRPr sz="140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647" y="1435448"/>
            <a:ext cx="3008189" cy="4690318"/>
          </a:xfrm>
        </p:spPr>
        <p:txBody>
          <a:bodyPr/>
          <a:lstStyle>
            <a:lvl1pPr marL="0" indent="0">
              <a:buNone/>
              <a:defRPr sz="984"/>
            </a:lvl1pPr>
            <a:lvl2pPr marL="321457" indent="0">
              <a:buNone/>
              <a:defRPr sz="844"/>
            </a:lvl2pPr>
            <a:lvl3pPr marL="642915" indent="0">
              <a:buNone/>
              <a:defRPr sz="703"/>
            </a:lvl3pPr>
            <a:lvl4pPr marL="964372" indent="0">
              <a:buNone/>
              <a:defRPr sz="633"/>
            </a:lvl4pPr>
            <a:lvl5pPr marL="1285829" indent="0">
              <a:buNone/>
              <a:defRPr sz="633"/>
            </a:lvl5pPr>
            <a:lvl6pPr marL="1607287" indent="0">
              <a:buNone/>
              <a:defRPr sz="633"/>
            </a:lvl6pPr>
            <a:lvl7pPr marL="1928744" indent="0">
              <a:buNone/>
              <a:defRPr sz="633"/>
            </a:lvl7pPr>
            <a:lvl8pPr marL="2250201" indent="0">
              <a:buNone/>
              <a:defRPr sz="633"/>
            </a:lvl8pPr>
            <a:lvl9pPr marL="2571659" indent="0">
              <a:buNone/>
              <a:defRPr sz="633"/>
            </a:lvl9pPr>
          </a:lstStyle>
          <a:p>
            <a:pPr lvl="0"/>
            <a:r>
              <a:rPr lang="en-US" smtClean="0"/>
              <a:t>Click to edit Master text styles</a:t>
            </a:r>
          </a:p>
        </p:txBody>
      </p:sp>
    </p:spTree>
    <p:extLst>
      <p:ext uri="{BB962C8B-B14F-4D97-AF65-F5344CB8AC3E}">
        <p14:creationId xmlns:p14="http://schemas.microsoft.com/office/powerpoint/2010/main" val="357341049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5" y="4800824"/>
            <a:ext cx="5486177" cy="567035"/>
          </a:xfrm>
        </p:spPr>
        <p:txBody>
          <a:bodyPr anchor="b"/>
          <a:lstStyle>
            <a:lvl1pPr algn="l">
              <a:defRPr sz="1406" b="1"/>
            </a:lvl1pPr>
          </a:lstStyle>
          <a:p>
            <a:r>
              <a:rPr lang="en-US" smtClean="0"/>
              <a:t>Click to edit Master title style</a:t>
            </a:r>
            <a:endParaRPr lang="en-GB"/>
          </a:p>
        </p:txBody>
      </p:sp>
      <p:sp>
        <p:nvSpPr>
          <p:cNvPr id="3" name="Picture Placeholder 2"/>
          <p:cNvSpPr>
            <a:spLocks noGrp="1"/>
          </p:cNvSpPr>
          <p:nvPr>
            <p:ph type="pic" idx="1"/>
          </p:nvPr>
        </p:nvSpPr>
        <p:spPr>
          <a:xfrm>
            <a:off x="1792635" y="612800"/>
            <a:ext cx="5486177" cy="4114354"/>
          </a:xfrm>
        </p:spPr>
        <p:txBody>
          <a:bodyPr/>
          <a:lstStyle>
            <a:lvl1pPr marL="0" indent="0">
              <a:buNone/>
              <a:defRPr sz="2250"/>
            </a:lvl1pPr>
            <a:lvl2pPr marL="321457" indent="0">
              <a:buNone/>
              <a:defRPr sz="1969"/>
            </a:lvl2pPr>
            <a:lvl3pPr marL="642915" indent="0">
              <a:buNone/>
              <a:defRPr sz="1687"/>
            </a:lvl3pPr>
            <a:lvl4pPr marL="964372" indent="0">
              <a:buNone/>
              <a:defRPr sz="1406"/>
            </a:lvl4pPr>
            <a:lvl5pPr marL="1285829" indent="0">
              <a:buNone/>
              <a:defRPr sz="1406"/>
            </a:lvl5pPr>
            <a:lvl6pPr marL="1607287" indent="0">
              <a:buNone/>
              <a:defRPr sz="1406"/>
            </a:lvl6pPr>
            <a:lvl7pPr marL="1928744" indent="0">
              <a:buNone/>
              <a:defRPr sz="1406"/>
            </a:lvl7pPr>
            <a:lvl8pPr marL="2250201" indent="0">
              <a:buNone/>
              <a:defRPr sz="1406"/>
            </a:lvl8pPr>
            <a:lvl9pPr marL="2571659" indent="0">
              <a:buNone/>
              <a:defRPr sz="1406"/>
            </a:lvl9pPr>
          </a:lstStyle>
          <a:p>
            <a:pPr lvl="0"/>
            <a:endParaRPr lang="en-GB" noProof="0" smtClean="0">
              <a:sym typeface="Helvetica Neue" charset="0"/>
            </a:endParaRPr>
          </a:p>
        </p:txBody>
      </p:sp>
      <p:sp>
        <p:nvSpPr>
          <p:cNvPr id="4" name="Text Placeholder 3"/>
          <p:cNvSpPr>
            <a:spLocks noGrp="1"/>
          </p:cNvSpPr>
          <p:nvPr>
            <p:ph type="body" sz="half" idx="2"/>
          </p:nvPr>
        </p:nvSpPr>
        <p:spPr>
          <a:xfrm>
            <a:off x="1792635" y="5367859"/>
            <a:ext cx="5486177" cy="804788"/>
          </a:xfrm>
        </p:spPr>
        <p:txBody>
          <a:bodyPr/>
          <a:lstStyle>
            <a:lvl1pPr marL="0" indent="0">
              <a:buNone/>
              <a:defRPr sz="984"/>
            </a:lvl1pPr>
            <a:lvl2pPr marL="321457" indent="0">
              <a:buNone/>
              <a:defRPr sz="844"/>
            </a:lvl2pPr>
            <a:lvl3pPr marL="642915" indent="0">
              <a:buNone/>
              <a:defRPr sz="703"/>
            </a:lvl3pPr>
            <a:lvl4pPr marL="964372" indent="0">
              <a:buNone/>
              <a:defRPr sz="633"/>
            </a:lvl4pPr>
            <a:lvl5pPr marL="1285829" indent="0">
              <a:buNone/>
              <a:defRPr sz="633"/>
            </a:lvl5pPr>
            <a:lvl6pPr marL="1607287" indent="0">
              <a:buNone/>
              <a:defRPr sz="633"/>
            </a:lvl6pPr>
            <a:lvl7pPr marL="1928744" indent="0">
              <a:buNone/>
              <a:defRPr sz="633"/>
            </a:lvl7pPr>
            <a:lvl8pPr marL="2250201" indent="0">
              <a:buNone/>
              <a:defRPr sz="633"/>
            </a:lvl8pPr>
            <a:lvl9pPr marL="2571659" indent="0">
              <a:buNone/>
              <a:defRPr sz="633"/>
            </a:lvl9pPr>
          </a:lstStyle>
          <a:p>
            <a:pPr lvl="0"/>
            <a:r>
              <a:rPr lang="en-US" smtClean="0"/>
              <a:t>Click to edit Master text styles</a:t>
            </a:r>
          </a:p>
        </p:txBody>
      </p:sp>
    </p:spTree>
    <p:extLst>
      <p:ext uri="{BB962C8B-B14F-4D97-AF65-F5344CB8AC3E}">
        <p14:creationId xmlns:p14="http://schemas.microsoft.com/office/powerpoint/2010/main" val="429274928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wit.ie/"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25078" y="1665387"/>
            <a:ext cx="7893844" cy="723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ctr" anchorCtr="0" compatLnSpc="1">
            <a:prstTxWarp prst="textNoShape">
              <a:avLst/>
            </a:prstTxWarp>
          </a:bodyPr>
          <a:lstStyle/>
          <a:p>
            <a:pPr lvl="0"/>
            <a:r>
              <a:rPr lang="en-US" altLang="en-US">
                <a:sym typeface="Helvetica Neue" charset="0"/>
              </a:rPr>
              <a:t>Click to edit Master title style</a:t>
            </a:r>
          </a:p>
        </p:txBody>
      </p:sp>
      <p:sp>
        <p:nvSpPr>
          <p:cNvPr id="1027" name="Line 2"/>
          <p:cNvSpPr>
            <a:spLocks noChangeShapeType="1"/>
          </p:cNvSpPr>
          <p:nvPr/>
        </p:nvSpPr>
        <p:spPr bwMode="auto">
          <a:xfrm>
            <a:off x="638473" y="3069580"/>
            <a:ext cx="7889379" cy="0"/>
          </a:xfrm>
          <a:prstGeom prst="line">
            <a:avLst/>
          </a:prstGeom>
          <a:noFill/>
          <a:ln w="12700">
            <a:solidFill>
              <a:srgbClr val="7E7E7E"/>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sz="2953" smtClean="0">
              <a:solidFill>
                <a:srgbClr val="000000"/>
              </a:solidFill>
              <a:latin typeface="Helvetica Neue Light" charset="0"/>
              <a:sym typeface="Helvetica Neue Light" charset="0"/>
            </a:endParaRPr>
          </a:p>
        </p:txBody>
      </p:sp>
      <p:pic>
        <p:nvPicPr>
          <p:cNvPr id="1028"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1867" y="6134695"/>
            <a:ext cx="2232422" cy="464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029"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70539" y="6206133"/>
            <a:ext cx="1321594" cy="312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030" name="Rectangle 5"/>
          <p:cNvSpPr>
            <a:spLocks noGrp="1" noChangeArrowheads="1"/>
          </p:cNvSpPr>
          <p:nvPr>
            <p:ph type="body" idx="1"/>
          </p:nvPr>
        </p:nvSpPr>
        <p:spPr bwMode="auto">
          <a:xfrm>
            <a:off x="2620863" y="3330774"/>
            <a:ext cx="4063008" cy="13930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t" anchorCtr="0" compatLnSpc="1">
            <a:prstTxWarp prst="textNoShape">
              <a:avLst/>
            </a:prstTxWarp>
          </a:bodyPr>
          <a:lstStyle/>
          <a:p>
            <a:pPr lvl="0"/>
            <a:r>
              <a:rPr lang="en-US" altLang="en-US">
                <a:sym typeface="Helvetica Neue" charset="0"/>
              </a:rPr>
              <a:t>Click to edit Master text styles</a:t>
            </a:r>
          </a:p>
          <a:p>
            <a:pPr lvl="1"/>
            <a:r>
              <a:rPr lang="en-US" altLang="en-US">
                <a:sym typeface="Helvetica Neue" charset="0"/>
              </a:rPr>
              <a:t>Second level</a:t>
            </a:r>
          </a:p>
          <a:p>
            <a:pPr lvl="2"/>
            <a:r>
              <a:rPr lang="en-US" altLang="en-US">
                <a:sym typeface="Helvetica Neue" charset="0"/>
              </a:rPr>
              <a:t>Third level</a:t>
            </a:r>
          </a:p>
          <a:p>
            <a:pPr lvl="3"/>
            <a:r>
              <a:rPr lang="en-US" altLang="en-US">
                <a:sym typeface="Helvetica Neue" charset="0"/>
              </a:rPr>
              <a:t>Fourth level</a:t>
            </a:r>
          </a:p>
          <a:p>
            <a:pPr lvl="4"/>
            <a:r>
              <a:rPr lang="en-US" altLang="en-US">
                <a:sym typeface="Helvetica Neue" charset="0"/>
              </a:rPr>
              <a:t>Fifth level</a:t>
            </a:r>
          </a:p>
        </p:txBody>
      </p:sp>
      <p:sp>
        <p:nvSpPr>
          <p:cNvPr id="1031" name="Rectangle 6"/>
          <p:cNvSpPr>
            <a:spLocks/>
          </p:cNvSpPr>
          <p:nvPr/>
        </p:nvSpPr>
        <p:spPr bwMode="auto">
          <a:xfrm>
            <a:off x="313607" y="3254254"/>
            <a:ext cx="2043830" cy="903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35719" tIns="35719" rIns="35719" bIns="35719" anchor="ctr">
            <a:spAutoFit/>
          </a:bodyPr>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algn="r" eaLnBrk="1" hangingPunct="1">
              <a:lnSpc>
                <a:spcPct val="80000"/>
              </a:lnSpc>
              <a:defRPr/>
            </a:pPr>
            <a:r>
              <a:rPr lang="en-US" altLang="en-US" sz="3375" smtClean="0">
                <a:solidFill>
                  <a:srgbClr val="9A9A9A"/>
                </a:solidFill>
                <a:latin typeface="Helvetica Neue UltraLight" charset="0"/>
                <a:sym typeface="Helvetica Neue UltraLight" charset="0"/>
              </a:rPr>
              <a:t>Produced </a:t>
            </a:r>
          </a:p>
          <a:p>
            <a:pPr algn="r" eaLnBrk="1" hangingPunct="1">
              <a:lnSpc>
                <a:spcPct val="80000"/>
              </a:lnSpc>
              <a:defRPr/>
            </a:pPr>
            <a:r>
              <a:rPr lang="en-US" altLang="en-US" sz="3375" smtClean="0">
                <a:solidFill>
                  <a:srgbClr val="9A9A9A"/>
                </a:solidFill>
                <a:latin typeface="Helvetica Neue UltraLight" charset="0"/>
                <a:sym typeface="Helvetica Neue UltraLight" charset="0"/>
              </a:rPr>
              <a:t>by</a:t>
            </a:r>
          </a:p>
        </p:txBody>
      </p:sp>
      <p:grpSp>
        <p:nvGrpSpPr>
          <p:cNvPr id="1032" name="Group 10"/>
          <p:cNvGrpSpPr>
            <a:grpSpLocks/>
          </p:cNvGrpSpPr>
          <p:nvPr/>
        </p:nvGrpSpPr>
        <p:grpSpPr bwMode="auto">
          <a:xfrm>
            <a:off x="2606353" y="4652367"/>
            <a:ext cx="3241477" cy="964406"/>
            <a:chOff x="0" y="0"/>
            <a:chExt cx="2904" cy="864"/>
          </a:xfrm>
        </p:grpSpPr>
        <p:sp>
          <p:nvSpPr>
            <p:cNvPr id="1033" name="Rectangle 7"/>
            <p:cNvSpPr>
              <a:spLocks/>
            </p:cNvSpPr>
            <p:nvPr/>
          </p:nvSpPr>
          <p:spPr bwMode="auto">
            <a:xfrm>
              <a:off x="0" y="0"/>
              <a:ext cx="2904"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0800" tIns="50800" rIns="50800" bIns="50800" anchor="ctr"/>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lnSpc>
                  <a:spcPct val="120000"/>
                </a:lnSpc>
                <a:defRPr/>
              </a:pPr>
              <a:r>
                <a:rPr lang="en-US" altLang="en-US" sz="1266" smtClean="0">
                  <a:solidFill>
                    <a:srgbClr val="102643"/>
                  </a:solidFill>
                  <a:latin typeface="Helvetica Neue" charset="0"/>
                  <a:sym typeface="Helvetica Neue" charset="0"/>
                </a:rPr>
                <a:t>Department of Computing, Maths &amp; Physics</a:t>
              </a:r>
            </a:p>
            <a:p>
              <a:pPr eaLnBrk="1" hangingPunct="1">
                <a:lnSpc>
                  <a:spcPct val="120000"/>
                </a:lnSpc>
                <a:defRPr/>
              </a:pPr>
              <a:r>
                <a:rPr lang="en-US" altLang="en-US" sz="1266" smtClean="0">
                  <a:solidFill>
                    <a:srgbClr val="102643"/>
                  </a:solidFill>
                  <a:latin typeface="Helvetica Neue" charset="0"/>
                  <a:sym typeface="Helvetica Neue" charset="0"/>
                </a:rPr>
                <a:t>Waterford Institute of Technology</a:t>
              </a:r>
            </a:p>
          </p:txBody>
        </p:sp>
        <p:sp>
          <p:nvSpPr>
            <p:cNvPr id="1034" name="Rectangle 8"/>
            <p:cNvSpPr>
              <a:spLocks/>
            </p:cNvSpPr>
            <p:nvPr/>
          </p:nvSpPr>
          <p:spPr bwMode="auto">
            <a:xfrm>
              <a:off x="0" y="475"/>
              <a:ext cx="85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0800" tIns="50800" rIns="50800" bIns="50800" anchor="ctr"/>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defRPr/>
              </a:pPr>
              <a:r>
                <a:rPr lang="en-US" altLang="en-US" sz="914" smtClean="0">
                  <a:latin typeface="Helvetica Neue" charset="0"/>
                  <a:sym typeface="Helvetica Neue" charset="0"/>
                  <a:hlinkClick r:id="rId15"/>
                </a:rPr>
                <a:t>http://www.wit.ie</a:t>
              </a:r>
              <a:endParaRPr lang="en-US" altLang="en-US" sz="914" smtClean="0">
                <a:latin typeface="Helvetica Neue" charset="0"/>
                <a:sym typeface="Helvetica Neue" charset="0"/>
              </a:endParaRPr>
            </a:p>
          </p:txBody>
        </p:sp>
        <p:sp>
          <p:nvSpPr>
            <p:cNvPr id="1035" name="Rectangle 9"/>
            <p:cNvSpPr>
              <a:spLocks/>
            </p:cNvSpPr>
            <p:nvPr/>
          </p:nvSpPr>
          <p:spPr bwMode="auto">
            <a:xfrm>
              <a:off x="0" y="673"/>
              <a:ext cx="105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50800" tIns="50800" rIns="50800" bIns="50800" anchor="ctr"/>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defRPr/>
              </a:pPr>
              <a:r>
                <a:rPr lang="en-US" altLang="en-US" sz="914" smtClean="0">
                  <a:latin typeface="Helvetica Neue" charset="0"/>
                  <a:sym typeface="Helvetica Neue" charset="0"/>
                  <a:hlinkClick r:id="rId15"/>
                </a:rPr>
                <a:t>http://elearning.wit.ie</a:t>
              </a:r>
              <a:endParaRPr lang="en-US" altLang="en-US" sz="914" smtClean="0">
                <a:latin typeface="Helvetica Neue" charset="0"/>
                <a:sym typeface="Helvetica Neue" charset="0"/>
              </a:endParaRPr>
            </a:p>
          </p:txBody>
        </p:sp>
      </p:grpSp>
    </p:spTree>
    <p:extLst>
      <p:ext uri="{BB962C8B-B14F-4D97-AF65-F5344CB8AC3E}">
        <p14:creationId xmlns:p14="http://schemas.microsoft.com/office/powerpoint/2010/main" val="3191614644"/>
      </p:ext>
    </p:extLst>
  </p:cSld>
  <p:clrMap bg1="lt1" tx1="dk1" bg2="lt2" tx2="dk2" accent1="accent1" accent2="accent2" accent3="accent3" accent4="accent4" accent5="accent5" accent6="accent6" hlink="hlink" folHlink="folHlink"/>
  <p:sldLayoutIdLst>
    <p:sldLayoutId id="2147484325" r:id="rId1"/>
    <p:sldLayoutId id="2147484326" r:id="rId2"/>
    <p:sldLayoutId id="2147484327" r:id="rId3"/>
    <p:sldLayoutId id="2147484328" r:id="rId4"/>
    <p:sldLayoutId id="2147484329" r:id="rId5"/>
    <p:sldLayoutId id="2147484330" r:id="rId6"/>
    <p:sldLayoutId id="2147484331" r:id="rId7"/>
    <p:sldLayoutId id="2147484332" r:id="rId8"/>
    <p:sldLayoutId id="2147484333" r:id="rId9"/>
    <p:sldLayoutId id="2147484334" r:id="rId10"/>
    <p:sldLayoutId id="2147484335" r:id="rId11"/>
  </p:sldLayoutIdLst>
  <p:transition/>
  <p:txStyles>
    <p:titleStyle>
      <a:lvl1pPr algn="l" rtl="0" eaLnBrk="0" fontAlgn="base" hangingPunct="0">
        <a:spcBef>
          <a:spcPct val="0"/>
        </a:spcBef>
        <a:spcAft>
          <a:spcPct val="0"/>
        </a:spcAft>
        <a:defRPr sz="3375">
          <a:solidFill>
            <a:schemeClr val="tx1"/>
          </a:solidFill>
          <a:latin typeface="+mj-lt"/>
          <a:ea typeface="+mj-ea"/>
          <a:cs typeface="ヒラギノ角ゴ ProN W3" charset="0"/>
          <a:sym typeface="Helvetica Neue" charset="0"/>
        </a:defRPr>
      </a:lvl1pPr>
      <a:lvl2pPr algn="l" rtl="0" eaLnBrk="0" fontAlgn="base" hangingPunct="0">
        <a:spcBef>
          <a:spcPct val="0"/>
        </a:spcBef>
        <a:spcAft>
          <a:spcPct val="0"/>
        </a:spcAft>
        <a:defRPr sz="3375">
          <a:solidFill>
            <a:schemeClr val="tx1"/>
          </a:solidFill>
          <a:latin typeface="Helvetica Neue" charset="0"/>
          <a:ea typeface="ヒラギノ角ゴ ProN W3" charset="-128"/>
          <a:cs typeface="ヒラギノ角ゴ ProN W3" charset="0"/>
          <a:sym typeface="Helvetica Neue" charset="0"/>
        </a:defRPr>
      </a:lvl2pPr>
      <a:lvl3pPr algn="l" rtl="0" eaLnBrk="0" fontAlgn="base" hangingPunct="0">
        <a:spcBef>
          <a:spcPct val="0"/>
        </a:spcBef>
        <a:spcAft>
          <a:spcPct val="0"/>
        </a:spcAft>
        <a:defRPr sz="3375">
          <a:solidFill>
            <a:schemeClr val="tx1"/>
          </a:solidFill>
          <a:latin typeface="Helvetica Neue" charset="0"/>
          <a:ea typeface="ヒラギノ角ゴ ProN W3" charset="-128"/>
          <a:cs typeface="ヒラギノ角ゴ ProN W3" charset="0"/>
          <a:sym typeface="Helvetica Neue" charset="0"/>
        </a:defRPr>
      </a:lvl3pPr>
      <a:lvl4pPr algn="l" rtl="0" eaLnBrk="0" fontAlgn="base" hangingPunct="0">
        <a:spcBef>
          <a:spcPct val="0"/>
        </a:spcBef>
        <a:spcAft>
          <a:spcPct val="0"/>
        </a:spcAft>
        <a:defRPr sz="3375">
          <a:solidFill>
            <a:schemeClr val="tx1"/>
          </a:solidFill>
          <a:latin typeface="Helvetica Neue" charset="0"/>
          <a:ea typeface="ヒラギノ角ゴ ProN W3" charset="-128"/>
          <a:cs typeface="ヒラギノ角ゴ ProN W3" charset="0"/>
          <a:sym typeface="Helvetica Neue" charset="0"/>
        </a:defRPr>
      </a:lvl4pPr>
      <a:lvl5pPr algn="l" rtl="0" eaLnBrk="0" fontAlgn="base" hangingPunct="0">
        <a:spcBef>
          <a:spcPct val="0"/>
        </a:spcBef>
        <a:spcAft>
          <a:spcPct val="0"/>
        </a:spcAft>
        <a:defRPr sz="3375">
          <a:solidFill>
            <a:schemeClr val="tx1"/>
          </a:solidFill>
          <a:latin typeface="Helvetica Neue" charset="0"/>
          <a:ea typeface="ヒラギノ角ゴ ProN W3" charset="-128"/>
          <a:cs typeface="ヒラギノ角ゴ ProN W3" charset="0"/>
          <a:sym typeface="Helvetica Neue" charset="0"/>
        </a:defRPr>
      </a:lvl5pPr>
      <a:lvl6pPr marL="321457" algn="l" rtl="0" fontAlgn="base">
        <a:spcBef>
          <a:spcPct val="0"/>
        </a:spcBef>
        <a:spcAft>
          <a:spcPct val="0"/>
        </a:spcAft>
        <a:defRPr sz="3375">
          <a:solidFill>
            <a:schemeClr val="tx1"/>
          </a:solidFill>
          <a:latin typeface="Helvetica Neue" charset="0"/>
          <a:ea typeface="ヒラギノ角ゴ ProN W3" charset="-128"/>
          <a:sym typeface="Helvetica Neue" charset="0"/>
        </a:defRPr>
      </a:lvl6pPr>
      <a:lvl7pPr marL="642915" algn="l" rtl="0" fontAlgn="base">
        <a:spcBef>
          <a:spcPct val="0"/>
        </a:spcBef>
        <a:spcAft>
          <a:spcPct val="0"/>
        </a:spcAft>
        <a:defRPr sz="3375">
          <a:solidFill>
            <a:schemeClr val="tx1"/>
          </a:solidFill>
          <a:latin typeface="Helvetica Neue" charset="0"/>
          <a:ea typeface="ヒラギノ角ゴ ProN W3" charset="-128"/>
          <a:sym typeface="Helvetica Neue" charset="0"/>
        </a:defRPr>
      </a:lvl7pPr>
      <a:lvl8pPr marL="964372" algn="l" rtl="0" fontAlgn="base">
        <a:spcBef>
          <a:spcPct val="0"/>
        </a:spcBef>
        <a:spcAft>
          <a:spcPct val="0"/>
        </a:spcAft>
        <a:defRPr sz="3375">
          <a:solidFill>
            <a:schemeClr val="tx1"/>
          </a:solidFill>
          <a:latin typeface="Helvetica Neue" charset="0"/>
          <a:ea typeface="ヒラギノ角ゴ ProN W3" charset="-128"/>
          <a:sym typeface="Helvetica Neue" charset="0"/>
        </a:defRPr>
      </a:lvl8pPr>
      <a:lvl9pPr marL="1285829" algn="l" rtl="0" fontAlgn="base">
        <a:spcBef>
          <a:spcPct val="0"/>
        </a:spcBef>
        <a:spcAft>
          <a:spcPct val="0"/>
        </a:spcAft>
        <a:defRPr sz="3375">
          <a:solidFill>
            <a:schemeClr val="tx1"/>
          </a:solidFill>
          <a:latin typeface="Helvetica Neue" charset="0"/>
          <a:ea typeface="ヒラギノ角ゴ ProN W3" charset="-128"/>
          <a:sym typeface="Helvetica Neue" charset="0"/>
        </a:defRPr>
      </a:lvl9pPr>
    </p:titleStyle>
    <p:bodyStyle>
      <a:lvl1pPr marL="241093" indent="-241093" algn="l" rtl="0" eaLnBrk="0" fontAlgn="base" hangingPunct="0">
        <a:lnSpc>
          <a:spcPct val="120000"/>
        </a:lnSpc>
        <a:spcBef>
          <a:spcPct val="0"/>
        </a:spcBef>
        <a:spcAft>
          <a:spcPct val="0"/>
        </a:spcAft>
        <a:defRPr sz="1406">
          <a:solidFill>
            <a:schemeClr val="tx1"/>
          </a:solidFill>
          <a:latin typeface="+mn-lt"/>
          <a:ea typeface="+mn-ea"/>
          <a:cs typeface="ヒラギノ角ゴ ProN W3" charset="0"/>
          <a:sym typeface="Helvetica Neue" charset="0"/>
        </a:defRPr>
      </a:lvl1pPr>
      <a:lvl2pPr marL="522368" indent="-200911" algn="l" rtl="0" eaLnBrk="0" fontAlgn="base" hangingPunct="0">
        <a:lnSpc>
          <a:spcPct val="120000"/>
        </a:lnSpc>
        <a:spcBef>
          <a:spcPct val="0"/>
        </a:spcBef>
        <a:spcAft>
          <a:spcPct val="0"/>
        </a:spcAft>
        <a:defRPr sz="1406">
          <a:solidFill>
            <a:schemeClr val="tx1"/>
          </a:solidFill>
          <a:latin typeface="+mn-lt"/>
          <a:ea typeface="+mn-ea"/>
          <a:cs typeface="ヒラギノ角ゴ ProN W3" charset="0"/>
          <a:sym typeface="Helvetica Neue" charset="0"/>
        </a:defRPr>
      </a:lvl2pPr>
      <a:lvl3pPr marL="803643" indent="-160729" algn="l" rtl="0" eaLnBrk="0" fontAlgn="base" hangingPunct="0">
        <a:lnSpc>
          <a:spcPct val="120000"/>
        </a:lnSpc>
        <a:spcBef>
          <a:spcPct val="0"/>
        </a:spcBef>
        <a:spcAft>
          <a:spcPct val="0"/>
        </a:spcAft>
        <a:defRPr sz="1406">
          <a:solidFill>
            <a:schemeClr val="tx1"/>
          </a:solidFill>
          <a:latin typeface="+mn-lt"/>
          <a:ea typeface="+mn-ea"/>
          <a:cs typeface="ヒラギノ角ゴ ProN W3" charset="0"/>
          <a:sym typeface="Helvetica Neue" charset="0"/>
        </a:defRPr>
      </a:lvl3pPr>
      <a:lvl4pPr marL="1125101" indent="-160729" algn="l" rtl="0" eaLnBrk="0" fontAlgn="base" hangingPunct="0">
        <a:lnSpc>
          <a:spcPct val="120000"/>
        </a:lnSpc>
        <a:spcBef>
          <a:spcPct val="0"/>
        </a:spcBef>
        <a:spcAft>
          <a:spcPct val="0"/>
        </a:spcAft>
        <a:defRPr sz="1406">
          <a:solidFill>
            <a:schemeClr val="tx1"/>
          </a:solidFill>
          <a:latin typeface="+mn-lt"/>
          <a:ea typeface="+mn-ea"/>
          <a:cs typeface="ヒラギノ角ゴ ProN W3" charset="0"/>
          <a:sym typeface="Helvetica Neue" charset="0"/>
        </a:defRPr>
      </a:lvl4pPr>
      <a:lvl5pPr marL="1446558" indent="-160729" algn="l" rtl="0" eaLnBrk="0" fontAlgn="base" hangingPunct="0">
        <a:lnSpc>
          <a:spcPct val="120000"/>
        </a:lnSpc>
        <a:spcBef>
          <a:spcPct val="0"/>
        </a:spcBef>
        <a:spcAft>
          <a:spcPct val="0"/>
        </a:spcAft>
        <a:defRPr sz="1406">
          <a:solidFill>
            <a:schemeClr val="tx1"/>
          </a:solidFill>
          <a:latin typeface="+mn-lt"/>
          <a:ea typeface="+mn-ea"/>
          <a:cs typeface="ヒラギノ角ゴ ProN W3" charset="0"/>
          <a:sym typeface="Helvetica Neue" charset="0"/>
        </a:defRPr>
      </a:lvl5pPr>
      <a:lvl6pPr marL="321457" algn="l" rtl="0" fontAlgn="base">
        <a:lnSpc>
          <a:spcPct val="120000"/>
        </a:lnSpc>
        <a:spcBef>
          <a:spcPct val="0"/>
        </a:spcBef>
        <a:spcAft>
          <a:spcPct val="0"/>
        </a:spcAft>
        <a:defRPr sz="1406">
          <a:solidFill>
            <a:schemeClr val="tx1"/>
          </a:solidFill>
          <a:latin typeface="+mn-lt"/>
          <a:ea typeface="+mn-ea"/>
          <a:sym typeface="Helvetica Neue" charset="0"/>
        </a:defRPr>
      </a:lvl6pPr>
      <a:lvl7pPr marL="642915" algn="l" rtl="0" fontAlgn="base">
        <a:lnSpc>
          <a:spcPct val="120000"/>
        </a:lnSpc>
        <a:spcBef>
          <a:spcPct val="0"/>
        </a:spcBef>
        <a:spcAft>
          <a:spcPct val="0"/>
        </a:spcAft>
        <a:defRPr sz="1406">
          <a:solidFill>
            <a:schemeClr val="tx1"/>
          </a:solidFill>
          <a:latin typeface="+mn-lt"/>
          <a:ea typeface="+mn-ea"/>
          <a:sym typeface="Helvetica Neue" charset="0"/>
        </a:defRPr>
      </a:lvl7pPr>
      <a:lvl8pPr marL="964372" algn="l" rtl="0" fontAlgn="base">
        <a:lnSpc>
          <a:spcPct val="120000"/>
        </a:lnSpc>
        <a:spcBef>
          <a:spcPct val="0"/>
        </a:spcBef>
        <a:spcAft>
          <a:spcPct val="0"/>
        </a:spcAft>
        <a:defRPr sz="1406">
          <a:solidFill>
            <a:schemeClr val="tx1"/>
          </a:solidFill>
          <a:latin typeface="+mn-lt"/>
          <a:ea typeface="+mn-ea"/>
          <a:sym typeface="Helvetica Neue" charset="0"/>
        </a:defRPr>
      </a:lvl8pPr>
      <a:lvl9pPr marL="1285829" algn="l" rtl="0" fontAlgn="base">
        <a:lnSpc>
          <a:spcPct val="120000"/>
        </a:lnSpc>
        <a:spcBef>
          <a:spcPct val="0"/>
        </a:spcBef>
        <a:spcAft>
          <a:spcPct val="0"/>
        </a:spcAft>
        <a:defRPr sz="1406">
          <a:solidFill>
            <a:schemeClr val="tx1"/>
          </a:solidFill>
          <a:latin typeface="+mn-lt"/>
          <a:ea typeface="+mn-ea"/>
          <a:sym typeface="Helvetica Neue" charset="0"/>
        </a:defRPr>
      </a:lvl9pPr>
    </p:bodyStyle>
    <p:otherStyle>
      <a:defPPr>
        <a:defRPr lang="en-US"/>
      </a:defPPr>
      <a:lvl1pPr marL="0" algn="l" defTabSz="642915" rtl="0" eaLnBrk="1" latinLnBrk="0" hangingPunct="1">
        <a:defRPr sz="1266" kern="1200">
          <a:solidFill>
            <a:schemeClr val="tx1"/>
          </a:solidFill>
          <a:latin typeface="+mn-lt"/>
          <a:ea typeface="+mn-ea"/>
          <a:cs typeface="+mn-cs"/>
        </a:defRPr>
      </a:lvl1pPr>
      <a:lvl2pPr marL="321457" algn="l" defTabSz="642915" rtl="0" eaLnBrk="1" latinLnBrk="0" hangingPunct="1">
        <a:defRPr sz="1266" kern="1200">
          <a:solidFill>
            <a:schemeClr val="tx1"/>
          </a:solidFill>
          <a:latin typeface="+mn-lt"/>
          <a:ea typeface="+mn-ea"/>
          <a:cs typeface="+mn-cs"/>
        </a:defRPr>
      </a:lvl2pPr>
      <a:lvl3pPr marL="642915" algn="l" defTabSz="642915" rtl="0" eaLnBrk="1" latinLnBrk="0" hangingPunct="1">
        <a:defRPr sz="1266" kern="1200">
          <a:solidFill>
            <a:schemeClr val="tx1"/>
          </a:solidFill>
          <a:latin typeface="+mn-lt"/>
          <a:ea typeface="+mn-ea"/>
          <a:cs typeface="+mn-cs"/>
        </a:defRPr>
      </a:lvl3pPr>
      <a:lvl4pPr marL="964372" algn="l" defTabSz="642915" rtl="0" eaLnBrk="1" latinLnBrk="0" hangingPunct="1">
        <a:defRPr sz="1266" kern="1200">
          <a:solidFill>
            <a:schemeClr val="tx1"/>
          </a:solidFill>
          <a:latin typeface="+mn-lt"/>
          <a:ea typeface="+mn-ea"/>
          <a:cs typeface="+mn-cs"/>
        </a:defRPr>
      </a:lvl4pPr>
      <a:lvl5pPr marL="1285829" algn="l" defTabSz="642915" rtl="0" eaLnBrk="1" latinLnBrk="0" hangingPunct="1">
        <a:defRPr sz="1266" kern="1200">
          <a:solidFill>
            <a:schemeClr val="tx1"/>
          </a:solidFill>
          <a:latin typeface="+mn-lt"/>
          <a:ea typeface="+mn-ea"/>
          <a:cs typeface="+mn-cs"/>
        </a:defRPr>
      </a:lvl5pPr>
      <a:lvl6pPr marL="1607287" algn="l" defTabSz="642915" rtl="0" eaLnBrk="1" latinLnBrk="0" hangingPunct="1">
        <a:defRPr sz="1266" kern="1200">
          <a:solidFill>
            <a:schemeClr val="tx1"/>
          </a:solidFill>
          <a:latin typeface="+mn-lt"/>
          <a:ea typeface="+mn-ea"/>
          <a:cs typeface="+mn-cs"/>
        </a:defRPr>
      </a:lvl6pPr>
      <a:lvl7pPr marL="1928744" algn="l" defTabSz="642915" rtl="0" eaLnBrk="1" latinLnBrk="0" hangingPunct="1">
        <a:defRPr sz="1266" kern="1200">
          <a:solidFill>
            <a:schemeClr val="tx1"/>
          </a:solidFill>
          <a:latin typeface="+mn-lt"/>
          <a:ea typeface="+mn-ea"/>
          <a:cs typeface="+mn-cs"/>
        </a:defRPr>
      </a:lvl7pPr>
      <a:lvl8pPr marL="2250201" algn="l" defTabSz="642915" rtl="0" eaLnBrk="1" latinLnBrk="0" hangingPunct="1">
        <a:defRPr sz="1266" kern="1200">
          <a:solidFill>
            <a:schemeClr val="tx1"/>
          </a:solidFill>
          <a:latin typeface="+mn-lt"/>
          <a:ea typeface="+mn-ea"/>
          <a:cs typeface="+mn-cs"/>
        </a:defRPr>
      </a:lvl8pPr>
      <a:lvl9pPr marL="2571659" algn="l" defTabSz="642915" rtl="0" eaLnBrk="1" latinLnBrk="0" hangingPunct="1">
        <a:defRPr sz="126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401836" y="232172"/>
            <a:ext cx="8340328" cy="982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b" anchorCtr="0" compatLnSpc="1">
            <a:prstTxWarp prst="textNoShape">
              <a:avLst/>
            </a:prstTxWarp>
          </a:bodyPr>
          <a:lstStyle/>
          <a:p>
            <a:pPr lvl="0"/>
            <a:r>
              <a:rPr lang="en-US" altLang="en-US">
                <a:sym typeface="Helvetica Neue Light" charset="0"/>
              </a:rPr>
              <a:t>Click to edit Master title style</a:t>
            </a:r>
          </a:p>
        </p:txBody>
      </p:sp>
      <p:sp>
        <p:nvSpPr>
          <p:cNvPr id="3075" name="Line 2"/>
          <p:cNvSpPr>
            <a:spLocks noChangeShapeType="1"/>
          </p:cNvSpPr>
          <p:nvPr/>
        </p:nvSpPr>
        <p:spPr bwMode="auto">
          <a:xfrm>
            <a:off x="455414" y="1384102"/>
            <a:ext cx="8233172" cy="0"/>
          </a:xfrm>
          <a:prstGeom prst="line">
            <a:avLst/>
          </a:prstGeom>
          <a:noFill/>
          <a:ln w="12700">
            <a:solidFill>
              <a:srgbClr val="888888"/>
            </a:solidFill>
            <a:miter lim="800000"/>
            <a:headEnd/>
            <a:tailEnd/>
          </a:ln>
          <a:extLst>
            <a:ext uri="{909E8E84-426E-40DD-AFC4-6F175D3DCCD1}">
              <a14:hiddenFill xmlns:a14="http://schemas.microsoft.com/office/drawing/2010/main">
                <a:noFill/>
              </a14:hiddenFill>
            </a:ext>
          </a:extLst>
        </p:spPr>
        <p:txBody>
          <a:bodyPr lIns="0" tIns="0" rIns="0" bIns="0"/>
          <a:lstStyle/>
          <a:p>
            <a:endParaRPr lang="en-IE" sz="2953" smtClean="0">
              <a:solidFill>
                <a:srgbClr val="000000"/>
              </a:solidFill>
              <a:latin typeface="Helvetica Neue Light" charset="0"/>
              <a:sym typeface="Helvetica Neue Light" charset="0"/>
            </a:endParaRPr>
          </a:p>
        </p:txBody>
      </p:sp>
      <p:sp>
        <p:nvSpPr>
          <p:cNvPr id="3076" name="Rectangle 3"/>
          <p:cNvSpPr>
            <a:spLocks noGrp="1" noChangeArrowheads="1"/>
          </p:cNvSpPr>
          <p:nvPr>
            <p:ph type="body" idx="1"/>
          </p:nvPr>
        </p:nvSpPr>
        <p:spPr bwMode="auto">
          <a:xfrm>
            <a:off x="401836" y="1634133"/>
            <a:ext cx="8340328" cy="46166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val="1"/>
            </a:ext>
          </a:extLst>
        </p:spPr>
        <p:txBody>
          <a:bodyPr vert="horz" wrap="square" lIns="50800" tIns="50800" rIns="50800" bIns="50800" numCol="1" anchor="t" anchorCtr="0" compatLnSpc="1">
            <a:prstTxWarp prst="textNoShape">
              <a:avLst/>
            </a:prstTxWarp>
          </a:bodyPr>
          <a:lstStyle/>
          <a:p>
            <a:pPr lvl="0"/>
            <a:r>
              <a:rPr lang="en-US" altLang="en-US">
                <a:sym typeface="Helvetica Neue" charset="0"/>
              </a:rPr>
              <a:t>Click to edit Master text styles</a:t>
            </a:r>
          </a:p>
          <a:p>
            <a:pPr lvl="1"/>
            <a:r>
              <a:rPr lang="en-US" altLang="en-US">
                <a:sym typeface="Helvetica Neue" charset="0"/>
              </a:rPr>
              <a:t>Second level</a:t>
            </a:r>
          </a:p>
          <a:p>
            <a:pPr lvl="2"/>
            <a:r>
              <a:rPr lang="en-US" altLang="en-US">
                <a:sym typeface="Helvetica Neue" charset="0"/>
              </a:rPr>
              <a:t>Third level</a:t>
            </a:r>
          </a:p>
          <a:p>
            <a:pPr lvl="3"/>
            <a:r>
              <a:rPr lang="en-US" altLang="en-US">
                <a:sym typeface="Helvetica Neue" charset="0"/>
              </a:rPr>
              <a:t>Fourth level</a:t>
            </a:r>
          </a:p>
          <a:p>
            <a:pPr lvl="4"/>
            <a:r>
              <a:rPr lang="en-US" altLang="en-US">
                <a:sym typeface="Helvetica Neue" charset="0"/>
              </a:rPr>
              <a:t>Fifth level</a:t>
            </a:r>
          </a:p>
        </p:txBody>
      </p:sp>
      <p:sp>
        <p:nvSpPr>
          <p:cNvPr id="2" name="Text Box 4"/>
          <p:cNvSpPr txBox="1">
            <a:spLocks noGrp="1" noChangeArrowheads="1"/>
          </p:cNvSpPr>
          <p:nvPr>
            <p:ph type="sldNum" sz="quarter" idx="4"/>
          </p:nvPr>
        </p:nvSpPr>
        <p:spPr bwMode="auto">
          <a:xfrm>
            <a:off x="8626078" y="6465094"/>
            <a:ext cx="218777"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anchor="t" anchorCtr="0" compatLnSpc="1">
            <a:prstTxWarp prst="textNoShape">
              <a:avLst/>
            </a:prstTxWarp>
          </a:bodyPr>
          <a:lstStyle>
            <a:lvl1pPr algn="r" eaLnBrk="1" hangingPunct="1">
              <a:defRPr sz="984">
                <a:solidFill>
                  <a:schemeClr val="tx1"/>
                </a:solidFill>
                <a:latin typeface="Helvetica Neue" charset="0"/>
                <a:sym typeface="Helvetica Neue" charset="0"/>
              </a:defRPr>
            </a:lvl1pPr>
          </a:lstStyle>
          <a:p>
            <a:fld id="{D53171EA-657E-4816-89FD-243D27B92162}" type="slidenum">
              <a:rPr lang="en-US" altLang="en-US" smtClean="0">
                <a:solidFill>
                  <a:srgbClr val="000000"/>
                </a:solidFill>
              </a:rPr>
              <a:pPr/>
              <a:t>‹#›</a:t>
            </a:fld>
            <a:endParaRPr lang="en-US" altLang="en-US" smtClean="0">
              <a:solidFill>
                <a:srgbClr val="000000"/>
              </a:solidFill>
            </a:endParaRPr>
          </a:p>
        </p:txBody>
      </p:sp>
    </p:spTree>
    <p:extLst>
      <p:ext uri="{BB962C8B-B14F-4D97-AF65-F5344CB8AC3E}">
        <p14:creationId xmlns:p14="http://schemas.microsoft.com/office/powerpoint/2010/main" val="2005278365"/>
      </p:ext>
    </p:extLst>
  </p:cSld>
  <p:clrMap bg1="lt1" tx1="dk1" bg2="lt2" tx2="dk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46" r:id="rId10"/>
    <p:sldLayoutId id="2147484347" r:id="rId11"/>
  </p:sldLayoutIdLst>
  <p:transition/>
  <p:hf hdr="0" ftr="0" dt="0"/>
  <p:txStyles>
    <p:titleStyle>
      <a:lvl1pPr algn="l" rtl="0" eaLnBrk="0" fontAlgn="base" hangingPunct="0">
        <a:spcBef>
          <a:spcPct val="0"/>
        </a:spcBef>
        <a:spcAft>
          <a:spcPct val="0"/>
        </a:spcAft>
        <a:defRPr sz="2953">
          <a:solidFill>
            <a:schemeClr val="tx1"/>
          </a:solidFill>
          <a:latin typeface="+mj-lt"/>
          <a:ea typeface="+mj-ea"/>
          <a:cs typeface="ヒラギノ角ゴ ProN W3" charset="0"/>
          <a:sym typeface="Helvetica Neue Light" charset="0"/>
        </a:defRPr>
      </a:lvl1pPr>
      <a:lvl2pPr algn="l" rtl="0" eaLnBrk="0" fontAlgn="base" hangingPunct="0">
        <a:spcBef>
          <a:spcPct val="0"/>
        </a:spcBef>
        <a:spcAft>
          <a:spcPct val="0"/>
        </a:spcAft>
        <a:defRPr sz="2953">
          <a:solidFill>
            <a:schemeClr val="tx1"/>
          </a:solidFill>
          <a:latin typeface="Helvetica Neue Light" charset="0"/>
          <a:ea typeface="ヒラギノ角ゴ ProN W3" charset="-128"/>
          <a:cs typeface="ヒラギノ角ゴ ProN W3" charset="0"/>
          <a:sym typeface="Helvetica Neue Light" charset="0"/>
        </a:defRPr>
      </a:lvl2pPr>
      <a:lvl3pPr algn="l" rtl="0" eaLnBrk="0" fontAlgn="base" hangingPunct="0">
        <a:spcBef>
          <a:spcPct val="0"/>
        </a:spcBef>
        <a:spcAft>
          <a:spcPct val="0"/>
        </a:spcAft>
        <a:defRPr sz="2953">
          <a:solidFill>
            <a:schemeClr val="tx1"/>
          </a:solidFill>
          <a:latin typeface="Helvetica Neue Light" charset="0"/>
          <a:ea typeface="ヒラギノ角ゴ ProN W3" charset="-128"/>
          <a:cs typeface="ヒラギノ角ゴ ProN W3" charset="0"/>
          <a:sym typeface="Helvetica Neue Light" charset="0"/>
        </a:defRPr>
      </a:lvl3pPr>
      <a:lvl4pPr algn="l" rtl="0" eaLnBrk="0" fontAlgn="base" hangingPunct="0">
        <a:spcBef>
          <a:spcPct val="0"/>
        </a:spcBef>
        <a:spcAft>
          <a:spcPct val="0"/>
        </a:spcAft>
        <a:defRPr sz="2953">
          <a:solidFill>
            <a:schemeClr val="tx1"/>
          </a:solidFill>
          <a:latin typeface="Helvetica Neue Light" charset="0"/>
          <a:ea typeface="ヒラギノ角ゴ ProN W3" charset="-128"/>
          <a:cs typeface="ヒラギノ角ゴ ProN W3" charset="0"/>
          <a:sym typeface="Helvetica Neue Light" charset="0"/>
        </a:defRPr>
      </a:lvl4pPr>
      <a:lvl5pPr algn="l" rtl="0" eaLnBrk="0" fontAlgn="base" hangingPunct="0">
        <a:spcBef>
          <a:spcPct val="0"/>
        </a:spcBef>
        <a:spcAft>
          <a:spcPct val="0"/>
        </a:spcAft>
        <a:defRPr sz="2953">
          <a:solidFill>
            <a:schemeClr val="tx1"/>
          </a:solidFill>
          <a:latin typeface="Helvetica Neue Light" charset="0"/>
          <a:ea typeface="ヒラギノ角ゴ ProN W3" charset="-128"/>
          <a:cs typeface="ヒラギノ角ゴ ProN W3" charset="0"/>
          <a:sym typeface="Helvetica Neue Light" charset="0"/>
        </a:defRPr>
      </a:lvl5pPr>
      <a:lvl6pPr marL="321457" algn="l" rtl="0" fontAlgn="base">
        <a:spcBef>
          <a:spcPct val="0"/>
        </a:spcBef>
        <a:spcAft>
          <a:spcPct val="0"/>
        </a:spcAft>
        <a:defRPr sz="2953">
          <a:solidFill>
            <a:schemeClr val="tx1"/>
          </a:solidFill>
          <a:latin typeface="Helvetica Neue Light" charset="0"/>
          <a:ea typeface="ヒラギノ角ゴ ProN W3" charset="-128"/>
          <a:sym typeface="Helvetica Neue Light" charset="0"/>
        </a:defRPr>
      </a:lvl6pPr>
      <a:lvl7pPr marL="642915" algn="l" rtl="0" fontAlgn="base">
        <a:spcBef>
          <a:spcPct val="0"/>
        </a:spcBef>
        <a:spcAft>
          <a:spcPct val="0"/>
        </a:spcAft>
        <a:defRPr sz="2953">
          <a:solidFill>
            <a:schemeClr val="tx1"/>
          </a:solidFill>
          <a:latin typeface="Helvetica Neue Light" charset="0"/>
          <a:ea typeface="ヒラギノ角ゴ ProN W3" charset="-128"/>
          <a:sym typeface="Helvetica Neue Light" charset="0"/>
        </a:defRPr>
      </a:lvl7pPr>
      <a:lvl8pPr marL="964372" algn="l" rtl="0" fontAlgn="base">
        <a:spcBef>
          <a:spcPct val="0"/>
        </a:spcBef>
        <a:spcAft>
          <a:spcPct val="0"/>
        </a:spcAft>
        <a:defRPr sz="2953">
          <a:solidFill>
            <a:schemeClr val="tx1"/>
          </a:solidFill>
          <a:latin typeface="Helvetica Neue Light" charset="0"/>
          <a:ea typeface="ヒラギノ角ゴ ProN W3" charset="-128"/>
          <a:sym typeface="Helvetica Neue Light" charset="0"/>
        </a:defRPr>
      </a:lvl8pPr>
      <a:lvl9pPr marL="1285829" algn="l" rtl="0" fontAlgn="base">
        <a:spcBef>
          <a:spcPct val="0"/>
        </a:spcBef>
        <a:spcAft>
          <a:spcPct val="0"/>
        </a:spcAft>
        <a:defRPr sz="2953">
          <a:solidFill>
            <a:schemeClr val="tx1"/>
          </a:solidFill>
          <a:latin typeface="Helvetica Neue Light" charset="0"/>
          <a:ea typeface="ヒラギノ角ゴ ProN W3" charset="-128"/>
          <a:sym typeface="Helvetica Neue Light" charset="0"/>
        </a:defRPr>
      </a:lvl9pPr>
    </p:titleStyle>
    <p:bodyStyle>
      <a:lvl1pPr marL="187517" indent="-187517" algn="l" rtl="0" eaLnBrk="0" fontAlgn="base" hangingPunct="0">
        <a:spcBef>
          <a:spcPts val="3375"/>
        </a:spcBef>
        <a:spcAft>
          <a:spcPct val="0"/>
        </a:spcAft>
        <a:buClr>
          <a:srgbClr val="000000"/>
        </a:buClr>
        <a:buSzPct val="100000"/>
        <a:buFont typeface="Helvetica Neue" charset="0"/>
        <a:buChar char="•"/>
        <a:defRPr sz="1828">
          <a:solidFill>
            <a:schemeClr val="tx1"/>
          </a:solidFill>
          <a:latin typeface="+mn-lt"/>
          <a:ea typeface="+mn-ea"/>
          <a:cs typeface="ヒラギノ角ゴ ProN W3" charset="0"/>
          <a:sym typeface="Helvetica Neue" charset="0"/>
        </a:defRPr>
      </a:lvl1pPr>
      <a:lvl2pPr marL="464327" indent="-187517" algn="l" rtl="0" eaLnBrk="0" fontAlgn="base" hangingPunct="0">
        <a:spcBef>
          <a:spcPts val="3375"/>
        </a:spcBef>
        <a:spcAft>
          <a:spcPct val="0"/>
        </a:spcAft>
        <a:buClr>
          <a:srgbClr val="000000"/>
        </a:buClr>
        <a:buSzPct val="100000"/>
        <a:buFont typeface="Helvetica Neue" charset="0"/>
        <a:buChar char="•"/>
        <a:defRPr sz="1828">
          <a:solidFill>
            <a:schemeClr val="tx1"/>
          </a:solidFill>
          <a:latin typeface="+mn-lt"/>
          <a:ea typeface="+mn-ea"/>
          <a:cs typeface="ヒラギノ角ゴ ProN W3" charset="0"/>
          <a:sym typeface="Helvetica Neue" charset="0"/>
        </a:defRPr>
      </a:lvl2pPr>
      <a:lvl3pPr marL="776855" indent="-187517" algn="l" rtl="0" eaLnBrk="0" fontAlgn="base" hangingPunct="0">
        <a:spcBef>
          <a:spcPts val="3375"/>
        </a:spcBef>
        <a:spcAft>
          <a:spcPct val="0"/>
        </a:spcAft>
        <a:buClr>
          <a:srgbClr val="000000"/>
        </a:buClr>
        <a:buSzPct val="100000"/>
        <a:buFont typeface="Helvetica Neue" charset="0"/>
        <a:buChar char="•"/>
        <a:defRPr sz="1828">
          <a:solidFill>
            <a:schemeClr val="tx1"/>
          </a:solidFill>
          <a:latin typeface="+mn-lt"/>
          <a:ea typeface="+mn-ea"/>
          <a:cs typeface="ヒラギノ角ゴ ProN W3" charset="0"/>
          <a:sym typeface="Helvetica Neue" charset="0"/>
        </a:defRPr>
      </a:lvl3pPr>
      <a:lvl4pPr marL="1089383" indent="-187517" algn="l" rtl="0" eaLnBrk="0" fontAlgn="base" hangingPunct="0">
        <a:spcBef>
          <a:spcPts val="3375"/>
        </a:spcBef>
        <a:spcAft>
          <a:spcPct val="0"/>
        </a:spcAft>
        <a:buClr>
          <a:srgbClr val="000000"/>
        </a:buClr>
        <a:buSzPct val="100000"/>
        <a:buFont typeface="Helvetica Neue" charset="0"/>
        <a:buChar char="•"/>
        <a:defRPr sz="1828">
          <a:solidFill>
            <a:schemeClr val="tx1"/>
          </a:solidFill>
          <a:latin typeface="+mn-lt"/>
          <a:ea typeface="+mn-ea"/>
          <a:cs typeface="ヒラギノ角ゴ ProN W3" charset="0"/>
          <a:sym typeface="Helvetica Neue" charset="0"/>
        </a:defRPr>
      </a:lvl4pPr>
      <a:lvl5pPr marL="1401911" indent="-187517" algn="l" rtl="0" eaLnBrk="0" fontAlgn="base" hangingPunct="0">
        <a:spcBef>
          <a:spcPts val="3375"/>
        </a:spcBef>
        <a:spcAft>
          <a:spcPct val="0"/>
        </a:spcAft>
        <a:buClr>
          <a:srgbClr val="000000"/>
        </a:buClr>
        <a:buSzPct val="100000"/>
        <a:buFont typeface="Helvetica Neue" charset="0"/>
        <a:buChar char="•"/>
        <a:defRPr sz="1828">
          <a:solidFill>
            <a:schemeClr val="tx1"/>
          </a:solidFill>
          <a:latin typeface="+mn-lt"/>
          <a:ea typeface="+mn-ea"/>
          <a:cs typeface="ヒラギノ角ゴ ProN W3" charset="0"/>
          <a:sym typeface="Helvetica Neue" charset="0"/>
        </a:defRPr>
      </a:lvl5pPr>
      <a:lvl6pPr marL="1723368" indent="-187517" algn="l" rtl="0" fontAlgn="base">
        <a:spcBef>
          <a:spcPts val="3375"/>
        </a:spcBef>
        <a:spcAft>
          <a:spcPct val="0"/>
        </a:spcAft>
        <a:buClr>
          <a:srgbClr val="000000"/>
        </a:buClr>
        <a:buSzPct val="100000"/>
        <a:buFont typeface="Helvetica Neue" charset="0"/>
        <a:buChar char="•"/>
        <a:defRPr sz="1828">
          <a:solidFill>
            <a:schemeClr val="tx1"/>
          </a:solidFill>
          <a:latin typeface="+mn-lt"/>
          <a:ea typeface="+mn-ea"/>
          <a:sym typeface="Helvetica Neue" charset="0"/>
        </a:defRPr>
      </a:lvl6pPr>
      <a:lvl7pPr marL="2044826" indent="-187517" algn="l" rtl="0" fontAlgn="base">
        <a:spcBef>
          <a:spcPts val="3375"/>
        </a:spcBef>
        <a:spcAft>
          <a:spcPct val="0"/>
        </a:spcAft>
        <a:buClr>
          <a:srgbClr val="000000"/>
        </a:buClr>
        <a:buSzPct val="100000"/>
        <a:buFont typeface="Helvetica Neue" charset="0"/>
        <a:buChar char="•"/>
        <a:defRPr sz="1828">
          <a:solidFill>
            <a:schemeClr val="tx1"/>
          </a:solidFill>
          <a:latin typeface="+mn-lt"/>
          <a:ea typeface="+mn-ea"/>
          <a:sym typeface="Helvetica Neue" charset="0"/>
        </a:defRPr>
      </a:lvl7pPr>
      <a:lvl8pPr marL="2366283" indent="-187517" algn="l" rtl="0" fontAlgn="base">
        <a:spcBef>
          <a:spcPts val="3375"/>
        </a:spcBef>
        <a:spcAft>
          <a:spcPct val="0"/>
        </a:spcAft>
        <a:buClr>
          <a:srgbClr val="000000"/>
        </a:buClr>
        <a:buSzPct val="100000"/>
        <a:buFont typeface="Helvetica Neue" charset="0"/>
        <a:buChar char="•"/>
        <a:defRPr sz="1828">
          <a:solidFill>
            <a:schemeClr val="tx1"/>
          </a:solidFill>
          <a:latin typeface="+mn-lt"/>
          <a:ea typeface="+mn-ea"/>
          <a:sym typeface="Helvetica Neue" charset="0"/>
        </a:defRPr>
      </a:lvl8pPr>
      <a:lvl9pPr marL="2687740" indent="-187517" algn="l" rtl="0" fontAlgn="base">
        <a:spcBef>
          <a:spcPts val="3375"/>
        </a:spcBef>
        <a:spcAft>
          <a:spcPct val="0"/>
        </a:spcAft>
        <a:buClr>
          <a:srgbClr val="000000"/>
        </a:buClr>
        <a:buSzPct val="100000"/>
        <a:buFont typeface="Helvetica Neue" charset="0"/>
        <a:buChar char="•"/>
        <a:defRPr sz="1828">
          <a:solidFill>
            <a:schemeClr val="tx1"/>
          </a:solidFill>
          <a:latin typeface="+mn-lt"/>
          <a:ea typeface="+mn-ea"/>
          <a:sym typeface="Helvetica Neue" charset="0"/>
        </a:defRPr>
      </a:lvl9pPr>
    </p:bodyStyle>
    <p:otherStyle>
      <a:defPPr>
        <a:defRPr lang="en-US"/>
      </a:defPPr>
      <a:lvl1pPr marL="0" algn="l" defTabSz="642915" rtl="0" eaLnBrk="1" latinLnBrk="0" hangingPunct="1">
        <a:defRPr sz="1266" kern="1200">
          <a:solidFill>
            <a:schemeClr val="tx1"/>
          </a:solidFill>
          <a:latin typeface="+mn-lt"/>
          <a:ea typeface="+mn-ea"/>
          <a:cs typeface="+mn-cs"/>
        </a:defRPr>
      </a:lvl1pPr>
      <a:lvl2pPr marL="321457" algn="l" defTabSz="642915" rtl="0" eaLnBrk="1" latinLnBrk="0" hangingPunct="1">
        <a:defRPr sz="1266" kern="1200">
          <a:solidFill>
            <a:schemeClr val="tx1"/>
          </a:solidFill>
          <a:latin typeface="+mn-lt"/>
          <a:ea typeface="+mn-ea"/>
          <a:cs typeface="+mn-cs"/>
        </a:defRPr>
      </a:lvl2pPr>
      <a:lvl3pPr marL="642915" algn="l" defTabSz="642915" rtl="0" eaLnBrk="1" latinLnBrk="0" hangingPunct="1">
        <a:defRPr sz="1266" kern="1200">
          <a:solidFill>
            <a:schemeClr val="tx1"/>
          </a:solidFill>
          <a:latin typeface="+mn-lt"/>
          <a:ea typeface="+mn-ea"/>
          <a:cs typeface="+mn-cs"/>
        </a:defRPr>
      </a:lvl3pPr>
      <a:lvl4pPr marL="964372" algn="l" defTabSz="642915" rtl="0" eaLnBrk="1" latinLnBrk="0" hangingPunct="1">
        <a:defRPr sz="1266" kern="1200">
          <a:solidFill>
            <a:schemeClr val="tx1"/>
          </a:solidFill>
          <a:latin typeface="+mn-lt"/>
          <a:ea typeface="+mn-ea"/>
          <a:cs typeface="+mn-cs"/>
        </a:defRPr>
      </a:lvl4pPr>
      <a:lvl5pPr marL="1285829" algn="l" defTabSz="642915" rtl="0" eaLnBrk="1" latinLnBrk="0" hangingPunct="1">
        <a:defRPr sz="1266" kern="1200">
          <a:solidFill>
            <a:schemeClr val="tx1"/>
          </a:solidFill>
          <a:latin typeface="+mn-lt"/>
          <a:ea typeface="+mn-ea"/>
          <a:cs typeface="+mn-cs"/>
        </a:defRPr>
      </a:lvl5pPr>
      <a:lvl6pPr marL="1607287" algn="l" defTabSz="642915" rtl="0" eaLnBrk="1" latinLnBrk="0" hangingPunct="1">
        <a:defRPr sz="1266" kern="1200">
          <a:solidFill>
            <a:schemeClr val="tx1"/>
          </a:solidFill>
          <a:latin typeface="+mn-lt"/>
          <a:ea typeface="+mn-ea"/>
          <a:cs typeface="+mn-cs"/>
        </a:defRPr>
      </a:lvl6pPr>
      <a:lvl7pPr marL="1928744" algn="l" defTabSz="642915" rtl="0" eaLnBrk="1" latinLnBrk="0" hangingPunct="1">
        <a:defRPr sz="1266" kern="1200">
          <a:solidFill>
            <a:schemeClr val="tx1"/>
          </a:solidFill>
          <a:latin typeface="+mn-lt"/>
          <a:ea typeface="+mn-ea"/>
          <a:cs typeface="+mn-cs"/>
        </a:defRPr>
      </a:lvl7pPr>
      <a:lvl8pPr marL="2250201" algn="l" defTabSz="642915" rtl="0" eaLnBrk="1" latinLnBrk="0" hangingPunct="1">
        <a:defRPr sz="1266" kern="1200">
          <a:solidFill>
            <a:schemeClr val="tx1"/>
          </a:solidFill>
          <a:latin typeface="+mn-lt"/>
          <a:ea typeface="+mn-ea"/>
          <a:cs typeface="+mn-cs"/>
        </a:defRPr>
      </a:lvl8pPr>
      <a:lvl9pPr marL="2571659" algn="l" defTabSz="642915" rtl="0" eaLnBrk="1" latinLnBrk="0" hangingPunct="1">
        <a:defRPr sz="12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mullally@wit.ie" TargetMode="External"/><Relationship Id="rId2" Type="http://schemas.openxmlformats.org/officeDocument/2006/relationships/hyperlink" Target="mailto:edleastar@wit.ie"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p:cNvSpPr>
          <p:nvPr/>
        </p:nvSpPr>
        <p:spPr bwMode="auto">
          <a:xfrm>
            <a:off x="629543" y="2169914"/>
            <a:ext cx="7893844" cy="91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nSpc>
                <a:spcPct val="120000"/>
              </a:lnSpc>
              <a:defRPr sz="2000">
                <a:solidFill>
                  <a:schemeClr val="tx1"/>
                </a:solidFill>
                <a:latin typeface="Helvetica Neue" charset="0"/>
                <a:ea typeface="ヒラギノ角ゴ ProN W3" charset="-128"/>
                <a:sym typeface="Helvetica Neue" charset="0"/>
              </a:defRPr>
            </a:lvl1pPr>
            <a:lvl2pPr marL="742950" indent="-285750">
              <a:lnSpc>
                <a:spcPct val="120000"/>
              </a:lnSpc>
              <a:defRPr sz="2000">
                <a:solidFill>
                  <a:schemeClr val="tx1"/>
                </a:solidFill>
                <a:latin typeface="Helvetica Neue" charset="0"/>
                <a:ea typeface="ヒラギノ角ゴ ProN W3" charset="-128"/>
                <a:sym typeface="Helvetica Neue" charset="0"/>
              </a:defRPr>
            </a:lvl2pPr>
            <a:lvl3pPr marL="1143000" indent="-228600">
              <a:lnSpc>
                <a:spcPct val="120000"/>
              </a:lnSpc>
              <a:defRPr sz="2000">
                <a:solidFill>
                  <a:schemeClr val="tx1"/>
                </a:solidFill>
                <a:latin typeface="Helvetica Neue" charset="0"/>
                <a:ea typeface="ヒラギノ角ゴ ProN W3" charset="-128"/>
                <a:sym typeface="Helvetica Neue" charset="0"/>
              </a:defRPr>
            </a:lvl3pPr>
            <a:lvl4pPr marL="1600200" indent="-228600">
              <a:lnSpc>
                <a:spcPct val="120000"/>
              </a:lnSpc>
              <a:defRPr sz="2000">
                <a:solidFill>
                  <a:schemeClr val="tx1"/>
                </a:solidFill>
                <a:latin typeface="Helvetica Neue" charset="0"/>
                <a:ea typeface="ヒラギノ角ゴ ProN W3" charset="-128"/>
                <a:sym typeface="Helvetica Neue" charset="0"/>
              </a:defRPr>
            </a:lvl4pPr>
            <a:lvl5pPr marL="2057400" indent="-228600">
              <a:lnSpc>
                <a:spcPct val="120000"/>
              </a:lnSpc>
              <a:defRPr sz="2000">
                <a:solidFill>
                  <a:schemeClr val="tx1"/>
                </a:solidFill>
                <a:latin typeface="Helvetica Neue" charset="0"/>
                <a:ea typeface="ヒラギノ角ゴ ProN W3" charset="-128"/>
                <a:sym typeface="Helvetica Neue" charset="0"/>
              </a:defRPr>
            </a:lvl5pPr>
            <a:lvl6pPr marL="2514600" indent="-228600" eaLnBrk="0" fontAlgn="base" hangingPunct="0">
              <a:lnSpc>
                <a:spcPct val="120000"/>
              </a:lnSpc>
              <a:spcBef>
                <a:spcPct val="0"/>
              </a:spcBef>
              <a:spcAft>
                <a:spcPct val="0"/>
              </a:spcAft>
              <a:defRPr sz="2000">
                <a:solidFill>
                  <a:schemeClr val="tx1"/>
                </a:solidFill>
                <a:latin typeface="Helvetica Neue" charset="0"/>
                <a:ea typeface="ヒラギノ角ゴ ProN W3" charset="-128"/>
                <a:sym typeface="Helvetica Neue" charset="0"/>
              </a:defRPr>
            </a:lvl6pPr>
            <a:lvl7pPr marL="2971800" indent="-228600" eaLnBrk="0" fontAlgn="base" hangingPunct="0">
              <a:lnSpc>
                <a:spcPct val="120000"/>
              </a:lnSpc>
              <a:spcBef>
                <a:spcPct val="0"/>
              </a:spcBef>
              <a:spcAft>
                <a:spcPct val="0"/>
              </a:spcAft>
              <a:defRPr sz="2000">
                <a:solidFill>
                  <a:schemeClr val="tx1"/>
                </a:solidFill>
                <a:latin typeface="Helvetica Neue" charset="0"/>
                <a:ea typeface="ヒラギノ角ゴ ProN W3" charset="-128"/>
                <a:sym typeface="Helvetica Neue" charset="0"/>
              </a:defRPr>
            </a:lvl7pPr>
            <a:lvl8pPr marL="3429000" indent="-228600" eaLnBrk="0" fontAlgn="base" hangingPunct="0">
              <a:lnSpc>
                <a:spcPct val="120000"/>
              </a:lnSpc>
              <a:spcBef>
                <a:spcPct val="0"/>
              </a:spcBef>
              <a:spcAft>
                <a:spcPct val="0"/>
              </a:spcAft>
              <a:defRPr sz="2000">
                <a:solidFill>
                  <a:schemeClr val="tx1"/>
                </a:solidFill>
                <a:latin typeface="Helvetica Neue" charset="0"/>
                <a:ea typeface="ヒラギノ角ゴ ProN W3" charset="-128"/>
                <a:sym typeface="Helvetica Neue" charset="0"/>
              </a:defRPr>
            </a:lvl8pPr>
            <a:lvl9pPr marL="3886200" indent="-228600" eaLnBrk="0" fontAlgn="base" hangingPunct="0">
              <a:lnSpc>
                <a:spcPct val="120000"/>
              </a:lnSpc>
              <a:spcBef>
                <a:spcPct val="0"/>
              </a:spcBef>
              <a:spcAft>
                <a:spcPct val="0"/>
              </a:spcAft>
              <a:defRPr sz="2000">
                <a:solidFill>
                  <a:schemeClr val="tx1"/>
                </a:solidFill>
                <a:latin typeface="Helvetica Neue" charset="0"/>
                <a:ea typeface="ヒラギノ角ゴ ProN W3" charset="-128"/>
                <a:sym typeface="Helvetica Neue" charset="0"/>
              </a:defRPr>
            </a:lvl9pPr>
          </a:lstStyle>
          <a:p>
            <a:pPr eaLnBrk="1" hangingPunct="1">
              <a:lnSpc>
                <a:spcPct val="100000"/>
              </a:lnSpc>
            </a:pPr>
            <a:r>
              <a:rPr lang="en-US" altLang="en-US" sz="1828">
                <a:solidFill>
                  <a:srgbClr val="606060"/>
                </a:solidFill>
              </a:rPr>
              <a:t>BSc Applied Computing / Forensics / Entertainment Systems/ IOT</a:t>
            </a:r>
          </a:p>
        </p:txBody>
      </p:sp>
      <p:sp>
        <p:nvSpPr>
          <p:cNvPr id="20483" name="Rectangle 2"/>
          <p:cNvSpPr>
            <a:spLocks noGrp="1" noChangeArrowheads="1"/>
          </p:cNvSpPr>
          <p:nvPr>
            <p:ph type="title"/>
          </p:nvPr>
        </p:nvSpPr>
        <p:spPr>
          <a:xfrm>
            <a:off x="634008" y="1076027"/>
            <a:ext cx="7893844" cy="723305"/>
          </a:xfrm>
        </p:spPr>
        <p:txBody>
          <a:bodyPr/>
          <a:lstStyle/>
          <a:p>
            <a:pPr eaLnBrk="1" hangingPunct="1">
              <a:defRPr/>
            </a:pPr>
            <a:r>
              <a:rPr lang="en-US" altLang="en-US" sz="2953">
                <a:latin typeface="Helvetica Neue Light" charset="0"/>
                <a:sym typeface="Helvetica Neue Light" charset="0"/>
              </a:rPr>
              <a:t>Web Development</a:t>
            </a:r>
          </a:p>
        </p:txBody>
      </p:sp>
      <p:sp>
        <p:nvSpPr>
          <p:cNvPr id="20484" name="Rectangle 3"/>
          <p:cNvSpPr>
            <a:spLocks noGrp="1" noChangeArrowheads="1"/>
          </p:cNvSpPr>
          <p:nvPr>
            <p:ph type="body" idx="1"/>
          </p:nvPr>
        </p:nvSpPr>
        <p:spPr>
          <a:xfrm>
            <a:off x="2620863" y="3375422"/>
            <a:ext cx="4063008" cy="1393031"/>
          </a:xfrm>
        </p:spPr>
        <p:txBody>
          <a:bodyPr/>
          <a:lstStyle/>
          <a:p>
            <a:pPr marL="0" indent="0" eaLnBrk="1" hangingPunct="1">
              <a:defRPr/>
            </a:pPr>
            <a:r>
              <a:rPr lang="en-US" altLang="en-US"/>
              <a:t>Eamonn de Leastar (</a:t>
            </a:r>
            <a:r>
              <a:rPr lang="en-US" altLang="en-US">
                <a:hlinkClick r:id="rId2"/>
              </a:rPr>
              <a:t>edeleastar@wit.ie</a:t>
            </a:r>
            <a:r>
              <a:rPr lang="en-US" altLang="en-US"/>
              <a:t>)</a:t>
            </a:r>
          </a:p>
          <a:p>
            <a:pPr marL="0" indent="0" eaLnBrk="1" hangingPunct="1">
              <a:defRPr/>
            </a:pPr>
            <a:r>
              <a:rPr lang="en-US" altLang="en-US"/>
              <a:t>Dr. Brenda Mullally (</a:t>
            </a:r>
            <a:r>
              <a:rPr lang="en-US" altLang="en-US">
                <a:hlinkClick r:id="rId3"/>
              </a:rPr>
              <a:t>bmullally@wit.ie</a:t>
            </a:r>
            <a:r>
              <a:rPr lang="en-US" altLang="en-US"/>
              <a:t>)</a:t>
            </a:r>
          </a:p>
          <a:p>
            <a:pPr marL="0" indent="0" eaLnBrk="1" hangingPunct="1">
              <a:defRPr/>
            </a:pPr>
            <a:endParaRPr lang="en-US" altLang="en-US"/>
          </a:p>
        </p:txBody>
      </p:sp>
    </p:spTree>
    <p:extLst>
      <p:ext uri="{BB962C8B-B14F-4D97-AF65-F5344CB8AC3E}">
        <p14:creationId xmlns:p14="http://schemas.microsoft.com/office/powerpoint/2010/main" val="315463212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1pPr>
            <a:lvl2pPr marL="522368" indent="-200911">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2pPr>
            <a:lvl3pPr marL="803643"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3pPr>
            <a:lvl4pPr marL="1125101"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4pPr>
            <a:lvl5pPr marL="1446558"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5pPr>
            <a:lvl6pPr marL="1768015"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6pPr>
            <a:lvl7pPr marL="2089473"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7pPr>
            <a:lvl8pPr marL="2410930"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8pPr>
            <a:lvl9pPr marL="2732387"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9pPr>
          </a:lstStyle>
          <a:p>
            <a:pPr>
              <a:spcBef>
                <a:spcPct val="0"/>
              </a:spcBef>
              <a:buClrTx/>
              <a:buSzTx/>
              <a:buFontTx/>
              <a:buNone/>
              <a:defRPr/>
            </a:pPr>
            <a:fld id="{7AE36C1F-AA4C-4C98-9662-4A9FE75E9587}" type="slidenum">
              <a:rPr lang="en-US" altLang="en-US" sz="984"/>
              <a:pPr>
                <a:spcBef>
                  <a:spcPct val="0"/>
                </a:spcBef>
                <a:buClrTx/>
                <a:buSzTx/>
                <a:buFontTx/>
                <a:buNone/>
                <a:defRPr/>
              </a:pPr>
              <a:t>10</a:t>
            </a:fld>
            <a:endParaRPr lang="en-US" altLang="en-US" sz="984"/>
          </a:p>
        </p:txBody>
      </p:sp>
      <p:sp>
        <p:nvSpPr>
          <p:cNvPr id="22531" name="Rectangle 1"/>
          <p:cNvSpPr>
            <a:spLocks noGrp="1" noChangeArrowheads="1"/>
          </p:cNvSpPr>
          <p:nvPr>
            <p:ph type="title"/>
          </p:nvPr>
        </p:nvSpPr>
        <p:spPr/>
        <p:txBody>
          <a:bodyPr/>
          <a:lstStyle/>
          <a:p>
            <a:pPr eaLnBrk="1" hangingPunct="1">
              <a:defRPr/>
            </a:pPr>
            <a:r>
              <a:rPr lang="en-US" altLang="en-US" dirty="0" smtClean="0"/>
              <a:t>What can go on a form?</a:t>
            </a:r>
            <a:endParaRPr lang="en-US" altLang="en-US" dirty="0"/>
          </a:p>
        </p:txBody>
      </p:sp>
      <p:sp>
        <p:nvSpPr>
          <p:cNvPr id="22532" name="Rectangle 2"/>
          <p:cNvSpPr>
            <a:spLocks noGrp="1" noChangeArrowheads="1"/>
          </p:cNvSpPr>
          <p:nvPr>
            <p:ph type="body" idx="1"/>
          </p:nvPr>
        </p:nvSpPr>
        <p:spPr>
          <a:xfrm>
            <a:off x="392906" y="1660922"/>
            <a:ext cx="2256532" cy="907480"/>
          </a:xfrm>
        </p:spPr>
        <p:txBody>
          <a:bodyPr/>
          <a:lstStyle/>
          <a:p>
            <a:pPr marL="0" indent="0" eaLnBrk="1" hangingPunct="1">
              <a:buNone/>
              <a:defRPr/>
            </a:pPr>
            <a:r>
              <a:rPr lang="en-US" altLang="en-US" sz="2400" dirty="0" smtClean="0"/>
              <a:t>A checkbox control can be either checked or unchecked, multiple checkboxes can go together and you can check as many or as few as you like.</a:t>
            </a:r>
            <a:endParaRPr lang="en-US" altLang="en-US" sz="2400" dirty="0"/>
          </a:p>
        </p:txBody>
      </p:sp>
      <p:pic>
        <p:nvPicPr>
          <p:cNvPr id="2" name="Picture 1"/>
          <p:cNvPicPr>
            <a:picLocks noChangeAspect="1"/>
          </p:cNvPicPr>
          <p:nvPr/>
        </p:nvPicPr>
        <p:blipFill>
          <a:blip r:embed="rId2"/>
          <a:stretch>
            <a:fillRect/>
          </a:stretch>
        </p:blipFill>
        <p:spPr>
          <a:xfrm>
            <a:off x="2649438" y="1660922"/>
            <a:ext cx="6195417" cy="4130278"/>
          </a:xfrm>
          <a:prstGeom prst="rect">
            <a:avLst/>
          </a:prstGeom>
        </p:spPr>
      </p:pic>
    </p:spTree>
    <p:extLst>
      <p:ext uri="{BB962C8B-B14F-4D97-AF65-F5344CB8AC3E}">
        <p14:creationId xmlns:p14="http://schemas.microsoft.com/office/powerpoint/2010/main" val="14231053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1pPr>
            <a:lvl2pPr marL="522368" indent="-200911">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2pPr>
            <a:lvl3pPr marL="803643"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3pPr>
            <a:lvl4pPr marL="1125101"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4pPr>
            <a:lvl5pPr marL="1446558"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5pPr>
            <a:lvl6pPr marL="1768015"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6pPr>
            <a:lvl7pPr marL="2089473"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7pPr>
            <a:lvl8pPr marL="2410930"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8pPr>
            <a:lvl9pPr marL="2732387"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9pPr>
          </a:lstStyle>
          <a:p>
            <a:pPr>
              <a:spcBef>
                <a:spcPct val="0"/>
              </a:spcBef>
              <a:buClrTx/>
              <a:buSzTx/>
              <a:buFontTx/>
              <a:buNone/>
              <a:defRPr/>
            </a:pPr>
            <a:fld id="{7AE36C1F-AA4C-4C98-9662-4A9FE75E9587}" type="slidenum">
              <a:rPr lang="en-US" altLang="en-US" sz="984"/>
              <a:pPr>
                <a:spcBef>
                  <a:spcPct val="0"/>
                </a:spcBef>
                <a:buClrTx/>
                <a:buSzTx/>
                <a:buFontTx/>
                <a:buNone/>
                <a:defRPr/>
              </a:pPr>
              <a:t>11</a:t>
            </a:fld>
            <a:endParaRPr lang="en-US" altLang="en-US" sz="984"/>
          </a:p>
        </p:txBody>
      </p:sp>
      <p:sp>
        <p:nvSpPr>
          <p:cNvPr id="22531" name="Rectangle 1"/>
          <p:cNvSpPr>
            <a:spLocks noGrp="1" noChangeArrowheads="1"/>
          </p:cNvSpPr>
          <p:nvPr>
            <p:ph type="title"/>
          </p:nvPr>
        </p:nvSpPr>
        <p:spPr/>
        <p:txBody>
          <a:bodyPr/>
          <a:lstStyle/>
          <a:p>
            <a:pPr eaLnBrk="1" hangingPunct="1">
              <a:defRPr/>
            </a:pPr>
            <a:r>
              <a:rPr lang="en-US" altLang="en-US" dirty="0" smtClean="0"/>
              <a:t>What can go on a form?</a:t>
            </a:r>
            <a:endParaRPr lang="en-US" altLang="en-US" dirty="0"/>
          </a:p>
        </p:txBody>
      </p:sp>
      <p:sp>
        <p:nvSpPr>
          <p:cNvPr id="2" name="Content Placeholder 1"/>
          <p:cNvSpPr>
            <a:spLocks noGrp="1"/>
          </p:cNvSpPr>
          <p:nvPr>
            <p:ph idx="1"/>
          </p:nvPr>
        </p:nvSpPr>
        <p:spPr>
          <a:xfrm>
            <a:off x="401836" y="1634133"/>
            <a:ext cx="8340328" cy="728067"/>
          </a:xfrm>
        </p:spPr>
        <p:txBody>
          <a:bodyPr/>
          <a:lstStyle/>
          <a:p>
            <a:pPr marL="0" indent="0">
              <a:buNone/>
            </a:pPr>
            <a:r>
              <a:rPr lang="en-IE" sz="2400" dirty="0" smtClean="0"/>
              <a:t>HTML5 adds more input types.</a:t>
            </a:r>
            <a:endParaRPr lang="en-IE" sz="2400" dirty="0"/>
          </a:p>
        </p:txBody>
      </p:sp>
      <p:pic>
        <p:nvPicPr>
          <p:cNvPr id="4" name="Picture 3"/>
          <p:cNvPicPr>
            <a:picLocks noChangeAspect="1"/>
          </p:cNvPicPr>
          <p:nvPr/>
        </p:nvPicPr>
        <p:blipFill>
          <a:blip r:embed="rId2"/>
          <a:stretch>
            <a:fillRect/>
          </a:stretch>
        </p:blipFill>
        <p:spPr>
          <a:xfrm>
            <a:off x="369179" y="2260997"/>
            <a:ext cx="4848225" cy="200977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2793291" y="4725299"/>
            <a:ext cx="5143500" cy="1733550"/>
          </a:xfrm>
          <a:prstGeom prst="rect">
            <a:avLst/>
          </a:prstGeom>
        </p:spPr>
      </p:pic>
    </p:spTree>
    <p:extLst>
      <p:ext uri="{BB962C8B-B14F-4D97-AF65-F5344CB8AC3E}">
        <p14:creationId xmlns:p14="http://schemas.microsoft.com/office/powerpoint/2010/main" val="421135225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1pPr>
            <a:lvl2pPr marL="522368" indent="-200911">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2pPr>
            <a:lvl3pPr marL="803643"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3pPr>
            <a:lvl4pPr marL="1125101"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4pPr>
            <a:lvl5pPr marL="1446558"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5pPr>
            <a:lvl6pPr marL="1768015"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6pPr>
            <a:lvl7pPr marL="2089473"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7pPr>
            <a:lvl8pPr marL="2410930"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8pPr>
            <a:lvl9pPr marL="2732387"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9pPr>
          </a:lstStyle>
          <a:p>
            <a:pPr>
              <a:spcBef>
                <a:spcPct val="0"/>
              </a:spcBef>
              <a:buClrTx/>
              <a:buSzTx/>
              <a:buFontTx/>
              <a:buNone/>
              <a:defRPr/>
            </a:pPr>
            <a:fld id="{7AE36C1F-AA4C-4C98-9662-4A9FE75E9587}" type="slidenum">
              <a:rPr lang="en-US" altLang="en-US" sz="984"/>
              <a:pPr>
                <a:spcBef>
                  <a:spcPct val="0"/>
                </a:spcBef>
                <a:buClrTx/>
                <a:buSzTx/>
                <a:buFontTx/>
                <a:buNone/>
                <a:defRPr/>
              </a:pPr>
              <a:t>12</a:t>
            </a:fld>
            <a:endParaRPr lang="en-US" altLang="en-US" sz="984"/>
          </a:p>
        </p:txBody>
      </p:sp>
      <p:sp>
        <p:nvSpPr>
          <p:cNvPr id="22531" name="Rectangle 1"/>
          <p:cNvSpPr>
            <a:spLocks noGrp="1" noChangeArrowheads="1"/>
          </p:cNvSpPr>
          <p:nvPr>
            <p:ph type="title"/>
          </p:nvPr>
        </p:nvSpPr>
        <p:spPr/>
        <p:txBody>
          <a:bodyPr/>
          <a:lstStyle/>
          <a:p>
            <a:pPr eaLnBrk="1" hangingPunct="1">
              <a:defRPr/>
            </a:pPr>
            <a:r>
              <a:rPr lang="en-US" altLang="en-US" dirty="0" smtClean="0"/>
              <a:t>What can go on a form?</a:t>
            </a:r>
            <a:endParaRPr lang="en-US" altLang="en-US" dirty="0"/>
          </a:p>
        </p:txBody>
      </p:sp>
      <p:pic>
        <p:nvPicPr>
          <p:cNvPr id="4" name="Picture 3"/>
          <p:cNvPicPr>
            <a:picLocks noChangeAspect="1"/>
          </p:cNvPicPr>
          <p:nvPr/>
        </p:nvPicPr>
        <p:blipFill>
          <a:blip r:embed="rId2"/>
          <a:stretch>
            <a:fillRect/>
          </a:stretch>
        </p:blipFill>
        <p:spPr>
          <a:xfrm>
            <a:off x="401836" y="1676400"/>
            <a:ext cx="5257800" cy="1857375"/>
          </a:xfrm>
          <a:prstGeom prst="rect">
            <a:avLst/>
          </a:prstGeom>
        </p:spPr>
      </p:pic>
      <p:pic>
        <p:nvPicPr>
          <p:cNvPr id="5" name="Picture 4"/>
          <p:cNvPicPr>
            <a:picLocks noChangeAspect="1"/>
          </p:cNvPicPr>
          <p:nvPr/>
        </p:nvPicPr>
        <p:blipFill>
          <a:blip r:embed="rId3"/>
          <a:stretch>
            <a:fillRect/>
          </a:stretch>
        </p:blipFill>
        <p:spPr>
          <a:xfrm>
            <a:off x="3819914" y="3958415"/>
            <a:ext cx="5305425" cy="1943100"/>
          </a:xfrm>
          <a:prstGeom prst="rect">
            <a:avLst/>
          </a:prstGeom>
        </p:spPr>
      </p:pic>
      <p:pic>
        <p:nvPicPr>
          <p:cNvPr id="6" name="Picture 5"/>
          <p:cNvPicPr>
            <a:picLocks noChangeAspect="1"/>
          </p:cNvPicPr>
          <p:nvPr/>
        </p:nvPicPr>
        <p:blipFill>
          <a:blip r:embed="rId4"/>
          <a:stretch>
            <a:fillRect/>
          </a:stretch>
        </p:blipFill>
        <p:spPr>
          <a:xfrm>
            <a:off x="5958780" y="1543439"/>
            <a:ext cx="2886075" cy="2085975"/>
          </a:xfrm>
          <a:prstGeom prst="rect">
            <a:avLst/>
          </a:prstGeom>
        </p:spPr>
      </p:pic>
      <p:pic>
        <p:nvPicPr>
          <p:cNvPr id="7" name="Picture 6"/>
          <p:cNvPicPr>
            <a:picLocks noChangeAspect="1"/>
          </p:cNvPicPr>
          <p:nvPr/>
        </p:nvPicPr>
        <p:blipFill>
          <a:blip r:embed="rId5"/>
          <a:stretch>
            <a:fillRect/>
          </a:stretch>
        </p:blipFill>
        <p:spPr>
          <a:xfrm>
            <a:off x="408056" y="3886977"/>
            <a:ext cx="2990850" cy="2085975"/>
          </a:xfrm>
          <a:prstGeom prst="rect">
            <a:avLst/>
          </a:prstGeom>
        </p:spPr>
      </p:pic>
    </p:spTree>
    <p:extLst>
      <p:ext uri="{BB962C8B-B14F-4D97-AF65-F5344CB8AC3E}">
        <p14:creationId xmlns:p14="http://schemas.microsoft.com/office/powerpoint/2010/main" val="42317875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1pPr>
            <a:lvl2pPr marL="522368" indent="-200911">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2pPr>
            <a:lvl3pPr marL="803643"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3pPr>
            <a:lvl4pPr marL="1125101"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4pPr>
            <a:lvl5pPr marL="1446558"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5pPr>
            <a:lvl6pPr marL="1768015"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6pPr>
            <a:lvl7pPr marL="2089473"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7pPr>
            <a:lvl8pPr marL="2410930"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8pPr>
            <a:lvl9pPr marL="2732387"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9pPr>
          </a:lstStyle>
          <a:p>
            <a:pPr>
              <a:spcBef>
                <a:spcPct val="0"/>
              </a:spcBef>
              <a:buClrTx/>
              <a:buSzTx/>
              <a:buFontTx/>
              <a:buNone/>
              <a:defRPr/>
            </a:pPr>
            <a:fld id="{7AE36C1F-AA4C-4C98-9662-4A9FE75E9587}" type="slidenum">
              <a:rPr lang="en-US" altLang="en-US" sz="984"/>
              <a:pPr>
                <a:spcBef>
                  <a:spcPct val="0"/>
                </a:spcBef>
                <a:buClrTx/>
                <a:buSzTx/>
                <a:buFontTx/>
                <a:buNone/>
                <a:defRPr/>
              </a:pPr>
              <a:t>13</a:t>
            </a:fld>
            <a:endParaRPr lang="en-US" altLang="en-US" sz="984"/>
          </a:p>
        </p:txBody>
      </p:sp>
      <p:sp>
        <p:nvSpPr>
          <p:cNvPr id="22531" name="Rectangle 1"/>
          <p:cNvSpPr>
            <a:spLocks noGrp="1" noChangeArrowheads="1"/>
          </p:cNvSpPr>
          <p:nvPr>
            <p:ph type="title"/>
          </p:nvPr>
        </p:nvSpPr>
        <p:spPr/>
        <p:txBody>
          <a:bodyPr/>
          <a:lstStyle/>
          <a:p>
            <a:pPr eaLnBrk="1" hangingPunct="1">
              <a:defRPr/>
            </a:pPr>
            <a:r>
              <a:rPr lang="en-US" altLang="en-US" dirty="0" smtClean="0"/>
              <a:t>What can go on a form?</a:t>
            </a:r>
            <a:endParaRPr lang="en-US" altLang="en-US" dirty="0"/>
          </a:p>
        </p:txBody>
      </p:sp>
      <p:pic>
        <p:nvPicPr>
          <p:cNvPr id="4" name="Picture 3"/>
          <p:cNvPicPr>
            <a:picLocks noChangeAspect="1"/>
          </p:cNvPicPr>
          <p:nvPr/>
        </p:nvPicPr>
        <p:blipFill>
          <a:blip r:embed="rId2"/>
          <a:stretch>
            <a:fillRect/>
          </a:stretch>
        </p:blipFill>
        <p:spPr>
          <a:xfrm>
            <a:off x="5461586" y="1676400"/>
            <a:ext cx="3138055" cy="2514600"/>
          </a:xfrm>
          <a:prstGeom prst="rect">
            <a:avLst/>
          </a:prstGeom>
        </p:spPr>
      </p:pic>
      <p:sp>
        <p:nvSpPr>
          <p:cNvPr id="5" name="TextBox 4"/>
          <p:cNvSpPr txBox="1"/>
          <p:nvPr/>
        </p:nvSpPr>
        <p:spPr>
          <a:xfrm>
            <a:off x="401836" y="1905000"/>
            <a:ext cx="4017764" cy="1938992"/>
          </a:xfrm>
          <a:prstGeom prst="rect">
            <a:avLst/>
          </a:prstGeom>
          <a:noFill/>
        </p:spPr>
        <p:txBody>
          <a:bodyPr wrap="square" rtlCol="0">
            <a:spAutoFit/>
          </a:bodyPr>
          <a:lstStyle/>
          <a:p>
            <a:r>
              <a:rPr lang="en-IE" dirty="0" smtClean="0"/>
              <a:t>Even with these specialised types, it’s up to you to make sure you know what values the server script is expecting and use the right &lt;input&gt; type.</a:t>
            </a:r>
            <a:endParaRPr lang="en-IE" dirty="0"/>
          </a:p>
        </p:txBody>
      </p:sp>
      <p:pic>
        <p:nvPicPr>
          <p:cNvPr id="6" name="Picture 5"/>
          <p:cNvPicPr>
            <a:picLocks noChangeAspect="1"/>
          </p:cNvPicPr>
          <p:nvPr/>
        </p:nvPicPr>
        <p:blipFill>
          <a:blip r:embed="rId3"/>
          <a:stretch>
            <a:fillRect/>
          </a:stretch>
        </p:blipFill>
        <p:spPr>
          <a:xfrm>
            <a:off x="568618" y="4191000"/>
            <a:ext cx="3317582" cy="2287614"/>
          </a:xfrm>
          <a:prstGeom prst="rect">
            <a:avLst/>
          </a:prstGeom>
        </p:spPr>
      </p:pic>
    </p:spTree>
    <p:extLst>
      <p:ext uri="{BB962C8B-B14F-4D97-AF65-F5344CB8AC3E}">
        <p14:creationId xmlns:p14="http://schemas.microsoft.com/office/powerpoint/2010/main" val="98420982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1pPr>
            <a:lvl2pPr marL="522368" indent="-200911">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2pPr>
            <a:lvl3pPr marL="803643"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3pPr>
            <a:lvl4pPr marL="1125101"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4pPr>
            <a:lvl5pPr marL="1446558"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5pPr>
            <a:lvl6pPr marL="1768015"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6pPr>
            <a:lvl7pPr marL="2089473"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7pPr>
            <a:lvl8pPr marL="2410930"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8pPr>
            <a:lvl9pPr marL="2732387"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9pPr>
          </a:lstStyle>
          <a:p>
            <a:pPr>
              <a:spcBef>
                <a:spcPct val="0"/>
              </a:spcBef>
              <a:buClrTx/>
              <a:buSzTx/>
              <a:buFontTx/>
              <a:buNone/>
              <a:defRPr/>
            </a:pPr>
            <a:fld id="{7AE36C1F-AA4C-4C98-9662-4A9FE75E9587}" type="slidenum">
              <a:rPr lang="en-US" altLang="en-US" sz="984"/>
              <a:pPr>
                <a:spcBef>
                  <a:spcPct val="0"/>
                </a:spcBef>
                <a:buClrTx/>
                <a:buSzTx/>
                <a:buFontTx/>
                <a:buNone/>
                <a:defRPr/>
              </a:pPr>
              <a:t>14</a:t>
            </a:fld>
            <a:endParaRPr lang="en-US" altLang="en-US" sz="984"/>
          </a:p>
        </p:txBody>
      </p:sp>
      <p:sp>
        <p:nvSpPr>
          <p:cNvPr id="22531" name="Rectangle 1"/>
          <p:cNvSpPr>
            <a:spLocks noGrp="1" noChangeArrowheads="1"/>
          </p:cNvSpPr>
          <p:nvPr>
            <p:ph type="title"/>
          </p:nvPr>
        </p:nvSpPr>
        <p:spPr/>
        <p:txBody>
          <a:bodyPr/>
          <a:lstStyle/>
          <a:p>
            <a:pPr eaLnBrk="1" hangingPunct="1">
              <a:defRPr/>
            </a:pPr>
            <a:r>
              <a:rPr lang="en-US" altLang="en-US" dirty="0" smtClean="0"/>
              <a:t>What can go on a form?</a:t>
            </a:r>
            <a:endParaRPr lang="en-US" altLang="en-US" dirty="0"/>
          </a:p>
        </p:txBody>
      </p:sp>
      <p:sp>
        <p:nvSpPr>
          <p:cNvPr id="22532" name="Rectangle 2"/>
          <p:cNvSpPr>
            <a:spLocks noGrp="1" noChangeArrowheads="1"/>
          </p:cNvSpPr>
          <p:nvPr>
            <p:ph type="body" idx="1"/>
          </p:nvPr>
        </p:nvSpPr>
        <p:spPr>
          <a:xfrm>
            <a:off x="392906" y="1660922"/>
            <a:ext cx="5550694" cy="1659975"/>
          </a:xfrm>
        </p:spPr>
        <p:txBody>
          <a:bodyPr/>
          <a:lstStyle/>
          <a:p>
            <a:pPr marL="0" indent="0" eaLnBrk="1" hangingPunct="1">
              <a:buNone/>
              <a:defRPr/>
            </a:pPr>
            <a:r>
              <a:rPr lang="en-US" altLang="en-US" sz="2400" dirty="0" smtClean="0"/>
              <a:t>Not every form element is an &lt;input&gt; element there are some others for typing more than one line of text:</a:t>
            </a:r>
          </a:p>
          <a:p>
            <a:pPr marL="0" indent="0" eaLnBrk="1" hangingPunct="1">
              <a:buNone/>
              <a:defRPr/>
            </a:pPr>
            <a:endParaRPr lang="en-US" altLang="en-US" sz="2400" dirty="0"/>
          </a:p>
        </p:txBody>
      </p:sp>
      <p:pic>
        <p:nvPicPr>
          <p:cNvPr id="2" name="Picture 1"/>
          <p:cNvPicPr>
            <a:picLocks noChangeAspect="1"/>
          </p:cNvPicPr>
          <p:nvPr/>
        </p:nvPicPr>
        <p:blipFill>
          <a:blip r:embed="rId2"/>
          <a:stretch>
            <a:fillRect/>
          </a:stretch>
        </p:blipFill>
        <p:spPr>
          <a:xfrm>
            <a:off x="6277246" y="1398741"/>
            <a:ext cx="2854314" cy="2106459"/>
          </a:xfrm>
          <a:prstGeom prst="rect">
            <a:avLst/>
          </a:prstGeom>
        </p:spPr>
      </p:pic>
      <p:pic>
        <p:nvPicPr>
          <p:cNvPr id="3" name="Picture 2"/>
          <p:cNvPicPr>
            <a:picLocks noChangeAspect="1"/>
          </p:cNvPicPr>
          <p:nvPr/>
        </p:nvPicPr>
        <p:blipFill>
          <a:blip r:embed="rId3"/>
          <a:stretch>
            <a:fillRect/>
          </a:stretch>
        </p:blipFill>
        <p:spPr>
          <a:xfrm>
            <a:off x="392906" y="3339557"/>
            <a:ext cx="6846094" cy="3152655"/>
          </a:xfrm>
          <a:prstGeom prst="rect">
            <a:avLst/>
          </a:prstGeom>
        </p:spPr>
      </p:pic>
    </p:spTree>
    <p:extLst>
      <p:ext uri="{BB962C8B-B14F-4D97-AF65-F5344CB8AC3E}">
        <p14:creationId xmlns:p14="http://schemas.microsoft.com/office/powerpoint/2010/main" val="235700481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1pPr>
            <a:lvl2pPr marL="522368" indent="-200911">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2pPr>
            <a:lvl3pPr marL="803643"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3pPr>
            <a:lvl4pPr marL="1125101"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4pPr>
            <a:lvl5pPr marL="1446558"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5pPr>
            <a:lvl6pPr marL="1768015"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6pPr>
            <a:lvl7pPr marL="2089473"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7pPr>
            <a:lvl8pPr marL="2410930"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8pPr>
            <a:lvl9pPr marL="2732387"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9pPr>
          </a:lstStyle>
          <a:p>
            <a:pPr>
              <a:spcBef>
                <a:spcPct val="0"/>
              </a:spcBef>
              <a:buClrTx/>
              <a:buSzTx/>
              <a:buFontTx/>
              <a:buNone/>
              <a:defRPr/>
            </a:pPr>
            <a:fld id="{7AE36C1F-AA4C-4C98-9662-4A9FE75E9587}" type="slidenum">
              <a:rPr lang="en-US" altLang="en-US" sz="984"/>
              <a:pPr>
                <a:spcBef>
                  <a:spcPct val="0"/>
                </a:spcBef>
                <a:buClrTx/>
                <a:buSzTx/>
                <a:buFontTx/>
                <a:buNone/>
                <a:defRPr/>
              </a:pPr>
              <a:t>15</a:t>
            </a:fld>
            <a:endParaRPr lang="en-US" altLang="en-US" sz="984"/>
          </a:p>
        </p:txBody>
      </p:sp>
      <p:sp>
        <p:nvSpPr>
          <p:cNvPr id="22531" name="Rectangle 1"/>
          <p:cNvSpPr>
            <a:spLocks noGrp="1" noChangeArrowheads="1"/>
          </p:cNvSpPr>
          <p:nvPr>
            <p:ph type="title"/>
          </p:nvPr>
        </p:nvSpPr>
        <p:spPr/>
        <p:txBody>
          <a:bodyPr/>
          <a:lstStyle/>
          <a:p>
            <a:pPr eaLnBrk="1" hangingPunct="1">
              <a:defRPr/>
            </a:pPr>
            <a:r>
              <a:rPr lang="en-US" altLang="en-US" dirty="0" smtClean="0"/>
              <a:t>What can go on a form?</a:t>
            </a:r>
            <a:endParaRPr lang="en-US" altLang="en-US" dirty="0"/>
          </a:p>
        </p:txBody>
      </p:sp>
      <p:sp>
        <p:nvSpPr>
          <p:cNvPr id="2" name="Content Placeholder 1"/>
          <p:cNvSpPr>
            <a:spLocks noGrp="1"/>
          </p:cNvSpPr>
          <p:nvPr>
            <p:ph idx="1"/>
          </p:nvPr>
        </p:nvSpPr>
        <p:spPr>
          <a:xfrm>
            <a:off x="401836" y="1634133"/>
            <a:ext cx="8056364" cy="4616648"/>
          </a:xfrm>
        </p:spPr>
        <p:txBody>
          <a:bodyPr/>
          <a:lstStyle/>
          <a:p>
            <a:endParaRPr lang="en-IE" dirty="0"/>
          </a:p>
        </p:txBody>
      </p:sp>
      <p:pic>
        <p:nvPicPr>
          <p:cNvPr id="3" name="Picture 2"/>
          <p:cNvPicPr>
            <a:picLocks noChangeAspect="1"/>
          </p:cNvPicPr>
          <p:nvPr/>
        </p:nvPicPr>
        <p:blipFill>
          <a:blip r:embed="rId2"/>
          <a:stretch>
            <a:fillRect/>
          </a:stretch>
        </p:blipFill>
        <p:spPr>
          <a:xfrm>
            <a:off x="401836" y="1634133"/>
            <a:ext cx="6252468" cy="4616648"/>
          </a:xfrm>
          <a:prstGeom prst="rect">
            <a:avLst/>
          </a:prstGeom>
        </p:spPr>
      </p:pic>
      <p:pic>
        <p:nvPicPr>
          <p:cNvPr id="4" name="Picture 3"/>
          <p:cNvPicPr>
            <a:picLocks noChangeAspect="1"/>
          </p:cNvPicPr>
          <p:nvPr/>
        </p:nvPicPr>
        <p:blipFill>
          <a:blip r:embed="rId3"/>
          <a:stretch>
            <a:fillRect/>
          </a:stretch>
        </p:blipFill>
        <p:spPr>
          <a:xfrm>
            <a:off x="6247421" y="3733800"/>
            <a:ext cx="2886075" cy="1009650"/>
          </a:xfrm>
          <a:prstGeom prst="rect">
            <a:avLst/>
          </a:prstGeom>
        </p:spPr>
      </p:pic>
    </p:spTree>
    <p:extLst>
      <p:ext uri="{BB962C8B-B14F-4D97-AF65-F5344CB8AC3E}">
        <p14:creationId xmlns:p14="http://schemas.microsoft.com/office/powerpoint/2010/main" val="390781684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Sending the data to the server</a:t>
            </a:r>
            <a:endParaRPr lang="en-IE" dirty="0"/>
          </a:p>
        </p:txBody>
      </p:sp>
      <p:sp>
        <p:nvSpPr>
          <p:cNvPr id="4" name="Slide Number Placeholder 3"/>
          <p:cNvSpPr>
            <a:spLocks noGrp="1"/>
          </p:cNvSpPr>
          <p:nvPr>
            <p:ph type="sldNum" sz="quarter" idx="10"/>
          </p:nvPr>
        </p:nvSpPr>
        <p:spPr/>
        <p:txBody>
          <a:bodyPr/>
          <a:lstStyle/>
          <a:p>
            <a:fld id="{AC1A3C46-73C7-4C64-B04A-DAE0B1A7AC88}" type="slidenum">
              <a:rPr lang="en-US" altLang="en-US" smtClean="0">
                <a:solidFill>
                  <a:srgbClr val="000000"/>
                </a:solidFill>
              </a:rPr>
              <a:pPr/>
              <a:t>16</a:t>
            </a:fld>
            <a:endParaRPr lang="en-US" altLang="en-US">
              <a:solidFill>
                <a:srgbClr val="000000"/>
              </a:solidFill>
            </a:endParaRPr>
          </a:p>
        </p:txBody>
      </p:sp>
      <p:pic>
        <p:nvPicPr>
          <p:cNvPr id="5" name="Picture 4"/>
          <p:cNvPicPr>
            <a:picLocks noChangeAspect="1"/>
          </p:cNvPicPr>
          <p:nvPr/>
        </p:nvPicPr>
        <p:blipFill>
          <a:blip r:embed="rId2"/>
          <a:stretch>
            <a:fillRect/>
          </a:stretch>
        </p:blipFill>
        <p:spPr>
          <a:xfrm>
            <a:off x="401835" y="1524000"/>
            <a:ext cx="5777023" cy="3048000"/>
          </a:xfrm>
          <a:prstGeom prst="rect">
            <a:avLst/>
          </a:prstGeom>
        </p:spPr>
      </p:pic>
    </p:spTree>
    <p:extLst>
      <p:ext uri="{BB962C8B-B14F-4D97-AF65-F5344CB8AC3E}">
        <p14:creationId xmlns:p14="http://schemas.microsoft.com/office/powerpoint/2010/main" val="285212973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Sending the data to the server</a:t>
            </a:r>
            <a:endParaRPr lang="en-IE" dirty="0"/>
          </a:p>
        </p:txBody>
      </p:sp>
      <p:pic>
        <p:nvPicPr>
          <p:cNvPr id="5" name="Content Placeholder 4"/>
          <p:cNvPicPr>
            <a:picLocks noGrp="1" noChangeAspect="1"/>
          </p:cNvPicPr>
          <p:nvPr>
            <p:ph idx="1"/>
          </p:nvPr>
        </p:nvPicPr>
        <p:blipFill>
          <a:blip r:embed="rId2"/>
          <a:stretch>
            <a:fillRect/>
          </a:stretch>
        </p:blipFill>
        <p:spPr>
          <a:xfrm>
            <a:off x="429828" y="1447800"/>
            <a:ext cx="7437082" cy="4495800"/>
          </a:xfrm>
          <a:prstGeom prst="rect">
            <a:avLst/>
          </a:prstGeom>
        </p:spPr>
      </p:pic>
      <p:sp>
        <p:nvSpPr>
          <p:cNvPr id="4" name="Slide Number Placeholder 3"/>
          <p:cNvSpPr>
            <a:spLocks noGrp="1"/>
          </p:cNvSpPr>
          <p:nvPr>
            <p:ph type="sldNum" sz="quarter" idx="10"/>
          </p:nvPr>
        </p:nvSpPr>
        <p:spPr/>
        <p:txBody>
          <a:bodyPr/>
          <a:lstStyle/>
          <a:p>
            <a:fld id="{AC1A3C46-73C7-4C64-B04A-DAE0B1A7AC88}" type="slidenum">
              <a:rPr lang="en-US" altLang="en-US" smtClean="0">
                <a:solidFill>
                  <a:srgbClr val="000000"/>
                </a:solidFill>
              </a:rPr>
              <a:pPr/>
              <a:t>17</a:t>
            </a:fld>
            <a:endParaRPr lang="en-US" altLang="en-US">
              <a:solidFill>
                <a:srgbClr val="000000"/>
              </a:solidFill>
            </a:endParaRPr>
          </a:p>
        </p:txBody>
      </p:sp>
    </p:spTree>
    <p:extLst>
      <p:ext uri="{BB962C8B-B14F-4D97-AF65-F5344CB8AC3E}">
        <p14:creationId xmlns:p14="http://schemas.microsoft.com/office/powerpoint/2010/main" val="153622855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Accessibility</a:t>
            </a:r>
            <a:endParaRPr lang="en-IE" dirty="0"/>
          </a:p>
        </p:txBody>
      </p:sp>
      <p:sp>
        <p:nvSpPr>
          <p:cNvPr id="3" name="Content Placeholder 2"/>
          <p:cNvSpPr>
            <a:spLocks noGrp="1"/>
          </p:cNvSpPr>
          <p:nvPr>
            <p:ph idx="1"/>
          </p:nvPr>
        </p:nvSpPr>
        <p:spPr>
          <a:xfrm>
            <a:off x="401836" y="1634133"/>
            <a:ext cx="8340328" cy="2328267"/>
          </a:xfrm>
        </p:spPr>
        <p:txBody>
          <a:bodyPr/>
          <a:lstStyle/>
          <a:p>
            <a:pPr>
              <a:spcBef>
                <a:spcPts val="600"/>
              </a:spcBef>
            </a:pPr>
            <a:r>
              <a:rPr lang="en-IE" dirty="0" smtClean="0"/>
              <a:t>So far we have been labelling our form using text. We should  really be using the &lt;label&gt; element to mark up these labels.</a:t>
            </a:r>
          </a:p>
          <a:p>
            <a:pPr>
              <a:spcBef>
                <a:spcPts val="600"/>
              </a:spcBef>
            </a:pPr>
            <a:r>
              <a:rPr lang="en-IE" dirty="0" smtClean="0"/>
              <a:t>The &lt;label&gt; element provides further information about the structure of your page, allows you to style your labels using CSS more easily, and helps screen readers for the visually impaired to correctly identify form elements.</a:t>
            </a:r>
          </a:p>
          <a:p>
            <a:pPr>
              <a:spcBef>
                <a:spcPts val="600"/>
              </a:spcBef>
            </a:pPr>
            <a:r>
              <a:rPr lang="en-IE" dirty="0" smtClean="0"/>
              <a:t>Labels don’t look any different from normal text. But they can make a big difference when it comes to accessibility.</a:t>
            </a:r>
            <a:endParaRPr lang="en-IE" dirty="0"/>
          </a:p>
        </p:txBody>
      </p:sp>
      <p:sp>
        <p:nvSpPr>
          <p:cNvPr id="4" name="Slide Number Placeholder 3"/>
          <p:cNvSpPr>
            <a:spLocks noGrp="1"/>
          </p:cNvSpPr>
          <p:nvPr>
            <p:ph type="sldNum" sz="quarter" idx="10"/>
          </p:nvPr>
        </p:nvSpPr>
        <p:spPr/>
        <p:txBody>
          <a:bodyPr/>
          <a:lstStyle/>
          <a:p>
            <a:fld id="{AC1A3C46-73C7-4C64-B04A-DAE0B1A7AC88}" type="slidenum">
              <a:rPr lang="en-US" altLang="en-US" smtClean="0">
                <a:solidFill>
                  <a:srgbClr val="000000"/>
                </a:solidFill>
              </a:rPr>
              <a:pPr/>
              <a:t>18</a:t>
            </a:fld>
            <a:endParaRPr lang="en-US" altLang="en-US">
              <a:solidFill>
                <a:srgbClr val="000000"/>
              </a:solidFill>
            </a:endParaRPr>
          </a:p>
        </p:txBody>
      </p:sp>
      <p:pic>
        <p:nvPicPr>
          <p:cNvPr id="5" name="Picture 4"/>
          <p:cNvPicPr>
            <a:picLocks noChangeAspect="1"/>
          </p:cNvPicPr>
          <p:nvPr/>
        </p:nvPicPr>
        <p:blipFill>
          <a:blip r:embed="rId2"/>
          <a:stretch>
            <a:fillRect/>
          </a:stretch>
        </p:blipFill>
        <p:spPr>
          <a:xfrm>
            <a:off x="401836" y="4312565"/>
            <a:ext cx="6808700" cy="22348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2214372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more could go into a form?</a:t>
            </a:r>
            <a:endParaRPr lang="en-IE" dirty="0"/>
          </a:p>
        </p:txBody>
      </p:sp>
      <p:sp>
        <p:nvSpPr>
          <p:cNvPr id="3" name="Content Placeholder 2"/>
          <p:cNvSpPr>
            <a:spLocks noGrp="1"/>
          </p:cNvSpPr>
          <p:nvPr>
            <p:ph idx="1"/>
          </p:nvPr>
        </p:nvSpPr>
        <p:spPr>
          <a:xfrm>
            <a:off x="401836" y="1542328"/>
            <a:ext cx="4322564" cy="4616648"/>
          </a:xfrm>
        </p:spPr>
        <p:txBody>
          <a:bodyPr/>
          <a:lstStyle/>
          <a:p>
            <a:pPr marL="0" indent="0">
              <a:buNone/>
            </a:pPr>
            <a:r>
              <a:rPr lang="en-IE" dirty="0" smtClean="0"/>
              <a:t>A &lt;</a:t>
            </a:r>
            <a:r>
              <a:rPr lang="en-IE" dirty="0" err="1" smtClean="0"/>
              <a:t>fieldset</a:t>
            </a:r>
            <a:r>
              <a:rPr lang="en-IE" dirty="0" smtClean="0"/>
              <a:t>&gt; element can be used to group together common elements.</a:t>
            </a:r>
          </a:p>
          <a:p>
            <a:pPr marL="0" indent="0">
              <a:buNone/>
            </a:pPr>
            <a:r>
              <a:rPr lang="en-IE" dirty="0" smtClean="0"/>
              <a:t>It then can also make use of an element called &lt;legend&gt;</a:t>
            </a:r>
          </a:p>
          <a:p>
            <a:pPr marL="0" indent="0">
              <a:buNone/>
            </a:pPr>
            <a:endParaRPr lang="en-IE" dirty="0" smtClean="0"/>
          </a:p>
          <a:p>
            <a:pPr marL="0" indent="0">
              <a:buNone/>
            </a:pPr>
            <a:r>
              <a:rPr lang="en-IE" dirty="0" smtClean="0"/>
              <a:t>The password &lt;input&gt; element works just like the text &lt;input&gt; element except that the text is masked.</a:t>
            </a:r>
          </a:p>
        </p:txBody>
      </p:sp>
      <p:sp>
        <p:nvSpPr>
          <p:cNvPr id="4" name="Slide Number Placeholder 3"/>
          <p:cNvSpPr>
            <a:spLocks noGrp="1"/>
          </p:cNvSpPr>
          <p:nvPr>
            <p:ph type="sldNum" sz="quarter" idx="10"/>
          </p:nvPr>
        </p:nvSpPr>
        <p:spPr/>
        <p:txBody>
          <a:bodyPr/>
          <a:lstStyle/>
          <a:p>
            <a:fld id="{AC1A3C46-73C7-4C64-B04A-DAE0B1A7AC88}" type="slidenum">
              <a:rPr lang="en-US" altLang="en-US" smtClean="0">
                <a:solidFill>
                  <a:srgbClr val="000000"/>
                </a:solidFill>
              </a:rPr>
              <a:pPr/>
              <a:t>19</a:t>
            </a:fld>
            <a:endParaRPr lang="en-US" altLang="en-US">
              <a:solidFill>
                <a:srgbClr val="000000"/>
              </a:solidFill>
            </a:endParaRPr>
          </a:p>
        </p:txBody>
      </p:sp>
      <p:pic>
        <p:nvPicPr>
          <p:cNvPr id="5" name="Picture 4"/>
          <p:cNvPicPr>
            <a:picLocks noChangeAspect="1"/>
          </p:cNvPicPr>
          <p:nvPr/>
        </p:nvPicPr>
        <p:blipFill>
          <a:blip r:embed="rId2"/>
          <a:stretch>
            <a:fillRect/>
          </a:stretch>
        </p:blipFill>
        <p:spPr>
          <a:xfrm>
            <a:off x="6096000" y="1542328"/>
            <a:ext cx="1990725" cy="2105025"/>
          </a:xfrm>
          <a:prstGeom prst="rect">
            <a:avLst/>
          </a:prstGeom>
        </p:spPr>
      </p:pic>
      <p:pic>
        <p:nvPicPr>
          <p:cNvPr id="6" name="Picture 5"/>
          <p:cNvPicPr>
            <a:picLocks noChangeAspect="1"/>
          </p:cNvPicPr>
          <p:nvPr/>
        </p:nvPicPr>
        <p:blipFill>
          <a:blip r:embed="rId3"/>
          <a:stretch>
            <a:fillRect/>
          </a:stretch>
        </p:blipFill>
        <p:spPr>
          <a:xfrm>
            <a:off x="6095999" y="4648200"/>
            <a:ext cx="1990725" cy="457200"/>
          </a:xfrm>
          <a:prstGeom prst="rect">
            <a:avLst/>
          </a:prstGeom>
        </p:spPr>
      </p:pic>
    </p:spTree>
    <p:extLst>
      <p:ext uri="{BB962C8B-B14F-4D97-AF65-F5344CB8AC3E}">
        <p14:creationId xmlns:p14="http://schemas.microsoft.com/office/powerpoint/2010/main" val="228811389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Overview of forms</a:t>
            </a:r>
            <a:endParaRPr lang="en-IE" dirty="0"/>
          </a:p>
        </p:txBody>
      </p:sp>
      <p:sp>
        <p:nvSpPr>
          <p:cNvPr id="3" name="Content Placeholder 2"/>
          <p:cNvSpPr>
            <a:spLocks noGrp="1"/>
          </p:cNvSpPr>
          <p:nvPr>
            <p:ph idx="1"/>
          </p:nvPr>
        </p:nvSpPr>
        <p:spPr/>
        <p:txBody>
          <a:bodyPr/>
          <a:lstStyle/>
          <a:p>
            <a:pPr marL="171450" lvl="0" indent="-171450" defTabSz="685800" eaLnBrk="1" fontAlgn="auto" hangingPunct="1">
              <a:lnSpc>
                <a:spcPct val="90000"/>
              </a:lnSpc>
              <a:spcBef>
                <a:spcPts val="750"/>
              </a:spcBef>
              <a:spcAft>
                <a:spcPts val="0"/>
              </a:spcAft>
              <a:buClrTx/>
              <a:buSzTx/>
              <a:buFont typeface="Arial" panose="020B0604020202020204" pitchFamily="34" charset="0"/>
              <a:buChar char="•"/>
            </a:pPr>
            <a:r>
              <a:rPr lang="en-US" sz="2800" kern="1200" dirty="0">
                <a:solidFill>
                  <a:prstClr val="black"/>
                </a:solidFill>
                <a:latin typeface="Calibri" panose="020F0502020204030204"/>
                <a:cs typeface="Times New Roman" panose="02020603050405020304" pitchFamily="18" charset="0"/>
              </a:rPr>
              <a:t>Forms are used all over the Web to </a:t>
            </a:r>
          </a:p>
          <a:p>
            <a:pPr marL="514350" lvl="1" indent="-171450" defTabSz="685800" eaLnBrk="1" fontAlgn="auto" hangingPunct="1">
              <a:lnSpc>
                <a:spcPct val="90000"/>
              </a:lnSpc>
              <a:spcBef>
                <a:spcPts val="375"/>
              </a:spcBef>
              <a:spcAft>
                <a:spcPts val="0"/>
              </a:spcAft>
              <a:buClrTx/>
              <a:buSzTx/>
              <a:buFont typeface="Arial" panose="020B0604020202020204" pitchFamily="34" charset="0"/>
              <a:buChar char="•"/>
            </a:pPr>
            <a:r>
              <a:rPr lang="en-US" sz="2400" kern="1200" dirty="0">
                <a:solidFill>
                  <a:prstClr val="black"/>
                </a:solidFill>
                <a:latin typeface="Calibri" panose="020F0502020204030204"/>
                <a:cs typeface="Times New Roman" panose="02020603050405020304" pitchFamily="18" charset="0"/>
              </a:rPr>
              <a:t>Accept information</a:t>
            </a:r>
          </a:p>
          <a:p>
            <a:pPr marL="514350" lvl="1" indent="-171450" defTabSz="685800" eaLnBrk="1" fontAlgn="auto" hangingPunct="1">
              <a:lnSpc>
                <a:spcPct val="90000"/>
              </a:lnSpc>
              <a:spcBef>
                <a:spcPts val="375"/>
              </a:spcBef>
              <a:spcAft>
                <a:spcPts val="0"/>
              </a:spcAft>
              <a:buClrTx/>
              <a:buSzTx/>
              <a:buFont typeface="Arial" panose="020B0604020202020204" pitchFamily="34" charset="0"/>
              <a:buChar char="•"/>
            </a:pPr>
            <a:r>
              <a:rPr lang="en-US" sz="2400" kern="1200" dirty="0">
                <a:solidFill>
                  <a:prstClr val="black"/>
                </a:solidFill>
                <a:latin typeface="Calibri" panose="020F0502020204030204"/>
                <a:cs typeface="Times New Roman" panose="02020603050405020304" pitchFamily="18" charset="0"/>
              </a:rPr>
              <a:t>Provide interactivity</a:t>
            </a:r>
            <a:br>
              <a:rPr lang="en-US" sz="2400" kern="1200" dirty="0">
                <a:solidFill>
                  <a:prstClr val="black"/>
                </a:solidFill>
                <a:latin typeface="Calibri" panose="020F0502020204030204"/>
                <a:cs typeface="Times New Roman" panose="02020603050405020304" pitchFamily="18" charset="0"/>
              </a:rPr>
            </a:br>
            <a:endParaRPr lang="en-US" sz="2400" kern="1200" dirty="0">
              <a:solidFill>
                <a:prstClr val="black"/>
              </a:solidFill>
              <a:latin typeface="Calibri" panose="020F0502020204030204"/>
              <a:cs typeface="Times New Roman" panose="02020603050405020304" pitchFamily="18" charset="0"/>
            </a:endParaRPr>
          </a:p>
          <a:p>
            <a:pPr marL="514350" lvl="1" indent="-171450" defTabSz="685800" eaLnBrk="1" fontAlgn="auto" hangingPunct="1">
              <a:lnSpc>
                <a:spcPct val="90000"/>
              </a:lnSpc>
              <a:spcBef>
                <a:spcPts val="375"/>
              </a:spcBef>
              <a:spcAft>
                <a:spcPts val="0"/>
              </a:spcAft>
              <a:buClrTx/>
              <a:buSzTx/>
              <a:buFont typeface="Arial" panose="020B0604020202020204" pitchFamily="34" charset="0"/>
              <a:buChar char="•"/>
            </a:pPr>
            <a:endParaRPr lang="en-US" sz="2400" kern="1200" dirty="0">
              <a:solidFill>
                <a:prstClr val="black"/>
              </a:solidFill>
              <a:latin typeface="Calibri" panose="020F0502020204030204"/>
              <a:cs typeface="Times New Roman" panose="02020603050405020304" pitchFamily="18" charset="0"/>
            </a:endParaRPr>
          </a:p>
          <a:p>
            <a:pPr marL="514350" lvl="1" indent="-171450" defTabSz="685800" eaLnBrk="1" fontAlgn="auto" hangingPunct="1">
              <a:lnSpc>
                <a:spcPct val="90000"/>
              </a:lnSpc>
              <a:spcBef>
                <a:spcPts val="375"/>
              </a:spcBef>
              <a:spcAft>
                <a:spcPts val="0"/>
              </a:spcAft>
              <a:buClrTx/>
              <a:buSzTx/>
              <a:buFont typeface="Arial" panose="020B0604020202020204" pitchFamily="34" charset="0"/>
              <a:buChar char="•"/>
            </a:pPr>
            <a:endParaRPr lang="en-US" sz="2400" kern="1200" dirty="0">
              <a:solidFill>
                <a:prstClr val="black"/>
              </a:solidFill>
              <a:latin typeface="Calibri" panose="020F0502020204030204"/>
              <a:cs typeface="Times New Roman" panose="02020603050405020304" pitchFamily="18" charset="0"/>
            </a:endParaRPr>
          </a:p>
          <a:p>
            <a:pPr marL="171450" lvl="0" indent="-171450" defTabSz="685800" eaLnBrk="1" fontAlgn="auto" hangingPunct="1">
              <a:lnSpc>
                <a:spcPct val="90000"/>
              </a:lnSpc>
              <a:spcBef>
                <a:spcPts val="750"/>
              </a:spcBef>
              <a:spcAft>
                <a:spcPts val="0"/>
              </a:spcAft>
              <a:buClrTx/>
              <a:buSzTx/>
              <a:buFont typeface="Arial" panose="020B0604020202020204" pitchFamily="34" charset="0"/>
              <a:buChar char="•"/>
            </a:pPr>
            <a:endParaRPr lang="en-US" sz="2800" kern="1200" dirty="0">
              <a:solidFill>
                <a:prstClr val="black"/>
              </a:solidFill>
              <a:latin typeface="Calibri" panose="020F0502020204030204"/>
              <a:cs typeface="Times New Roman" panose="02020603050405020304" pitchFamily="18" charset="0"/>
            </a:endParaRPr>
          </a:p>
          <a:p>
            <a:pPr marL="171450" lvl="0" indent="-171450" defTabSz="685800" eaLnBrk="1" fontAlgn="auto" hangingPunct="1">
              <a:lnSpc>
                <a:spcPct val="90000"/>
              </a:lnSpc>
              <a:spcBef>
                <a:spcPts val="750"/>
              </a:spcBef>
              <a:spcAft>
                <a:spcPts val="0"/>
              </a:spcAft>
              <a:buClrTx/>
              <a:buSzTx/>
              <a:buFont typeface="Arial" panose="020B0604020202020204" pitchFamily="34" charset="0"/>
              <a:buChar char="•"/>
            </a:pPr>
            <a:r>
              <a:rPr lang="en-US" sz="2800" kern="1200" dirty="0">
                <a:solidFill>
                  <a:prstClr val="black"/>
                </a:solidFill>
                <a:latin typeface="Calibri" panose="020F0502020204030204"/>
                <a:cs typeface="Times New Roman" panose="02020603050405020304" pitchFamily="18" charset="0"/>
              </a:rPr>
              <a:t>Types of forms:</a:t>
            </a:r>
          </a:p>
          <a:p>
            <a:pPr marL="514350" lvl="1" indent="-171450" defTabSz="685800" eaLnBrk="1" fontAlgn="auto" hangingPunct="1">
              <a:lnSpc>
                <a:spcPct val="90000"/>
              </a:lnSpc>
              <a:spcBef>
                <a:spcPts val="375"/>
              </a:spcBef>
              <a:spcAft>
                <a:spcPts val="0"/>
              </a:spcAft>
              <a:buClrTx/>
              <a:buSzTx/>
              <a:buFont typeface="Arial" panose="020B0604020202020204" pitchFamily="34" charset="0"/>
              <a:buChar char="•"/>
            </a:pPr>
            <a:r>
              <a:rPr lang="en-US" sz="2400" kern="1200" dirty="0">
                <a:solidFill>
                  <a:prstClr val="black"/>
                </a:solidFill>
                <a:latin typeface="Calibri" panose="020F0502020204030204"/>
                <a:cs typeface="Times New Roman" panose="02020603050405020304" pitchFamily="18" charset="0"/>
              </a:rPr>
              <a:t>Search form, Order form, Newsletter sign-up form, Survey form,  Add to Cart form, and so on…</a:t>
            </a:r>
          </a:p>
        </p:txBody>
      </p:sp>
      <p:sp>
        <p:nvSpPr>
          <p:cNvPr id="4" name="Slide Number Placeholder 3"/>
          <p:cNvSpPr>
            <a:spLocks noGrp="1"/>
          </p:cNvSpPr>
          <p:nvPr>
            <p:ph type="sldNum" sz="quarter" idx="10"/>
          </p:nvPr>
        </p:nvSpPr>
        <p:spPr/>
        <p:txBody>
          <a:bodyPr/>
          <a:lstStyle/>
          <a:p>
            <a:fld id="{AC1A3C46-73C7-4C64-B04A-DAE0B1A7AC88}" type="slidenum">
              <a:rPr lang="en-US" altLang="en-US" smtClean="0">
                <a:solidFill>
                  <a:srgbClr val="000000"/>
                </a:solidFill>
              </a:rPr>
              <a:pPr/>
              <a:t>2</a:t>
            </a:fld>
            <a:endParaRPr lang="en-US" altLang="en-US">
              <a:solidFill>
                <a:srgbClr val="000000"/>
              </a:solidFill>
            </a:endParaRP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200400"/>
            <a:ext cx="56102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498725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more could go on a form?</a:t>
            </a:r>
            <a:endParaRPr lang="en-IE" dirty="0"/>
          </a:p>
        </p:txBody>
      </p:sp>
      <p:sp>
        <p:nvSpPr>
          <p:cNvPr id="3" name="Content Placeholder 2"/>
          <p:cNvSpPr>
            <a:spLocks noGrp="1"/>
          </p:cNvSpPr>
          <p:nvPr>
            <p:ph idx="1"/>
          </p:nvPr>
        </p:nvSpPr>
        <p:spPr>
          <a:xfrm>
            <a:off x="401836" y="1634133"/>
            <a:ext cx="3941564" cy="4616648"/>
          </a:xfrm>
        </p:spPr>
        <p:txBody>
          <a:bodyPr/>
          <a:lstStyle/>
          <a:p>
            <a:pPr marL="0" indent="0">
              <a:buNone/>
            </a:pPr>
            <a:r>
              <a:rPr lang="en-IE" dirty="0" smtClean="0"/>
              <a:t>A file input element is new. If you need to send an entire file you can set the input type to “file”, this creates a control that allows you to choose a file and the contents when the form is submitted is sent to the server.</a:t>
            </a:r>
          </a:p>
          <a:p>
            <a:pPr marL="0" indent="0">
              <a:buNone/>
            </a:pPr>
            <a:r>
              <a:rPr lang="en-IE" dirty="0" smtClean="0"/>
              <a:t>The placeholder attribute can be used with most &lt;input&gt; types in a form, it gives a hint about the kind of content expected.</a:t>
            </a:r>
          </a:p>
          <a:p>
            <a:pPr marL="0" indent="0">
              <a:buNone/>
            </a:pPr>
            <a:r>
              <a:rPr lang="en-IE" dirty="0" smtClean="0"/>
              <a:t>The required attribute forces the user to enter content. An error will show if the user leaves it blank.</a:t>
            </a:r>
          </a:p>
          <a:p>
            <a:pPr marL="0" indent="0">
              <a:buNone/>
            </a:pPr>
            <a:endParaRPr lang="en-IE" dirty="0"/>
          </a:p>
        </p:txBody>
      </p:sp>
      <p:sp>
        <p:nvSpPr>
          <p:cNvPr id="4" name="Slide Number Placeholder 3"/>
          <p:cNvSpPr>
            <a:spLocks noGrp="1"/>
          </p:cNvSpPr>
          <p:nvPr>
            <p:ph type="sldNum" sz="quarter" idx="10"/>
          </p:nvPr>
        </p:nvSpPr>
        <p:spPr/>
        <p:txBody>
          <a:bodyPr/>
          <a:lstStyle/>
          <a:p>
            <a:fld id="{AC1A3C46-73C7-4C64-B04A-DAE0B1A7AC88}" type="slidenum">
              <a:rPr lang="en-US" altLang="en-US" smtClean="0">
                <a:solidFill>
                  <a:srgbClr val="000000"/>
                </a:solidFill>
              </a:rPr>
              <a:pPr/>
              <a:t>20</a:t>
            </a:fld>
            <a:endParaRPr lang="en-US" altLang="en-US">
              <a:solidFill>
                <a:srgbClr val="000000"/>
              </a:solidFill>
            </a:endParaRPr>
          </a:p>
        </p:txBody>
      </p:sp>
      <p:pic>
        <p:nvPicPr>
          <p:cNvPr id="5" name="Picture 4"/>
          <p:cNvPicPr>
            <a:picLocks noChangeAspect="1"/>
          </p:cNvPicPr>
          <p:nvPr/>
        </p:nvPicPr>
        <p:blipFill>
          <a:blip r:embed="rId2"/>
          <a:stretch>
            <a:fillRect/>
          </a:stretch>
        </p:blipFill>
        <p:spPr>
          <a:xfrm>
            <a:off x="4876800" y="1524000"/>
            <a:ext cx="2993813" cy="1828800"/>
          </a:xfrm>
          <a:prstGeom prst="rect">
            <a:avLst/>
          </a:prstGeom>
        </p:spPr>
      </p:pic>
      <p:pic>
        <p:nvPicPr>
          <p:cNvPr id="6" name="Picture 5"/>
          <p:cNvPicPr>
            <a:picLocks noChangeAspect="1"/>
          </p:cNvPicPr>
          <p:nvPr/>
        </p:nvPicPr>
        <p:blipFill>
          <a:blip r:embed="rId3"/>
          <a:stretch>
            <a:fillRect/>
          </a:stretch>
        </p:blipFill>
        <p:spPr>
          <a:xfrm>
            <a:off x="5105399" y="3749448"/>
            <a:ext cx="3140409" cy="1736952"/>
          </a:xfrm>
          <a:prstGeom prst="rect">
            <a:avLst/>
          </a:prstGeom>
        </p:spPr>
      </p:pic>
      <p:pic>
        <p:nvPicPr>
          <p:cNvPr id="7" name="Picture 6"/>
          <p:cNvPicPr>
            <a:picLocks noChangeAspect="1"/>
          </p:cNvPicPr>
          <p:nvPr/>
        </p:nvPicPr>
        <p:blipFill>
          <a:blip r:embed="rId4"/>
          <a:stretch>
            <a:fillRect/>
          </a:stretch>
        </p:blipFill>
        <p:spPr>
          <a:xfrm>
            <a:off x="4876799" y="5603080"/>
            <a:ext cx="2814219" cy="862013"/>
          </a:xfrm>
          <a:prstGeom prst="rect">
            <a:avLst/>
          </a:prstGeom>
        </p:spPr>
      </p:pic>
    </p:spTree>
    <p:extLst>
      <p:ext uri="{BB962C8B-B14F-4D97-AF65-F5344CB8AC3E}">
        <p14:creationId xmlns:p14="http://schemas.microsoft.com/office/powerpoint/2010/main" val="407893614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1pPr>
            <a:lvl2pPr marL="522368" indent="-200911">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2pPr>
            <a:lvl3pPr marL="803643"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3pPr>
            <a:lvl4pPr marL="1125101"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4pPr>
            <a:lvl5pPr marL="1446558"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5pPr>
            <a:lvl6pPr marL="1768015"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6pPr>
            <a:lvl7pPr marL="2089473"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7pPr>
            <a:lvl8pPr marL="2410930"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8pPr>
            <a:lvl9pPr marL="2732387"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9pPr>
          </a:lstStyle>
          <a:p>
            <a:pPr>
              <a:spcBef>
                <a:spcPct val="0"/>
              </a:spcBef>
              <a:buClrTx/>
              <a:buSzTx/>
              <a:buFontTx/>
              <a:buNone/>
              <a:defRPr/>
            </a:pPr>
            <a:fld id="{7AE36C1F-AA4C-4C98-9662-4A9FE75E9587}" type="slidenum">
              <a:rPr lang="en-US" altLang="en-US" sz="984"/>
              <a:pPr>
                <a:spcBef>
                  <a:spcPct val="0"/>
                </a:spcBef>
                <a:buClrTx/>
                <a:buSzTx/>
                <a:buFontTx/>
                <a:buNone/>
                <a:defRPr/>
              </a:pPr>
              <a:t>3</a:t>
            </a:fld>
            <a:endParaRPr lang="en-US" altLang="en-US" sz="984"/>
          </a:p>
        </p:txBody>
      </p:sp>
      <p:sp>
        <p:nvSpPr>
          <p:cNvPr id="22531" name="Rectangle 1"/>
          <p:cNvSpPr>
            <a:spLocks noGrp="1" noChangeArrowheads="1"/>
          </p:cNvSpPr>
          <p:nvPr>
            <p:ph type="title"/>
          </p:nvPr>
        </p:nvSpPr>
        <p:spPr/>
        <p:txBody>
          <a:bodyPr/>
          <a:lstStyle/>
          <a:p>
            <a:pPr eaLnBrk="1" hangingPunct="1">
              <a:defRPr/>
            </a:pPr>
            <a:r>
              <a:rPr lang="en-US" altLang="en-US" dirty="0" smtClean="0"/>
              <a:t>Server side</a:t>
            </a:r>
            <a:endParaRPr lang="en-US" altLang="en-US" dirty="0"/>
          </a:p>
        </p:txBody>
      </p:sp>
      <p:pic>
        <p:nvPicPr>
          <p:cNvPr id="2" name="Picture 1"/>
          <p:cNvPicPr>
            <a:picLocks noChangeAspect="1"/>
          </p:cNvPicPr>
          <p:nvPr/>
        </p:nvPicPr>
        <p:blipFill>
          <a:blip r:embed="rId2"/>
          <a:stretch>
            <a:fillRect/>
          </a:stretch>
        </p:blipFill>
        <p:spPr>
          <a:xfrm>
            <a:off x="2375631" y="391676"/>
            <a:ext cx="6477000" cy="6073418"/>
          </a:xfrm>
          <a:prstGeom prst="rect">
            <a:avLst/>
          </a:prstGeom>
        </p:spPr>
      </p:pic>
      <p:sp>
        <p:nvSpPr>
          <p:cNvPr id="3" name="Content Placeholder 2"/>
          <p:cNvSpPr>
            <a:spLocks noGrp="1"/>
          </p:cNvSpPr>
          <p:nvPr>
            <p:ph idx="1"/>
          </p:nvPr>
        </p:nvSpPr>
        <p:spPr/>
        <p:txBody>
          <a:bodyPr/>
          <a:lstStyle/>
          <a:p>
            <a:endParaRPr lang="en-IE" dirty="0"/>
          </a:p>
        </p:txBody>
      </p:sp>
    </p:spTree>
    <p:extLst>
      <p:ext uri="{BB962C8B-B14F-4D97-AF65-F5344CB8AC3E}">
        <p14:creationId xmlns:p14="http://schemas.microsoft.com/office/powerpoint/2010/main" val="5305221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1pPr>
            <a:lvl2pPr marL="522368" indent="-200911">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2pPr>
            <a:lvl3pPr marL="803643"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3pPr>
            <a:lvl4pPr marL="1125101"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4pPr>
            <a:lvl5pPr marL="1446558"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5pPr>
            <a:lvl6pPr marL="1768015"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6pPr>
            <a:lvl7pPr marL="2089473"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7pPr>
            <a:lvl8pPr marL="2410930"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8pPr>
            <a:lvl9pPr marL="2732387"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9pPr>
          </a:lstStyle>
          <a:p>
            <a:pPr>
              <a:spcBef>
                <a:spcPct val="0"/>
              </a:spcBef>
              <a:buClrTx/>
              <a:buSzTx/>
              <a:buFontTx/>
              <a:buNone/>
              <a:defRPr/>
            </a:pPr>
            <a:fld id="{7AE36C1F-AA4C-4C98-9662-4A9FE75E9587}" type="slidenum">
              <a:rPr lang="en-US" altLang="en-US" sz="984"/>
              <a:pPr>
                <a:spcBef>
                  <a:spcPct val="0"/>
                </a:spcBef>
                <a:buClrTx/>
                <a:buSzTx/>
                <a:buFontTx/>
                <a:buNone/>
                <a:defRPr/>
              </a:pPr>
              <a:t>4</a:t>
            </a:fld>
            <a:endParaRPr lang="en-US" altLang="en-US" sz="984"/>
          </a:p>
        </p:txBody>
      </p:sp>
      <p:sp>
        <p:nvSpPr>
          <p:cNvPr id="22531" name="Rectangle 1"/>
          <p:cNvSpPr>
            <a:spLocks noGrp="1" noChangeArrowheads="1"/>
          </p:cNvSpPr>
          <p:nvPr>
            <p:ph type="title"/>
          </p:nvPr>
        </p:nvSpPr>
        <p:spPr/>
        <p:txBody>
          <a:bodyPr/>
          <a:lstStyle/>
          <a:p>
            <a:pPr eaLnBrk="1" hangingPunct="1">
              <a:defRPr/>
            </a:pPr>
            <a:r>
              <a:rPr lang="en-US" altLang="en-US" dirty="0" smtClean="0"/>
              <a:t>How forms work in the browser</a:t>
            </a:r>
            <a:endParaRPr lang="en-US" altLang="en-US" dirty="0"/>
          </a:p>
        </p:txBody>
      </p:sp>
      <p:sp>
        <p:nvSpPr>
          <p:cNvPr id="22532" name="Rectangle 2"/>
          <p:cNvSpPr>
            <a:spLocks noGrp="1" noChangeArrowheads="1"/>
          </p:cNvSpPr>
          <p:nvPr>
            <p:ph type="body" idx="1"/>
          </p:nvPr>
        </p:nvSpPr>
        <p:spPr>
          <a:xfrm>
            <a:off x="392906" y="1660922"/>
            <a:ext cx="3264694" cy="3215878"/>
          </a:xfrm>
        </p:spPr>
        <p:txBody>
          <a:bodyPr/>
          <a:lstStyle/>
          <a:p>
            <a:pPr marL="0" indent="0" eaLnBrk="1" hangingPunct="1">
              <a:buNone/>
              <a:defRPr/>
            </a:pPr>
            <a:r>
              <a:rPr lang="en-US" altLang="en-US" dirty="0" smtClean="0"/>
              <a:t>The browser loads the page, it creates controls on the page that allow you to input various kinds of data.</a:t>
            </a:r>
          </a:p>
          <a:p>
            <a:pPr marL="0" indent="0" eaLnBrk="1" hangingPunct="1">
              <a:buNone/>
              <a:defRPr/>
            </a:pPr>
            <a:r>
              <a:rPr lang="en-US" altLang="en-US" dirty="0" smtClean="0"/>
              <a:t>You enter data, type a single line of text, click an option, checkbox control etc.</a:t>
            </a:r>
          </a:p>
          <a:p>
            <a:pPr marL="0" indent="0" eaLnBrk="1" hangingPunct="1">
              <a:buNone/>
              <a:defRPr/>
            </a:pPr>
            <a:r>
              <a:rPr lang="en-US" altLang="en-US" dirty="0" smtClean="0"/>
              <a:t>You submit the form by clicking a submit button.</a:t>
            </a:r>
          </a:p>
          <a:p>
            <a:pPr marL="0" indent="0" eaLnBrk="1" hangingPunct="1">
              <a:buNone/>
              <a:defRPr/>
            </a:pPr>
            <a:r>
              <a:rPr lang="en-US" altLang="en-US" dirty="0" smtClean="0"/>
              <a:t>The server responds by receiving the data and processing it and presenting a new html page.</a:t>
            </a:r>
            <a:endParaRPr lang="en-US" altLang="en-US" dirty="0"/>
          </a:p>
        </p:txBody>
      </p:sp>
      <p:pic>
        <p:nvPicPr>
          <p:cNvPr id="2" name="Picture 1"/>
          <p:cNvPicPr>
            <a:picLocks noChangeAspect="1"/>
          </p:cNvPicPr>
          <p:nvPr/>
        </p:nvPicPr>
        <p:blipFill>
          <a:blip r:embed="rId2"/>
          <a:stretch>
            <a:fillRect/>
          </a:stretch>
        </p:blipFill>
        <p:spPr>
          <a:xfrm>
            <a:off x="5791200" y="689372"/>
            <a:ext cx="2667000" cy="1943100"/>
          </a:xfrm>
          <a:prstGeom prst="rect">
            <a:avLst/>
          </a:prstGeom>
        </p:spPr>
      </p:pic>
      <p:pic>
        <p:nvPicPr>
          <p:cNvPr id="3" name="Picture 2"/>
          <p:cNvPicPr>
            <a:picLocks noChangeAspect="1"/>
          </p:cNvPicPr>
          <p:nvPr/>
        </p:nvPicPr>
        <p:blipFill>
          <a:blip r:embed="rId3"/>
          <a:stretch>
            <a:fillRect/>
          </a:stretch>
        </p:blipFill>
        <p:spPr>
          <a:xfrm>
            <a:off x="5825801" y="2825268"/>
            <a:ext cx="2647950" cy="1924050"/>
          </a:xfrm>
          <a:prstGeom prst="rect">
            <a:avLst/>
          </a:prstGeom>
        </p:spPr>
      </p:pic>
      <p:pic>
        <p:nvPicPr>
          <p:cNvPr id="4" name="Picture 3"/>
          <p:cNvPicPr>
            <a:picLocks noChangeAspect="1"/>
          </p:cNvPicPr>
          <p:nvPr/>
        </p:nvPicPr>
        <p:blipFill>
          <a:blip r:embed="rId4"/>
          <a:stretch>
            <a:fillRect/>
          </a:stretch>
        </p:blipFill>
        <p:spPr>
          <a:xfrm>
            <a:off x="4460033" y="4939004"/>
            <a:ext cx="3305175" cy="1800225"/>
          </a:xfrm>
          <a:prstGeom prst="rect">
            <a:avLst/>
          </a:prstGeom>
        </p:spPr>
      </p:pic>
    </p:spTree>
    <p:extLst>
      <p:ext uri="{BB962C8B-B14F-4D97-AF65-F5344CB8AC3E}">
        <p14:creationId xmlns:p14="http://schemas.microsoft.com/office/powerpoint/2010/main" val="253387568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1pPr>
            <a:lvl2pPr marL="522368" indent="-200911">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2pPr>
            <a:lvl3pPr marL="803643"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3pPr>
            <a:lvl4pPr marL="1125101"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4pPr>
            <a:lvl5pPr marL="1446558"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5pPr>
            <a:lvl6pPr marL="1768015"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6pPr>
            <a:lvl7pPr marL="2089473"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7pPr>
            <a:lvl8pPr marL="2410930"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8pPr>
            <a:lvl9pPr marL="2732387"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9pPr>
          </a:lstStyle>
          <a:p>
            <a:pPr>
              <a:spcBef>
                <a:spcPct val="0"/>
              </a:spcBef>
              <a:buClrTx/>
              <a:buSzTx/>
              <a:buFontTx/>
              <a:buNone/>
              <a:defRPr/>
            </a:pPr>
            <a:fld id="{7AE36C1F-AA4C-4C98-9662-4A9FE75E9587}" type="slidenum">
              <a:rPr lang="en-US" altLang="en-US" sz="984"/>
              <a:pPr>
                <a:spcBef>
                  <a:spcPct val="0"/>
                </a:spcBef>
                <a:buClrTx/>
                <a:buSzTx/>
                <a:buFontTx/>
                <a:buNone/>
                <a:defRPr/>
              </a:pPr>
              <a:t>5</a:t>
            </a:fld>
            <a:endParaRPr lang="en-US" altLang="en-US" sz="984"/>
          </a:p>
        </p:txBody>
      </p:sp>
      <p:sp>
        <p:nvSpPr>
          <p:cNvPr id="22531" name="Rectangle 1"/>
          <p:cNvSpPr>
            <a:spLocks noGrp="1" noChangeArrowheads="1"/>
          </p:cNvSpPr>
          <p:nvPr>
            <p:ph type="title"/>
          </p:nvPr>
        </p:nvSpPr>
        <p:spPr/>
        <p:txBody>
          <a:bodyPr/>
          <a:lstStyle/>
          <a:p>
            <a:pPr eaLnBrk="1" hangingPunct="1">
              <a:defRPr/>
            </a:pPr>
            <a:r>
              <a:rPr lang="en-US" altLang="en-US" dirty="0" smtClean="0"/>
              <a:t>Form elements</a:t>
            </a:r>
            <a:endParaRPr lang="en-US" altLang="en-US" dirty="0"/>
          </a:p>
        </p:txBody>
      </p:sp>
      <p:pic>
        <p:nvPicPr>
          <p:cNvPr id="2" name="Picture 1"/>
          <p:cNvPicPr>
            <a:picLocks noChangeAspect="1"/>
          </p:cNvPicPr>
          <p:nvPr/>
        </p:nvPicPr>
        <p:blipFill>
          <a:blip r:embed="rId2"/>
          <a:stretch>
            <a:fillRect/>
          </a:stretch>
        </p:blipFill>
        <p:spPr>
          <a:xfrm>
            <a:off x="23327" y="1600200"/>
            <a:ext cx="8710507" cy="3657600"/>
          </a:xfrm>
          <a:prstGeom prst="rect">
            <a:avLst/>
          </a:prstGeom>
        </p:spPr>
      </p:pic>
    </p:spTree>
    <p:extLst>
      <p:ext uri="{BB962C8B-B14F-4D97-AF65-F5344CB8AC3E}">
        <p14:creationId xmlns:p14="http://schemas.microsoft.com/office/powerpoint/2010/main" val="36544960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1pPr>
            <a:lvl2pPr marL="522368" indent="-200911">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2pPr>
            <a:lvl3pPr marL="803643"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3pPr>
            <a:lvl4pPr marL="1125101"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4pPr>
            <a:lvl5pPr marL="1446558"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5pPr>
            <a:lvl6pPr marL="1768015"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6pPr>
            <a:lvl7pPr marL="2089473"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7pPr>
            <a:lvl8pPr marL="2410930"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8pPr>
            <a:lvl9pPr marL="2732387"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9pPr>
          </a:lstStyle>
          <a:p>
            <a:pPr>
              <a:spcBef>
                <a:spcPct val="0"/>
              </a:spcBef>
              <a:buClrTx/>
              <a:buSzTx/>
              <a:buFontTx/>
              <a:buNone/>
              <a:defRPr/>
            </a:pPr>
            <a:fld id="{7AE36C1F-AA4C-4C98-9662-4A9FE75E9587}" type="slidenum">
              <a:rPr lang="en-US" altLang="en-US" sz="984"/>
              <a:pPr>
                <a:spcBef>
                  <a:spcPct val="0"/>
                </a:spcBef>
                <a:buClrTx/>
                <a:buSzTx/>
                <a:buFontTx/>
                <a:buNone/>
                <a:defRPr/>
              </a:pPr>
              <a:t>6</a:t>
            </a:fld>
            <a:endParaRPr lang="en-US" altLang="en-US" sz="984"/>
          </a:p>
        </p:txBody>
      </p:sp>
      <p:sp>
        <p:nvSpPr>
          <p:cNvPr id="22531" name="Rectangle 1"/>
          <p:cNvSpPr>
            <a:spLocks noGrp="1" noChangeArrowheads="1"/>
          </p:cNvSpPr>
          <p:nvPr>
            <p:ph type="title"/>
          </p:nvPr>
        </p:nvSpPr>
        <p:spPr/>
        <p:txBody>
          <a:bodyPr/>
          <a:lstStyle/>
          <a:p>
            <a:pPr eaLnBrk="1" hangingPunct="1">
              <a:defRPr/>
            </a:pPr>
            <a:r>
              <a:rPr lang="en-US" altLang="en-US" dirty="0" smtClean="0"/>
              <a:t>Form elements</a:t>
            </a:r>
            <a:endParaRPr lang="en-US" altLang="en-US" dirty="0"/>
          </a:p>
        </p:txBody>
      </p:sp>
      <p:sp>
        <p:nvSpPr>
          <p:cNvPr id="22532" name="Rectangle 2"/>
          <p:cNvSpPr>
            <a:spLocks noGrp="1" noChangeArrowheads="1"/>
          </p:cNvSpPr>
          <p:nvPr>
            <p:ph type="body" idx="1"/>
          </p:nvPr>
        </p:nvSpPr>
        <p:spPr>
          <a:xfrm>
            <a:off x="152400" y="1660922"/>
            <a:ext cx="2514600" cy="4587478"/>
          </a:xfrm>
        </p:spPr>
        <p:txBody>
          <a:bodyPr/>
          <a:lstStyle/>
          <a:p>
            <a:pPr marL="0" indent="0" eaLnBrk="1" hangingPunct="1">
              <a:buNone/>
              <a:defRPr/>
            </a:pPr>
            <a:r>
              <a:rPr lang="en-US" altLang="en-US" sz="2000" dirty="0" smtClean="0"/>
              <a:t>To create a form you use a &lt;form&gt; element, there are a number of other elements that provide different ways for you to enter information: text boxes, checkboxes, menus of options, and more.</a:t>
            </a:r>
            <a:endParaRPr lang="en-US" altLang="en-US" sz="2000" dirty="0"/>
          </a:p>
        </p:txBody>
      </p:sp>
      <p:pic>
        <p:nvPicPr>
          <p:cNvPr id="3" name="Picture 2"/>
          <p:cNvPicPr>
            <a:picLocks noChangeAspect="1"/>
          </p:cNvPicPr>
          <p:nvPr/>
        </p:nvPicPr>
        <p:blipFill>
          <a:blip r:embed="rId2"/>
          <a:stretch>
            <a:fillRect/>
          </a:stretch>
        </p:blipFill>
        <p:spPr>
          <a:xfrm>
            <a:off x="2846334" y="1524000"/>
            <a:ext cx="6272784" cy="4267200"/>
          </a:xfrm>
          <a:prstGeom prst="rect">
            <a:avLst/>
          </a:prstGeom>
        </p:spPr>
      </p:pic>
    </p:spTree>
    <p:extLst>
      <p:ext uri="{BB962C8B-B14F-4D97-AF65-F5344CB8AC3E}">
        <p14:creationId xmlns:p14="http://schemas.microsoft.com/office/powerpoint/2010/main" val="227463633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1pPr>
            <a:lvl2pPr marL="522368" indent="-200911">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2pPr>
            <a:lvl3pPr marL="803643"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3pPr>
            <a:lvl4pPr marL="1125101"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4pPr>
            <a:lvl5pPr marL="1446558"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5pPr>
            <a:lvl6pPr marL="1768015"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6pPr>
            <a:lvl7pPr marL="2089473"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7pPr>
            <a:lvl8pPr marL="2410930"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8pPr>
            <a:lvl9pPr marL="2732387"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9pPr>
          </a:lstStyle>
          <a:p>
            <a:pPr>
              <a:spcBef>
                <a:spcPct val="0"/>
              </a:spcBef>
              <a:buClrTx/>
              <a:buSzTx/>
              <a:buFontTx/>
              <a:buNone/>
              <a:defRPr/>
            </a:pPr>
            <a:fld id="{7AE36C1F-AA4C-4C98-9662-4A9FE75E9587}" type="slidenum">
              <a:rPr lang="en-US" altLang="en-US" sz="984"/>
              <a:pPr>
                <a:spcBef>
                  <a:spcPct val="0"/>
                </a:spcBef>
                <a:buClrTx/>
                <a:buSzTx/>
                <a:buFontTx/>
                <a:buNone/>
                <a:defRPr/>
              </a:pPr>
              <a:t>7</a:t>
            </a:fld>
            <a:endParaRPr lang="en-US" altLang="en-US" sz="984"/>
          </a:p>
        </p:txBody>
      </p:sp>
      <p:sp>
        <p:nvSpPr>
          <p:cNvPr id="22531" name="Rectangle 1"/>
          <p:cNvSpPr>
            <a:spLocks noGrp="1" noChangeArrowheads="1"/>
          </p:cNvSpPr>
          <p:nvPr>
            <p:ph type="title"/>
          </p:nvPr>
        </p:nvSpPr>
        <p:spPr/>
        <p:txBody>
          <a:bodyPr/>
          <a:lstStyle/>
          <a:p>
            <a:pPr eaLnBrk="1" hangingPunct="1">
              <a:defRPr/>
            </a:pPr>
            <a:r>
              <a:rPr lang="en-US" altLang="en-US" dirty="0" smtClean="0"/>
              <a:t>How the &lt;form&gt; element works</a:t>
            </a:r>
            <a:endParaRPr lang="en-US" altLang="en-US" dirty="0"/>
          </a:p>
        </p:txBody>
      </p:sp>
      <p:pic>
        <p:nvPicPr>
          <p:cNvPr id="2" name="Picture 1"/>
          <p:cNvPicPr>
            <a:picLocks noChangeAspect="1"/>
          </p:cNvPicPr>
          <p:nvPr/>
        </p:nvPicPr>
        <p:blipFill>
          <a:blip r:embed="rId2"/>
          <a:stretch>
            <a:fillRect/>
          </a:stretch>
        </p:blipFill>
        <p:spPr>
          <a:xfrm>
            <a:off x="228600" y="1660922"/>
            <a:ext cx="8553999" cy="3444478"/>
          </a:xfrm>
          <a:prstGeom prst="rect">
            <a:avLst/>
          </a:prstGeom>
        </p:spPr>
      </p:pic>
      <p:sp>
        <p:nvSpPr>
          <p:cNvPr id="22532" name="Rectangle 2"/>
          <p:cNvSpPr>
            <a:spLocks noGrp="1" noChangeArrowheads="1"/>
          </p:cNvSpPr>
          <p:nvPr>
            <p:ph type="body" idx="1"/>
          </p:nvPr>
        </p:nvSpPr>
        <p:spPr>
          <a:xfrm>
            <a:off x="392906" y="1660922"/>
            <a:ext cx="8224242" cy="907480"/>
          </a:xfrm>
        </p:spPr>
        <p:txBody>
          <a:bodyPr/>
          <a:lstStyle/>
          <a:p>
            <a:pPr marL="0" indent="0" eaLnBrk="1" hangingPunct="1">
              <a:buNone/>
              <a:defRPr/>
            </a:pPr>
            <a:endParaRPr lang="en-US" altLang="en-US" dirty="0"/>
          </a:p>
        </p:txBody>
      </p:sp>
    </p:spTree>
    <p:extLst>
      <p:ext uri="{BB962C8B-B14F-4D97-AF65-F5344CB8AC3E}">
        <p14:creationId xmlns:p14="http://schemas.microsoft.com/office/powerpoint/2010/main" val="281518284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1pPr>
            <a:lvl2pPr marL="522368" indent="-200911">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2pPr>
            <a:lvl3pPr marL="803643"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3pPr>
            <a:lvl4pPr marL="1125101"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4pPr>
            <a:lvl5pPr marL="1446558"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5pPr>
            <a:lvl6pPr marL="1768015"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6pPr>
            <a:lvl7pPr marL="2089473"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7pPr>
            <a:lvl8pPr marL="2410930"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8pPr>
            <a:lvl9pPr marL="2732387"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9pPr>
          </a:lstStyle>
          <a:p>
            <a:pPr>
              <a:spcBef>
                <a:spcPct val="0"/>
              </a:spcBef>
              <a:buClrTx/>
              <a:buSzTx/>
              <a:buFontTx/>
              <a:buNone/>
              <a:defRPr/>
            </a:pPr>
            <a:fld id="{7AE36C1F-AA4C-4C98-9662-4A9FE75E9587}" type="slidenum">
              <a:rPr lang="en-US" altLang="en-US" sz="984"/>
              <a:pPr>
                <a:spcBef>
                  <a:spcPct val="0"/>
                </a:spcBef>
                <a:buClrTx/>
                <a:buSzTx/>
                <a:buFontTx/>
                <a:buNone/>
                <a:defRPr/>
              </a:pPr>
              <a:t>8</a:t>
            </a:fld>
            <a:endParaRPr lang="en-US" altLang="en-US" sz="984"/>
          </a:p>
        </p:txBody>
      </p:sp>
      <p:sp>
        <p:nvSpPr>
          <p:cNvPr id="22531" name="Rectangle 1"/>
          <p:cNvSpPr>
            <a:spLocks noGrp="1" noChangeArrowheads="1"/>
          </p:cNvSpPr>
          <p:nvPr>
            <p:ph type="title"/>
          </p:nvPr>
        </p:nvSpPr>
        <p:spPr/>
        <p:txBody>
          <a:bodyPr/>
          <a:lstStyle/>
          <a:p>
            <a:pPr eaLnBrk="1" hangingPunct="1">
              <a:defRPr/>
            </a:pPr>
            <a:r>
              <a:rPr lang="en-US" altLang="en-US" dirty="0" smtClean="0"/>
              <a:t>What can go on a form?</a:t>
            </a:r>
            <a:endParaRPr lang="en-US" altLang="en-US" dirty="0"/>
          </a:p>
        </p:txBody>
      </p:sp>
      <p:sp>
        <p:nvSpPr>
          <p:cNvPr id="22532" name="Rectangle 2"/>
          <p:cNvSpPr>
            <a:spLocks noGrp="1" noChangeArrowheads="1"/>
          </p:cNvSpPr>
          <p:nvPr>
            <p:ph type="body" idx="1"/>
          </p:nvPr>
        </p:nvSpPr>
        <p:spPr>
          <a:xfrm>
            <a:off x="392906" y="1660922"/>
            <a:ext cx="8224242" cy="907480"/>
          </a:xfrm>
        </p:spPr>
        <p:txBody>
          <a:bodyPr/>
          <a:lstStyle/>
          <a:p>
            <a:pPr marL="0" indent="0" eaLnBrk="1" hangingPunct="1">
              <a:buNone/>
              <a:defRPr/>
            </a:pPr>
            <a:r>
              <a:rPr lang="en-US" altLang="en-US" dirty="0" smtClean="0"/>
              <a:t> </a:t>
            </a:r>
            <a:endParaRPr lang="en-US" altLang="en-US" dirty="0"/>
          </a:p>
        </p:txBody>
      </p:sp>
      <p:pic>
        <p:nvPicPr>
          <p:cNvPr id="2" name="Picture 1"/>
          <p:cNvPicPr>
            <a:picLocks noChangeAspect="1"/>
          </p:cNvPicPr>
          <p:nvPr/>
        </p:nvPicPr>
        <p:blipFill>
          <a:blip r:embed="rId2"/>
          <a:stretch>
            <a:fillRect/>
          </a:stretch>
        </p:blipFill>
        <p:spPr>
          <a:xfrm>
            <a:off x="392906" y="1547573"/>
            <a:ext cx="2417564" cy="1821766"/>
          </a:xfrm>
          <a:prstGeom prst="rect">
            <a:avLst/>
          </a:prstGeom>
        </p:spPr>
      </p:pic>
      <p:pic>
        <p:nvPicPr>
          <p:cNvPr id="3" name="Picture 2"/>
          <p:cNvPicPr>
            <a:picLocks noChangeAspect="1"/>
          </p:cNvPicPr>
          <p:nvPr/>
        </p:nvPicPr>
        <p:blipFill>
          <a:blip r:embed="rId3"/>
          <a:stretch>
            <a:fillRect/>
          </a:stretch>
        </p:blipFill>
        <p:spPr>
          <a:xfrm>
            <a:off x="1143000" y="3460460"/>
            <a:ext cx="6312532" cy="484028"/>
          </a:xfrm>
          <a:prstGeom prst="rect">
            <a:avLst/>
          </a:prstGeom>
        </p:spPr>
      </p:pic>
      <p:pic>
        <p:nvPicPr>
          <p:cNvPr id="4" name="Picture 3"/>
          <p:cNvPicPr>
            <a:picLocks noChangeAspect="1"/>
          </p:cNvPicPr>
          <p:nvPr/>
        </p:nvPicPr>
        <p:blipFill>
          <a:blip r:embed="rId4"/>
          <a:stretch>
            <a:fillRect/>
          </a:stretch>
        </p:blipFill>
        <p:spPr>
          <a:xfrm>
            <a:off x="5029200" y="1503404"/>
            <a:ext cx="3200400" cy="1434662"/>
          </a:xfrm>
          <a:prstGeom prst="rect">
            <a:avLst/>
          </a:prstGeom>
        </p:spPr>
      </p:pic>
      <p:pic>
        <p:nvPicPr>
          <p:cNvPr id="5" name="Picture 4"/>
          <p:cNvPicPr>
            <a:picLocks noChangeAspect="1"/>
          </p:cNvPicPr>
          <p:nvPr/>
        </p:nvPicPr>
        <p:blipFill>
          <a:blip r:embed="rId5"/>
          <a:stretch>
            <a:fillRect/>
          </a:stretch>
        </p:blipFill>
        <p:spPr>
          <a:xfrm>
            <a:off x="329207" y="4261397"/>
            <a:ext cx="6300193" cy="2418500"/>
          </a:xfrm>
          <a:prstGeom prst="rect">
            <a:avLst/>
          </a:prstGeom>
        </p:spPr>
      </p:pic>
    </p:spTree>
    <p:extLst>
      <p:ext uri="{BB962C8B-B14F-4D97-AF65-F5344CB8AC3E}">
        <p14:creationId xmlns:p14="http://schemas.microsoft.com/office/powerpoint/2010/main" val="207532623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1pPr>
            <a:lvl2pPr marL="522368" indent="-200911">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2pPr>
            <a:lvl3pPr marL="803643"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3pPr>
            <a:lvl4pPr marL="1125101"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4pPr>
            <a:lvl5pPr marL="1446558" indent="-160729">
              <a:spcBef>
                <a:spcPts val="3375"/>
              </a:spcBef>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5pPr>
            <a:lvl6pPr marL="1768015"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6pPr>
            <a:lvl7pPr marL="2089473"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7pPr>
            <a:lvl8pPr marL="2410930"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8pPr>
            <a:lvl9pPr marL="2732387" indent="-160729" eaLnBrk="0" fontAlgn="base" hangingPunct="0">
              <a:spcBef>
                <a:spcPts val="3375"/>
              </a:spcBef>
              <a:spcAft>
                <a:spcPct val="0"/>
              </a:spcAft>
              <a:buClr>
                <a:srgbClr val="000000"/>
              </a:buClr>
              <a:buSzPct val="100000"/>
              <a:buFont typeface="Helvetica Neue" charset="0"/>
              <a:buChar char="•"/>
              <a:defRPr sz="1828">
                <a:solidFill>
                  <a:schemeClr val="tx1"/>
                </a:solidFill>
                <a:latin typeface="Helvetica Neue" charset="0"/>
                <a:ea typeface="ヒラギノ角ゴ ProN W3" charset="-128"/>
                <a:sym typeface="Helvetica Neue" charset="0"/>
              </a:defRPr>
            </a:lvl9pPr>
          </a:lstStyle>
          <a:p>
            <a:pPr>
              <a:spcBef>
                <a:spcPct val="0"/>
              </a:spcBef>
              <a:buClrTx/>
              <a:buSzTx/>
              <a:buFontTx/>
              <a:buNone/>
              <a:defRPr/>
            </a:pPr>
            <a:fld id="{7AE36C1F-AA4C-4C98-9662-4A9FE75E9587}" type="slidenum">
              <a:rPr lang="en-US" altLang="en-US" sz="984"/>
              <a:pPr>
                <a:spcBef>
                  <a:spcPct val="0"/>
                </a:spcBef>
                <a:buClrTx/>
                <a:buSzTx/>
                <a:buFontTx/>
                <a:buNone/>
                <a:defRPr/>
              </a:pPr>
              <a:t>9</a:t>
            </a:fld>
            <a:endParaRPr lang="en-US" altLang="en-US" sz="984"/>
          </a:p>
        </p:txBody>
      </p:sp>
      <p:sp>
        <p:nvSpPr>
          <p:cNvPr id="22531" name="Rectangle 1"/>
          <p:cNvSpPr>
            <a:spLocks noGrp="1" noChangeArrowheads="1"/>
          </p:cNvSpPr>
          <p:nvPr>
            <p:ph type="title"/>
          </p:nvPr>
        </p:nvSpPr>
        <p:spPr/>
        <p:txBody>
          <a:bodyPr/>
          <a:lstStyle/>
          <a:p>
            <a:pPr eaLnBrk="1" hangingPunct="1">
              <a:defRPr/>
            </a:pPr>
            <a:r>
              <a:rPr lang="en-US" altLang="en-US" dirty="0" smtClean="0"/>
              <a:t>What can go on a form?</a:t>
            </a:r>
            <a:endParaRPr lang="en-US" altLang="en-US" dirty="0"/>
          </a:p>
        </p:txBody>
      </p:sp>
      <p:sp>
        <p:nvSpPr>
          <p:cNvPr id="2" name="Content Placeholder 1"/>
          <p:cNvSpPr>
            <a:spLocks noGrp="1"/>
          </p:cNvSpPr>
          <p:nvPr>
            <p:ph idx="1"/>
          </p:nvPr>
        </p:nvSpPr>
        <p:spPr>
          <a:xfrm>
            <a:off x="401836" y="1634133"/>
            <a:ext cx="3025948" cy="4616648"/>
          </a:xfrm>
        </p:spPr>
        <p:txBody>
          <a:bodyPr/>
          <a:lstStyle/>
          <a:p>
            <a:r>
              <a:rPr lang="en-IE" sz="2400" dirty="0" smtClean="0"/>
              <a:t>Radio buttons create a single control of several buttons of which only one can be chosen.</a:t>
            </a:r>
            <a:endParaRPr lang="en-IE" sz="2400" dirty="0"/>
          </a:p>
        </p:txBody>
      </p:sp>
      <p:pic>
        <p:nvPicPr>
          <p:cNvPr id="3" name="Picture 2"/>
          <p:cNvPicPr>
            <a:picLocks noChangeAspect="1"/>
          </p:cNvPicPr>
          <p:nvPr/>
        </p:nvPicPr>
        <p:blipFill>
          <a:blip r:embed="rId2"/>
          <a:stretch>
            <a:fillRect/>
          </a:stretch>
        </p:blipFill>
        <p:spPr>
          <a:xfrm>
            <a:off x="3427784" y="1905000"/>
            <a:ext cx="5195184" cy="3228586"/>
          </a:xfrm>
          <a:prstGeom prst="rect">
            <a:avLst/>
          </a:prstGeom>
        </p:spPr>
      </p:pic>
    </p:spTree>
    <p:extLst>
      <p:ext uri="{BB962C8B-B14F-4D97-AF65-F5344CB8AC3E}">
        <p14:creationId xmlns:p14="http://schemas.microsoft.com/office/powerpoint/2010/main" val="58387353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Lab Title">
  <a:themeElements>
    <a:clrScheme name="Lab 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b Title">
      <a:majorFont>
        <a:latin typeface="Helvetica Neue"/>
        <a:ea typeface="ヒラギノ角ゴ ProN W3"/>
        <a:cs typeface=""/>
      </a:majorFont>
      <a:minorFont>
        <a:latin typeface="Helvetica Neue"/>
        <a:ea typeface="ヒラギノ角ゴ ProN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128"/>
            <a:sym typeface="Helvetica Neue Light" charset="0"/>
          </a:defRPr>
        </a:defPPr>
      </a:lstStyle>
    </a:lnDef>
  </a:objectDefaults>
  <a:extraClrSchemeLst>
    <a:extraClrScheme>
      <a:clrScheme name="Lab 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Bullets">
  <a:themeElements>
    <a:clrScheme name="">
      <a:dk1>
        <a:srgbClr val="000000"/>
      </a:dk1>
      <a:lt1>
        <a:srgbClr val="FFFFFF"/>
      </a:lt1>
      <a:dk2>
        <a:srgbClr val="000000"/>
      </a:dk2>
      <a:lt2>
        <a:srgbClr val="808080"/>
      </a:lt2>
      <a:accent1>
        <a:srgbClr val="BFBFBF"/>
      </a:accent1>
      <a:accent2>
        <a:srgbClr val="333399"/>
      </a:accent2>
      <a:accent3>
        <a:srgbClr val="FFFFFF"/>
      </a:accent3>
      <a:accent4>
        <a:srgbClr val="000000"/>
      </a:accent4>
      <a:accent5>
        <a:srgbClr val="DCDCDC"/>
      </a:accent5>
      <a:accent6>
        <a:srgbClr val="2D2D8A"/>
      </a:accent6>
      <a:hlink>
        <a:srgbClr val="009999"/>
      </a:hlink>
      <a:folHlink>
        <a:srgbClr val="99CC00"/>
      </a:folHlink>
    </a:clrScheme>
    <a:fontScheme name="Title &amp; Bullets">
      <a:majorFont>
        <a:latin typeface="Helvetica Neue Light"/>
        <a:ea typeface="ヒラギノ角ゴ ProN W3"/>
        <a:cs typeface=""/>
      </a:majorFont>
      <a:minorFont>
        <a:latin typeface="Helvetica Neue"/>
        <a:ea typeface="ヒラギノ角ゴ ProN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128"/>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Helvetica Neue Light" charset="0"/>
            <a:ea typeface="ヒラギノ角ゴ ProN W3" charset="-128"/>
            <a:sym typeface="Helvetica Neue Light"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2896</TotalTime>
  <Words>614</Words>
  <Application>Microsoft Office PowerPoint</Application>
  <PresentationFormat>On-screen Show (4:3)</PresentationFormat>
  <Paragraphs>71</Paragraphs>
  <Slides>20</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Calibri</vt:lpstr>
      <vt:lpstr>Helvetica Neue</vt:lpstr>
      <vt:lpstr>Helvetica Neue Light</vt:lpstr>
      <vt:lpstr>Helvetica Neue UltraLight</vt:lpstr>
      <vt:lpstr>Times New Roman</vt:lpstr>
      <vt:lpstr>Verdana</vt:lpstr>
      <vt:lpstr>ヒラギノ角ゴ ProN W3</vt:lpstr>
      <vt:lpstr>Lab Title</vt:lpstr>
      <vt:lpstr>Title &amp; Bullets</vt:lpstr>
      <vt:lpstr>Web Development</vt:lpstr>
      <vt:lpstr>Overview of forms</vt:lpstr>
      <vt:lpstr>Server side</vt:lpstr>
      <vt:lpstr>How forms work in the browser</vt:lpstr>
      <vt:lpstr>Form elements</vt:lpstr>
      <vt:lpstr>Form elements</vt:lpstr>
      <vt:lpstr>How the &lt;form&gt; element works</vt:lpstr>
      <vt:lpstr>What can go on a form?</vt:lpstr>
      <vt:lpstr>What can go on a form?</vt:lpstr>
      <vt:lpstr>What can go on a form?</vt:lpstr>
      <vt:lpstr>What can go on a form?</vt:lpstr>
      <vt:lpstr>What can go on a form?</vt:lpstr>
      <vt:lpstr>What can go on a form?</vt:lpstr>
      <vt:lpstr>What can go on a form?</vt:lpstr>
      <vt:lpstr>What can go on a form?</vt:lpstr>
      <vt:lpstr>Sending the data to the server</vt:lpstr>
      <vt:lpstr>Sending the data to the server</vt:lpstr>
      <vt:lpstr>Accessibility</vt:lpstr>
      <vt:lpstr>What more could go into a form?</vt:lpstr>
      <vt:lpstr>What more could go on a form?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Developer &amp; Design Foundations with XHTML</dc:title>
  <dc:subject>Chapter 1</dc:subject>
  <dc:creator>Terry Felke-Morris</dc:creator>
  <cp:lastModifiedBy>Brenda Mullally</cp:lastModifiedBy>
  <cp:revision>141</cp:revision>
  <cp:lastPrinted>1601-01-01T00:00:00Z</cp:lastPrinted>
  <dcterms:created xsi:type="dcterms:W3CDTF">2002-01-17T02:49:49Z</dcterms:created>
  <dcterms:modified xsi:type="dcterms:W3CDTF">2015-11-24T09:58:31Z</dcterms:modified>
</cp:coreProperties>
</file>