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3004800" cy="9753600"/>
  <p:notesSz cx="6858000" cy="9144000"/>
  <p:defaultTextStyle>
    <a:lvl1pPr algn="ctr">
      <a:defRPr sz="4200">
        <a:latin typeface="Helvetica Neue"/>
        <a:ea typeface="Helvetica Neue"/>
        <a:cs typeface="Helvetica Neue"/>
        <a:sym typeface="Helvetica Neue"/>
      </a:defRPr>
    </a:lvl1pPr>
    <a:lvl2pPr indent="457200" algn="ctr">
      <a:defRPr sz="4200">
        <a:latin typeface="Helvetica Neue"/>
        <a:ea typeface="Helvetica Neue"/>
        <a:cs typeface="Helvetica Neue"/>
        <a:sym typeface="Helvetica Neue"/>
      </a:defRPr>
    </a:lvl2pPr>
    <a:lvl3pPr indent="914400" algn="ctr">
      <a:defRPr sz="4200">
        <a:latin typeface="Helvetica Neue"/>
        <a:ea typeface="Helvetica Neue"/>
        <a:cs typeface="Helvetica Neue"/>
        <a:sym typeface="Helvetica Neue"/>
      </a:defRPr>
    </a:lvl3pPr>
    <a:lvl4pPr indent="1371600" algn="ctr">
      <a:defRPr sz="4200">
        <a:latin typeface="Helvetica Neue"/>
        <a:ea typeface="Helvetica Neue"/>
        <a:cs typeface="Helvetica Neue"/>
        <a:sym typeface="Helvetica Neue"/>
      </a:defRPr>
    </a:lvl4pPr>
    <a:lvl5pPr indent="1828800" algn="ctr">
      <a:defRPr sz="4200">
        <a:latin typeface="Helvetica Neue"/>
        <a:ea typeface="Helvetica Neue"/>
        <a:cs typeface="Helvetica Neue"/>
        <a:sym typeface="Helvetica Neue"/>
      </a:defRPr>
    </a:lvl5pPr>
    <a:lvl6pPr algn="ctr">
      <a:defRPr sz="4200">
        <a:latin typeface="Helvetica Neue"/>
        <a:ea typeface="Helvetica Neue"/>
        <a:cs typeface="Helvetica Neue"/>
        <a:sym typeface="Helvetica Neue"/>
      </a:defRPr>
    </a:lvl6pPr>
    <a:lvl7pPr algn="ctr">
      <a:defRPr sz="4200">
        <a:latin typeface="Helvetica Neue"/>
        <a:ea typeface="Helvetica Neue"/>
        <a:cs typeface="Helvetica Neue"/>
        <a:sym typeface="Helvetica Neue"/>
      </a:defRPr>
    </a:lvl7pPr>
    <a:lvl8pPr algn="ctr">
      <a:defRPr sz="4200">
        <a:latin typeface="Helvetica Neue"/>
        <a:ea typeface="Helvetica Neue"/>
        <a:cs typeface="Helvetica Neue"/>
        <a:sym typeface="Helvetica Neue"/>
      </a:defRPr>
    </a:lvl8pPr>
    <a:lvl9pPr algn="ctr">
      <a:defRPr sz="4200">
        <a:latin typeface="Helvetica Neue"/>
        <a:ea typeface="Helvetica Neue"/>
        <a:cs typeface="Helvetica Neue"/>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Helvetica Neue"/>
          <a:ea typeface="Helvetica Neue"/>
          <a:cs typeface="Helvetica Neue"/>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8E8E8"/>
          </a:solidFill>
        </a:fill>
      </a:tcStyle>
    </a:wholeTbl>
    <a:band2H>
      <a:tcTxStyle/>
      <a:tcStyle>
        <a:tcBdr/>
        <a:fill>
          <a:solidFill>
            <a:srgbClr val="F4F4F4"/>
          </a:solidFill>
        </a:fill>
      </a:tcStyle>
    </a:band2H>
    <a:firstCol>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FBFBF"/>
          </a:solidFill>
        </a:fill>
      </a:tcStyle>
    </a:firstCol>
    <a:la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FBFBF"/>
          </a:solidFill>
        </a:fill>
      </a:tcStyle>
    </a:lastRow>
    <a:fir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FBFBF"/>
          </a:solidFill>
        </a:fill>
      </a:tcStyle>
    </a:firstRow>
  </a:tblStyle>
  <a:tblStyle styleId="{C7B018BB-80A7-4F77-B60F-C8B233D01FF8}" styleName="">
    <a:tblBg/>
    <a:wholeTbl>
      <a:tcTxStyle b="on" i="on">
        <a:font>
          <a:latin typeface="Helvetica Neue"/>
          <a:ea typeface="Helvetica Neue"/>
          <a:cs typeface="Helvetica Neue"/>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wholeTbl>
    <a:band2H>
      <a:tcTxStyle/>
      <a:tcStyle>
        <a:tcBdr/>
        <a:fill>
          <a:solidFill>
            <a:srgbClr val="FFFFFF"/>
          </a:solidFill>
        </a:fill>
      </a:tcStyle>
    </a:band2H>
    <a:firstCol>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Col>
    <a:la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lastRow>
    <a:fir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Row>
  </a:tblStyle>
  <a:tblStyle styleId="{EEE7283C-3CF3-47DC-8721-378D4A62B228}" styleName="">
    <a:tblBg/>
    <a:wholeTbl>
      <a:tcTxStyle b="on" i="on">
        <a:font>
          <a:latin typeface="Helvetica Neue"/>
          <a:ea typeface="Helvetica Neue"/>
          <a:cs typeface="Helvetica Neue"/>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CCCDA"/>
          </a:solidFill>
        </a:fill>
      </a:tcStyle>
    </a:wholeTbl>
    <a:band2H>
      <a:tcTxStyle/>
      <a:tcStyle>
        <a:tcBdr/>
        <a:fill>
          <a:solidFill>
            <a:srgbClr val="E7E7ED"/>
          </a:solidFill>
        </a:fill>
      </a:tcStyle>
    </a:band2H>
    <a:firstCol>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firstCol>
    <a:la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lastRow>
    <a:fir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firstRow>
  </a:tblStyle>
  <a:tblStyle styleId="{CF821DB8-F4EB-4A41-A1BA-3FCAFE7338EE}" styleName="">
    <a:tblBg/>
    <a:wholeTbl>
      <a:tcTxStyle b="on" i="on">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FBFBF"/>
          </a:solidFill>
        </a:fill>
      </a:tcStyle>
    </a:firstCol>
    <a:lastRow>
      <a:tcTxStyle b="on" i="on">
        <a:font>
          <a:latin typeface="Helvetica Neue"/>
          <a:ea typeface="Helvetica Neue"/>
          <a:cs typeface="Helvetica Neue"/>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Helvetica Neue"/>
          <a:ea typeface="Helvetica Neue"/>
          <a:cs typeface="Helvetica Neue"/>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BFBFBF"/>
          </a:solidFill>
        </a:fill>
      </a:tcStyle>
    </a:firstRow>
  </a:tblStyle>
  <a:tblStyle styleId="{33BA23B1-9221-436E-865A-0063620EA4FD}" styleName="">
    <a:tblBg/>
    <a:wholeTbl>
      <a:tcTxStyle b="on" i="on">
        <a:font>
          <a:latin typeface="Helvetica Neue"/>
          <a:ea typeface="Helvetica Neue"/>
          <a:cs typeface="Helvetica Neue"/>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Helvetica Neue"/>
          <a:ea typeface="Helvetica Neue"/>
          <a:cs typeface="Helvetica Neue"/>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Helvetica Neue"/>
          <a:ea typeface="Helvetica Neue"/>
          <a:cs typeface="Helvetica Neue"/>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Helvetica Neue"/>
          <a:ea typeface="Helvetica Neue"/>
          <a:cs typeface="Helvetica Neue"/>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Helvetica Neue"/>
          <a:ea typeface="Helvetica Neue"/>
          <a:cs typeface="Helvetica Neue"/>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74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4" name="Shape 84"/>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85" name="Shape 85"/>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489540330"/>
      </p:ext>
    </p:extLst>
  </p:cSld>
  <p:clrMap bg1="lt1" tx1="dk1" bg2="lt2" tx2="dk2" accent1="accent1" accent2="accent2" accent3="accent3" accent4="accent4" accent5="accent5" accent6="accent6" hlink="hlink" folHlink="folHlink"/>
  <p:notesStyle>
    <a:lvl1pPr defTabSz="457200">
      <a:lnSpc>
        <a:spcPct val="125000"/>
      </a:lnSpc>
      <a:defRPr sz="2400">
        <a:latin typeface="+mj-lt"/>
        <a:ea typeface="+mj-ea"/>
        <a:cs typeface="+mj-cs"/>
        <a:sym typeface="Avenir Book"/>
      </a:defRPr>
    </a:lvl1pPr>
    <a:lvl2pPr indent="228600" defTabSz="457200">
      <a:lnSpc>
        <a:spcPct val="125000"/>
      </a:lnSpc>
      <a:defRPr sz="2400">
        <a:latin typeface="+mj-lt"/>
        <a:ea typeface="+mj-ea"/>
        <a:cs typeface="+mj-cs"/>
        <a:sym typeface="Avenir Book"/>
      </a:defRPr>
    </a:lvl2pPr>
    <a:lvl3pPr indent="457200" defTabSz="457200">
      <a:lnSpc>
        <a:spcPct val="125000"/>
      </a:lnSpc>
      <a:defRPr sz="2400">
        <a:latin typeface="+mj-lt"/>
        <a:ea typeface="+mj-ea"/>
        <a:cs typeface="+mj-cs"/>
        <a:sym typeface="Avenir Book"/>
      </a:defRPr>
    </a:lvl3pPr>
    <a:lvl4pPr indent="685800" defTabSz="457200">
      <a:lnSpc>
        <a:spcPct val="125000"/>
      </a:lnSpc>
      <a:defRPr sz="2400">
        <a:latin typeface="+mj-lt"/>
        <a:ea typeface="+mj-ea"/>
        <a:cs typeface="+mj-cs"/>
        <a:sym typeface="Avenir Book"/>
      </a:defRPr>
    </a:lvl4pPr>
    <a:lvl5pPr indent="914400" defTabSz="457200">
      <a:lnSpc>
        <a:spcPct val="125000"/>
      </a:lnSpc>
      <a:defRPr sz="2400">
        <a:latin typeface="+mj-lt"/>
        <a:ea typeface="+mj-ea"/>
        <a:cs typeface="+mj-cs"/>
        <a:sym typeface="Avenir Book"/>
      </a:defRPr>
    </a:lvl5pPr>
    <a:lvl6pPr indent="1143000" defTabSz="457200">
      <a:lnSpc>
        <a:spcPct val="125000"/>
      </a:lnSpc>
      <a:defRPr sz="2400">
        <a:latin typeface="+mj-lt"/>
        <a:ea typeface="+mj-ea"/>
        <a:cs typeface="+mj-cs"/>
        <a:sym typeface="Avenir Book"/>
      </a:defRPr>
    </a:lvl6pPr>
    <a:lvl7pPr indent="1371600" defTabSz="457200">
      <a:lnSpc>
        <a:spcPct val="125000"/>
      </a:lnSpc>
      <a:defRPr sz="2400">
        <a:latin typeface="+mj-lt"/>
        <a:ea typeface="+mj-ea"/>
        <a:cs typeface="+mj-cs"/>
        <a:sym typeface="Avenir Book"/>
      </a:defRPr>
    </a:lvl7pPr>
    <a:lvl8pPr indent="1600200" defTabSz="457200">
      <a:lnSpc>
        <a:spcPct val="125000"/>
      </a:lnSpc>
      <a:defRPr sz="2400">
        <a:latin typeface="+mj-lt"/>
        <a:ea typeface="+mj-ea"/>
        <a:cs typeface="+mj-cs"/>
        <a:sym typeface="Avenir Book"/>
      </a:defRPr>
    </a:lvl8pPr>
    <a:lvl9pPr indent="1828800" defTabSz="457200">
      <a:lnSpc>
        <a:spcPct val="125000"/>
      </a:lnSpc>
      <a:defRPr sz="2400">
        <a:latin typeface="+mj-lt"/>
        <a:ea typeface="+mj-ea"/>
        <a:cs typeface="+mj-cs"/>
        <a:sym typeface="Avenir Book"/>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hyperlink" Target="http://www.wit.ie"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creativecommons.org/licenses/by-nc/3.0/" TargetMode="External"/><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creativecommons.org/licenses/by-nc/3.0/"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7" name="Shape 7"/>
          <p:cNvSpPr/>
          <p:nvPr/>
        </p:nvSpPr>
        <p:spPr>
          <a:xfrm>
            <a:off x="647700" y="4749800"/>
            <a:ext cx="11709400" cy="0"/>
          </a:xfrm>
          <a:prstGeom prst="line">
            <a:avLst/>
          </a:prstGeom>
          <a:ln w="12700">
            <a:solidFill>
              <a:srgbClr val="888888"/>
            </a:solidFill>
            <a:miter/>
          </a:ln>
        </p:spPr>
        <p:txBody>
          <a:bodyPr lIns="0" tIns="0" rIns="0" bIns="0"/>
          <a:lstStyle/>
          <a:p>
            <a:pPr lvl="0" algn="l" defTabSz="457200">
              <a:defRPr sz="1200">
                <a:latin typeface="+mn-lt"/>
                <a:ea typeface="+mn-ea"/>
                <a:cs typeface="+mn-cs"/>
                <a:sym typeface="Helvetica"/>
              </a:defRPr>
            </a:pPr>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35" name="Shape 35"/>
          <p:cNvSpPr/>
          <p:nvPr/>
        </p:nvSpPr>
        <p:spPr>
          <a:xfrm flipH="1">
            <a:off x="6488112" y="519112"/>
            <a:ext cx="1588" cy="7964488"/>
          </a:xfrm>
          <a:prstGeom prst="line">
            <a:avLst/>
          </a:prstGeom>
          <a:ln w="12700">
            <a:solidFill>
              <a:srgbClr val="9A9A9A"/>
            </a:solidFill>
            <a:miter/>
          </a:ln>
        </p:spPr>
        <p:txBody>
          <a:bodyPr lIns="0" tIns="0" rIns="0" bIns="0"/>
          <a:lstStyle/>
          <a:p>
            <a:pPr lvl="0" algn="l" defTabSz="457200">
              <a:defRPr sz="1200">
                <a:latin typeface="+mn-lt"/>
                <a:ea typeface="+mn-ea"/>
                <a:cs typeface="+mn-cs"/>
                <a:sym typeface="Helvetica"/>
              </a:defRPr>
            </a:pPr>
            <a:endParaRPr/>
          </a:p>
        </p:txBody>
      </p:sp>
      <p:sp>
        <p:nvSpPr>
          <p:cNvPr id="36" name="Shape 36"/>
          <p:cNvSpPr/>
          <p:nvPr/>
        </p:nvSpPr>
        <p:spPr>
          <a:xfrm>
            <a:off x="6488112" y="4476750"/>
            <a:ext cx="5995989" cy="0"/>
          </a:xfrm>
          <a:prstGeom prst="line">
            <a:avLst/>
          </a:prstGeom>
          <a:ln w="12700">
            <a:solidFill>
              <a:srgbClr val="9A9A9A"/>
            </a:solidFill>
            <a:miter/>
          </a:ln>
        </p:spPr>
        <p:txBody>
          <a:bodyPr lIns="0" tIns="0" rIns="0" bIns="0"/>
          <a:lstStyle/>
          <a:p>
            <a:pPr lvl="0" algn="l" defTabSz="457200">
              <a:defRPr sz="1200">
                <a:latin typeface="+mn-lt"/>
                <a:ea typeface="+mn-ea"/>
                <a:cs typeface="+mn-cs"/>
                <a:sym typeface="Helvetica"/>
              </a:defRPr>
            </a:pPr>
            <a:endParaRPr/>
          </a:p>
        </p:txBody>
      </p:sp>
      <p:sp>
        <p:nvSpPr>
          <p:cNvPr id="37" name="Shape 37"/>
          <p:cNvSpPr>
            <a:spLocks noGrp="1"/>
          </p:cNvSpPr>
          <p:nvPr>
            <p:ph type="body" idx="1"/>
          </p:nvPr>
        </p:nvSpPr>
        <p:spPr>
          <a:xfrm>
            <a:off x="431800" y="8813800"/>
            <a:ext cx="8255000" cy="939800"/>
          </a:xfrm>
          <a:prstGeom prst="rect">
            <a:avLst/>
          </a:prstGeom>
        </p:spPr>
        <p:txBody>
          <a:bodyPr/>
          <a:lstStyle>
            <a:lvl1pPr marL="342900" indent="-342900">
              <a:spcBef>
                <a:spcPts val="0"/>
              </a:spcBef>
              <a:buClrTx/>
              <a:buSzTx/>
              <a:buFontTx/>
              <a:buNone/>
              <a:defRPr sz="2000">
                <a:solidFill>
                  <a:srgbClr val="727272"/>
                </a:solidFill>
              </a:defRPr>
            </a:lvl1pPr>
            <a:lvl2pPr marL="342900" indent="114300">
              <a:spcBef>
                <a:spcPts val="0"/>
              </a:spcBef>
              <a:buClrTx/>
              <a:buSzTx/>
              <a:buFontTx/>
              <a:buNone/>
              <a:defRPr sz="2000">
                <a:solidFill>
                  <a:srgbClr val="727272"/>
                </a:solidFill>
              </a:defRPr>
            </a:lvl2pPr>
            <a:lvl3pPr marL="342900" indent="571500">
              <a:spcBef>
                <a:spcPts val="0"/>
              </a:spcBef>
              <a:buClrTx/>
              <a:buSzTx/>
              <a:buFontTx/>
              <a:buNone/>
              <a:defRPr sz="2000">
                <a:solidFill>
                  <a:srgbClr val="727272"/>
                </a:solidFill>
              </a:defRPr>
            </a:lvl3pPr>
            <a:lvl4pPr marL="342900" indent="1028700">
              <a:spcBef>
                <a:spcPts val="0"/>
              </a:spcBef>
              <a:buClrTx/>
              <a:buSzTx/>
              <a:buFontTx/>
              <a:buNone/>
              <a:defRPr sz="2000">
                <a:solidFill>
                  <a:srgbClr val="727272"/>
                </a:solidFill>
              </a:defRPr>
            </a:lvl4pPr>
            <a:lvl5pPr marL="342900" indent="1485900">
              <a:spcBef>
                <a:spcPts val="0"/>
              </a:spcBef>
              <a:buClrTx/>
              <a:buSzTx/>
              <a:buFontTx/>
              <a:buNone/>
              <a:defRPr sz="2000">
                <a:solidFill>
                  <a:srgbClr val="727272"/>
                </a:solidFill>
              </a:defRPr>
            </a:lvl5pPr>
          </a:lstStyle>
          <a:p>
            <a:pPr lvl="0">
              <a:defRPr sz="1800">
                <a:solidFill>
                  <a:srgbClr val="000000"/>
                </a:solidFill>
              </a:defRPr>
            </a:pPr>
            <a:r>
              <a:rPr sz="2000">
                <a:solidFill>
                  <a:srgbClr val="727272"/>
                </a:solidFill>
              </a:rPr>
              <a:t>Body Level One</a:t>
            </a:r>
          </a:p>
          <a:p>
            <a:pPr lvl="1">
              <a:defRPr sz="1800">
                <a:solidFill>
                  <a:srgbClr val="000000"/>
                </a:solidFill>
              </a:defRPr>
            </a:pPr>
            <a:r>
              <a:rPr sz="2000">
                <a:solidFill>
                  <a:srgbClr val="727272"/>
                </a:solidFill>
              </a:rPr>
              <a:t>Body Level Two</a:t>
            </a:r>
          </a:p>
          <a:p>
            <a:pPr lvl="2">
              <a:defRPr sz="1800">
                <a:solidFill>
                  <a:srgbClr val="000000"/>
                </a:solidFill>
              </a:defRPr>
            </a:pPr>
            <a:r>
              <a:rPr sz="2000">
                <a:solidFill>
                  <a:srgbClr val="727272"/>
                </a:solidFill>
              </a:rPr>
              <a:t>Body Level Three</a:t>
            </a:r>
          </a:p>
          <a:p>
            <a:pPr lvl="3">
              <a:defRPr sz="1800">
                <a:solidFill>
                  <a:srgbClr val="000000"/>
                </a:solidFill>
              </a:defRPr>
            </a:pPr>
            <a:r>
              <a:rPr sz="2000">
                <a:solidFill>
                  <a:srgbClr val="727272"/>
                </a:solidFill>
              </a:rPr>
              <a:t>Body Level Four</a:t>
            </a:r>
          </a:p>
          <a:p>
            <a:pPr lvl="4">
              <a:defRPr sz="1800">
                <a:solidFill>
                  <a:srgbClr val="000000"/>
                </a:solidFill>
              </a:defRPr>
            </a:pPr>
            <a:r>
              <a:rPr sz="2000">
                <a:solidFill>
                  <a:srgbClr val="727272"/>
                </a:solidFill>
              </a:rPr>
              <a:t>Body Level Five</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39" name="Shape 39"/>
          <p:cNvSpPr>
            <a:spLocks noGrp="1"/>
          </p:cNvSpPr>
          <p:nvPr>
            <p:ph type="title"/>
          </p:nvPr>
        </p:nvSpPr>
        <p:spPr>
          <a:prstGeom prst="rect">
            <a:avLst/>
          </a:prstGeom>
        </p:spPr>
        <p:txBody>
          <a:bodyPr/>
          <a:lstStyle/>
          <a:p>
            <a:pPr lvl="0">
              <a:defRPr sz="1800"/>
            </a:pPr>
            <a:r>
              <a:rPr sz="4200"/>
              <a:t>Title Text</a:t>
            </a:r>
          </a:p>
        </p:txBody>
      </p:sp>
      <p:sp>
        <p:nvSpPr>
          <p:cNvPr id="40" name="Shape 40"/>
          <p:cNvSpPr>
            <a:spLocks noGrp="1"/>
          </p:cNvSpPr>
          <p:nvPr>
            <p:ph type="body" idx="1"/>
          </p:nvPr>
        </p:nvSpPr>
        <p:spPr>
          <a:prstGeom prst="rect">
            <a:avLst/>
          </a:prstGeom>
        </p:spPr>
        <p:txBody>
          <a:bodyPr/>
          <a:lstStyle/>
          <a:p>
            <a:pPr lvl="0">
              <a:defRPr sz="1800"/>
            </a:pPr>
            <a:r>
              <a:rPr sz="2600"/>
              <a:t>Body Level One</a:t>
            </a:r>
          </a:p>
          <a:p>
            <a:pPr lvl="1">
              <a:defRPr sz="1800"/>
            </a:pPr>
            <a:r>
              <a:rPr sz="2600"/>
              <a:t>Body Level Two</a:t>
            </a:r>
          </a:p>
          <a:p>
            <a:pPr lvl="2">
              <a:defRPr sz="1800"/>
            </a:pPr>
            <a:r>
              <a:rPr sz="2600"/>
              <a:t>Body Level Three</a:t>
            </a:r>
          </a:p>
          <a:p>
            <a:pPr lvl="3">
              <a:defRPr sz="1800"/>
            </a:pPr>
            <a:r>
              <a:rPr sz="2600"/>
              <a:t>Body Level Four</a:t>
            </a:r>
          </a:p>
          <a:p>
            <a:pPr lvl="4">
              <a:defRPr sz="1800"/>
            </a:pPr>
            <a:r>
              <a:rPr sz="2600"/>
              <a:t>Body Level Five</a:t>
            </a:r>
          </a:p>
        </p:txBody>
      </p:sp>
      <p:sp>
        <p:nvSpPr>
          <p:cNvPr id="41" name="Shape 41"/>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43" name="Shape 43"/>
          <p:cNvSpPr>
            <a:spLocks noGrp="1"/>
          </p:cNvSpPr>
          <p:nvPr>
            <p:ph type="body" idx="1"/>
          </p:nvPr>
        </p:nvSpPr>
        <p:spPr>
          <a:xfrm>
            <a:off x="571500" y="2324100"/>
            <a:ext cx="5080000" cy="7429500"/>
          </a:xfrm>
          <a:prstGeom prst="rect">
            <a:avLst/>
          </a:prstGeom>
        </p:spPr>
        <p:txBody>
          <a:bodyPr/>
          <a:lstStyle>
            <a:lvl1pPr>
              <a:buClr>
                <a:srgbClr val="606060"/>
              </a:buClr>
              <a:defRPr>
                <a:solidFill>
                  <a:srgbClr val="606060"/>
                </a:solidFill>
              </a:defRPr>
            </a:lvl1pPr>
            <a:lvl2pPr>
              <a:buClr>
                <a:srgbClr val="606060"/>
              </a:buClr>
              <a:defRPr>
                <a:solidFill>
                  <a:srgbClr val="606060"/>
                </a:solidFill>
              </a:defRPr>
            </a:lvl2pPr>
            <a:lvl3pPr>
              <a:buClr>
                <a:srgbClr val="606060"/>
              </a:buClr>
              <a:defRPr>
                <a:solidFill>
                  <a:srgbClr val="606060"/>
                </a:solidFill>
              </a:defRPr>
            </a:lvl3pPr>
            <a:lvl4pPr>
              <a:buClr>
                <a:srgbClr val="606060"/>
              </a:buClr>
              <a:defRPr>
                <a:solidFill>
                  <a:srgbClr val="606060"/>
                </a:solidFill>
              </a:defRPr>
            </a:lvl4pPr>
            <a:lvl5pPr>
              <a:buClr>
                <a:srgbClr val="606060"/>
              </a:buClr>
              <a:defRPr>
                <a:solidFill>
                  <a:srgbClr val="606060"/>
                </a:solidFill>
              </a:defRPr>
            </a:lvl5pPr>
          </a:lstStyle>
          <a:p>
            <a:pPr lvl="0">
              <a:defRPr sz="1800">
                <a:solidFill>
                  <a:srgbClr val="000000"/>
                </a:solidFill>
              </a:defRPr>
            </a:pPr>
            <a:r>
              <a:rPr sz="2600">
                <a:solidFill>
                  <a:srgbClr val="606060"/>
                </a:solidFill>
              </a:rPr>
              <a:t>Body Level One</a:t>
            </a:r>
          </a:p>
          <a:p>
            <a:pPr lvl="1">
              <a:defRPr sz="1800">
                <a:solidFill>
                  <a:srgbClr val="000000"/>
                </a:solidFill>
              </a:defRPr>
            </a:pPr>
            <a:r>
              <a:rPr sz="2600">
                <a:solidFill>
                  <a:srgbClr val="606060"/>
                </a:solidFill>
              </a:rPr>
              <a:t>Body Level Two</a:t>
            </a:r>
          </a:p>
          <a:p>
            <a:pPr lvl="2">
              <a:defRPr sz="1800">
                <a:solidFill>
                  <a:srgbClr val="000000"/>
                </a:solidFill>
              </a:defRPr>
            </a:pPr>
            <a:r>
              <a:rPr sz="2600">
                <a:solidFill>
                  <a:srgbClr val="606060"/>
                </a:solidFill>
              </a:rPr>
              <a:t>Body Level Three</a:t>
            </a:r>
          </a:p>
          <a:p>
            <a:pPr lvl="3">
              <a:defRPr sz="1800">
                <a:solidFill>
                  <a:srgbClr val="000000"/>
                </a:solidFill>
              </a:defRPr>
            </a:pPr>
            <a:r>
              <a:rPr sz="2600">
                <a:solidFill>
                  <a:srgbClr val="606060"/>
                </a:solidFill>
              </a:rPr>
              <a:t>Body Level Four</a:t>
            </a:r>
          </a:p>
          <a:p>
            <a:pPr lvl="4">
              <a:defRPr sz="1800">
                <a:solidFill>
                  <a:srgbClr val="000000"/>
                </a:solidFill>
              </a:defRPr>
            </a:pPr>
            <a:r>
              <a:rPr sz="2600">
                <a:solidFill>
                  <a:srgbClr val="606060"/>
                </a:solidFill>
              </a:rPr>
              <a:t>Body Level Five</a:t>
            </a:r>
          </a:p>
        </p:txBody>
      </p:sp>
      <p:sp>
        <p:nvSpPr>
          <p:cNvPr id="44" name="Shape 44"/>
          <p:cNvSpPr>
            <a:spLocks noGrp="1"/>
          </p:cNvSpPr>
          <p:nvPr>
            <p:ph type="title"/>
          </p:nvPr>
        </p:nvSpPr>
        <p:spPr>
          <a:prstGeom prst="rect">
            <a:avLst/>
          </a:prstGeom>
          <a:noFill/>
        </p:spPr>
        <p:txBody>
          <a:bodyPr/>
          <a:lstStyle/>
          <a:p>
            <a:pPr lvl="0">
              <a:defRPr sz="1800"/>
            </a:pPr>
            <a:r>
              <a:rPr sz="4200"/>
              <a:t>Title Text</a:t>
            </a: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46" name="Shape 46"/>
          <p:cNvSpPr>
            <a:spLocks noGrp="1"/>
          </p:cNvSpPr>
          <p:nvPr>
            <p:ph type="body" idx="1"/>
          </p:nvPr>
        </p:nvSpPr>
        <p:spPr>
          <a:xfrm>
            <a:off x="8369300" y="2324100"/>
            <a:ext cx="4064000" cy="7429500"/>
          </a:xfrm>
          <a:prstGeom prst="rect">
            <a:avLst/>
          </a:prstGeom>
        </p:spPr>
        <p:txBody>
          <a:bodyPr/>
          <a:lstStyle>
            <a:lvl1pPr>
              <a:buClr>
                <a:srgbClr val="606060"/>
              </a:buClr>
              <a:defRPr>
                <a:solidFill>
                  <a:srgbClr val="606060"/>
                </a:solidFill>
              </a:defRPr>
            </a:lvl1pPr>
            <a:lvl2pPr>
              <a:buClr>
                <a:srgbClr val="606060"/>
              </a:buClr>
              <a:defRPr>
                <a:solidFill>
                  <a:srgbClr val="606060"/>
                </a:solidFill>
              </a:defRPr>
            </a:lvl2pPr>
            <a:lvl3pPr>
              <a:buClr>
                <a:srgbClr val="606060"/>
              </a:buClr>
              <a:defRPr>
                <a:solidFill>
                  <a:srgbClr val="606060"/>
                </a:solidFill>
              </a:defRPr>
            </a:lvl3pPr>
            <a:lvl4pPr>
              <a:buClr>
                <a:srgbClr val="606060"/>
              </a:buClr>
              <a:defRPr>
                <a:solidFill>
                  <a:srgbClr val="606060"/>
                </a:solidFill>
              </a:defRPr>
            </a:lvl4pPr>
            <a:lvl5pPr>
              <a:buClr>
                <a:srgbClr val="606060"/>
              </a:buClr>
              <a:defRPr>
                <a:solidFill>
                  <a:srgbClr val="606060"/>
                </a:solidFill>
              </a:defRPr>
            </a:lvl5pPr>
          </a:lstStyle>
          <a:p>
            <a:pPr lvl="0">
              <a:defRPr sz="1800">
                <a:solidFill>
                  <a:srgbClr val="000000"/>
                </a:solidFill>
              </a:defRPr>
            </a:pPr>
            <a:r>
              <a:rPr sz="2600">
                <a:solidFill>
                  <a:srgbClr val="606060"/>
                </a:solidFill>
              </a:rPr>
              <a:t>Body Level One</a:t>
            </a:r>
          </a:p>
          <a:p>
            <a:pPr lvl="1">
              <a:defRPr sz="1800">
                <a:solidFill>
                  <a:srgbClr val="000000"/>
                </a:solidFill>
              </a:defRPr>
            </a:pPr>
            <a:r>
              <a:rPr sz="2600">
                <a:solidFill>
                  <a:srgbClr val="606060"/>
                </a:solidFill>
              </a:rPr>
              <a:t>Body Level Two</a:t>
            </a:r>
          </a:p>
          <a:p>
            <a:pPr lvl="2">
              <a:defRPr sz="1800">
                <a:solidFill>
                  <a:srgbClr val="000000"/>
                </a:solidFill>
              </a:defRPr>
            </a:pPr>
            <a:r>
              <a:rPr sz="2600">
                <a:solidFill>
                  <a:srgbClr val="606060"/>
                </a:solidFill>
              </a:rPr>
              <a:t>Body Level Three</a:t>
            </a:r>
          </a:p>
          <a:p>
            <a:pPr lvl="3">
              <a:defRPr sz="1800">
                <a:solidFill>
                  <a:srgbClr val="000000"/>
                </a:solidFill>
              </a:defRPr>
            </a:pPr>
            <a:r>
              <a:rPr sz="2600">
                <a:solidFill>
                  <a:srgbClr val="606060"/>
                </a:solidFill>
              </a:rPr>
              <a:t>Body Level Four</a:t>
            </a:r>
          </a:p>
          <a:p>
            <a:pPr lvl="4">
              <a:defRPr sz="1800">
                <a:solidFill>
                  <a:srgbClr val="000000"/>
                </a:solidFill>
              </a:defRPr>
            </a:pPr>
            <a:r>
              <a:rPr sz="2600">
                <a:solidFill>
                  <a:srgbClr val="606060"/>
                </a:solidFill>
              </a:rPr>
              <a:t>Body Level Five</a:t>
            </a:r>
          </a:p>
        </p:txBody>
      </p:sp>
      <p:sp>
        <p:nvSpPr>
          <p:cNvPr id="47" name="Shape 47"/>
          <p:cNvSpPr>
            <a:spLocks noGrp="1"/>
          </p:cNvSpPr>
          <p:nvPr>
            <p:ph type="title"/>
          </p:nvPr>
        </p:nvSpPr>
        <p:spPr>
          <a:prstGeom prst="rect">
            <a:avLst/>
          </a:prstGeom>
          <a:noFill/>
        </p:spPr>
        <p:txBody>
          <a:bodyPr/>
          <a:lstStyle/>
          <a:p>
            <a:pPr lvl="0">
              <a:defRPr sz="1800"/>
            </a:pPr>
            <a:r>
              <a:rPr sz="4200"/>
              <a:t>Title Text</a:t>
            </a: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49" name="Shape 49"/>
          <p:cNvSpPr>
            <a:spLocks noGrp="1"/>
          </p:cNvSpPr>
          <p:nvPr>
            <p:ph type="body" idx="1"/>
          </p:nvPr>
        </p:nvSpPr>
        <p:spPr>
          <a:xfrm>
            <a:off x="571500" y="863600"/>
            <a:ext cx="11861800" cy="8026400"/>
          </a:xfrm>
          <a:prstGeom prst="rect">
            <a:avLst/>
          </a:prstGeom>
        </p:spPr>
        <p:txBody>
          <a:bodyPr/>
          <a:lstStyle>
            <a:lvl1pPr>
              <a:spcBef>
                <a:spcPts val="7200"/>
              </a:spcBef>
              <a:buClr>
                <a:srgbClr val="606060"/>
              </a:buClr>
              <a:defRPr>
                <a:solidFill>
                  <a:srgbClr val="606060"/>
                </a:solidFill>
              </a:defRPr>
            </a:lvl1pPr>
            <a:lvl2pPr>
              <a:spcBef>
                <a:spcPts val="7200"/>
              </a:spcBef>
              <a:buClr>
                <a:srgbClr val="606060"/>
              </a:buClr>
              <a:defRPr>
                <a:solidFill>
                  <a:srgbClr val="606060"/>
                </a:solidFill>
              </a:defRPr>
            </a:lvl2pPr>
            <a:lvl3pPr>
              <a:spcBef>
                <a:spcPts val="7200"/>
              </a:spcBef>
              <a:buClr>
                <a:srgbClr val="606060"/>
              </a:buClr>
              <a:defRPr>
                <a:solidFill>
                  <a:srgbClr val="606060"/>
                </a:solidFill>
              </a:defRPr>
            </a:lvl3pPr>
            <a:lvl4pPr>
              <a:spcBef>
                <a:spcPts val="7200"/>
              </a:spcBef>
              <a:buClr>
                <a:srgbClr val="606060"/>
              </a:buClr>
              <a:defRPr>
                <a:solidFill>
                  <a:srgbClr val="606060"/>
                </a:solidFill>
              </a:defRPr>
            </a:lvl4pPr>
            <a:lvl5pPr>
              <a:spcBef>
                <a:spcPts val="7200"/>
              </a:spcBef>
              <a:buClr>
                <a:srgbClr val="606060"/>
              </a:buClr>
              <a:defRPr>
                <a:solidFill>
                  <a:srgbClr val="606060"/>
                </a:solidFill>
              </a:defRPr>
            </a:lvl5pPr>
          </a:lstStyle>
          <a:p>
            <a:pPr lvl="0">
              <a:defRPr sz="1800">
                <a:solidFill>
                  <a:srgbClr val="000000"/>
                </a:solidFill>
              </a:defRPr>
            </a:pPr>
            <a:r>
              <a:rPr sz="2600">
                <a:solidFill>
                  <a:srgbClr val="606060"/>
                </a:solidFill>
              </a:rPr>
              <a:t>Body Level One</a:t>
            </a:r>
          </a:p>
          <a:p>
            <a:pPr lvl="1">
              <a:defRPr sz="1800">
                <a:solidFill>
                  <a:srgbClr val="000000"/>
                </a:solidFill>
              </a:defRPr>
            </a:pPr>
            <a:r>
              <a:rPr sz="2600">
                <a:solidFill>
                  <a:srgbClr val="606060"/>
                </a:solidFill>
              </a:rPr>
              <a:t>Body Level Two</a:t>
            </a:r>
          </a:p>
          <a:p>
            <a:pPr lvl="2">
              <a:defRPr sz="1800">
                <a:solidFill>
                  <a:srgbClr val="000000"/>
                </a:solidFill>
              </a:defRPr>
            </a:pPr>
            <a:r>
              <a:rPr sz="2600">
                <a:solidFill>
                  <a:srgbClr val="606060"/>
                </a:solidFill>
              </a:rPr>
              <a:t>Body Level Three</a:t>
            </a:r>
          </a:p>
          <a:p>
            <a:pPr lvl="3">
              <a:defRPr sz="1800">
                <a:solidFill>
                  <a:srgbClr val="000000"/>
                </a:solidFill>
              </a:defRPr>
            </a:pPr>
            <a:r>
              <a:rPr sz="2600">
                <a:solidFill>
                  <a:srgbClr val="606060"/>
                </a:solidFill>
              </a:rPr>
              <a:t>Body Level Four</a:t>
            </a:r>
          </a:p>
          <a:p>
            <a:pPr lvl="4">
              <a:defRPr sz="1800">
                <a:solidFill>
                  <a:srgbClr val="000000"/>
                </a:solidFill>
              </a:defRPr>
            </a:pPr>
            <a:r>
              <a:rPr sz="2600">
                <a:solidFill>
                  <a:srgbClr val="606060"/>
                </a:solidFill>
              </a:rPr>
              <a:t>Body Level Five</a:t>
            </a: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51" name="Shape 51"/>
          <p:cNvSpPr>
            <a:spLocks noGrp="1"/>
          </p:cNvSpPr>
          <p:nvPr>
            <p:ph type="title"/>
          </p:nvPr>
        </p:nvSpPr>
        <p:spPr>
          <a:prstGeom prst="rect">
            <a:avLst/>
          </a:prstGeom>
          <a:noFill/>
        </p:spPr>
        <p:txBody>
          <a:bodyPr/>
          <a:lstStyle/>
          <a:p>
            <a:pPr lvl="0">
              <a:defRPr sz="1800"/>
            </a:pPr>
            <a:r>
              <a:rPr sz="4200"/>
              <a:t>Title Text</a:t>
            </a: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54" name="Shape 54"/>
          <p:cNvSpPr/>
          <p:nvPr/>
        </p:nvSpPr>
        <p:spPr>
          <a:xfrm>
            <a:off x="647700" y="4749800"/>
            <a:ext cx="4881563" cy="0"/>
          </a:xfrm>
          <a:prstGeom prst="line">
            <a:avLst/>
          </a:prstGeom>
          <a:ln w="12700">
            <a:solidFill>
              <a:srgbClr val="888888"/>
            </a:solidFill>
            <a:miter/>
          </a:ln>
        </p:spPr>
        <p:txBody>
          <a:bodyPr lIns="0" tIns="0" rIns="0" bIns="0"/>
          <a:lstStyle/>
          <a:p>
            <a:pPr lvl="0" algn="l" defTabSz="457200">
              <a:defRPr sz="1200">
                <a:latin typeface="+mn-lt"/>
                <a:ea typeface="+mn-ea"/>
                <a:cs typeface="+mn-cs"/>
                <a:sym typeface="Helvetica"/>
              </a:defRPr>
            </a:pPr>
            <a:endParaRPr/>
          </a:p>
        </p:txBody>
      </p:sp>
      <p:sp>
        <p:nvSpPr>
          <p:cNvPr id="55" name="Shape 55"/>
          <p:cNvSpPr>
            <a:spLocks noGrp="1"/>
          </p:cNvSpPr>
          <p:nvPr>
            <p:ph type="body" idx="1"/>
          </p:nvPr>
        </p:nvSpPr>
        <p:spPr>
          <a:xfrm>
            <a:off x="571500" y="5016500"/>
            <a:ext cx="5080000" cy="4737100"/>
          </a:xfrm>
          <a:prstGeom prst="rect">
            <a:avLst/>
          </a:prstGeom>
        </p:spPr>
        <p:txBody>
          <a:bodyPr/>
          <a:lstStyle>
            <a:lvl1pPr marL="342900" indent="-342900">
              <a:spcBef>
                <a:spcPts val="0"/>
              </a:spcBef>
              <a:buClrTx/>
              <a:buSzTx/>
              <a:buFontTx/>
              <a:buNone/>
              <a:defRPr>
                <a:solidFill>
                  <a:srgbClr val="606060"/>
                </a:solidFill>
              </a:defRPr>
            </a:lvl1pPr>
            <a:lvl2pPr marL="342900" indent="114300">
              <a:spcBef>
                <a:spcPts val="0"/>
              </a:spcBef>
              <a:buClrTx/>
              <a:buSzTx/>
              <a:buFontTx/>
              <a:buNone/>
              <a:defRPr>
                <a:solidFill>
                  <a:srgbClr val="606060"/>
                </a:solidFill>
              </a:defRPr>
            </a:lvl2pPr>
            <a:lvl3pPr marL="342900" indent="571500">
              <a:spcBef>
                <a:spcPts val="0"/>
              </a:spcBef>
              <a:buClrTx/>
              <a:buSzTx/>
              <a:buFontTx/>
              <a:buNone/>
              <a:defRPr>
                <a:solidFill>
                  <a:srgbClr val="606060"/>
                </a:solidFill>
              </a:defRPr>
            </a:lvl3pPr>
            <a:lvl4pPr marL="342900" indent="1028700">
              <a:spcBef>
                <a:spcPts val="0"/>
              </a:spcBef>
              <a:buClrTx/>
              <a:buSzTx/>
              <a:buFontTx/>
              <a:buNone/>
              <a:defRPr>
                <a:solidFill>
                  <a:srgbClr val="606060"/>
                </a:solidFill>
              </a:defRPr>
            </a:lvl4pPr>
            <a:lvl5pPr marL="342900" indent="1485900">
              <a:spcBef>
                <a:spcPts val="0"/>
              </a:spcBef>
              <a:buClrTx/>
              <a:buSzTx/>
              <a:buFontTx/>
              <a:buNone/>
              <a:defRPr>
                <a:solidFill>
                  <a:srgbClr val="606060"/>
                </a:solidFill>
              </a:defRPr>
            </a:lvl5pPr>
          </a:lstStyle>
          <a:p>
            <a:pPr lvl="0">
              <a:defRPr sz="1800">
                <a:solidFill>
                  <a:srgbClr val="000000"/>
                </a:solidFill>
              </a:defRPr>
            </a:pPr>
            <a:r>
              <a:rPr sz="2600">
                <a:solidFill>
                  <a:srgbClr val="606060"/>
                </a:solidFill>
              </a:rPr>
              <a:t>Body Level One</a:t>
            </a:r>
          </a:p>
          <a:p>
            <a:pPr lvl="1">
              <a:defRPr sz="1800">
                <a:solidFill>
                  <a:srgbClr val="000000"/>
                </a:solidFill>
              </a:defRPr>
            </a:pPr>
            <a:r>
              <a:rPr sz="2600">
                <a:solidFill>
                  <a:srgbClr val="606060"/>
                </a:solidFill>
              </a:rPr>
              <a:t>Body Level Two</a:t>
            </a:r>
          </a:p>
          <a:p>
            <a:pPr lvl="2">
              <a:defRPr sz="1800">
                <a:solidFill>
                  <a:srgbClr val="000000"/>
                </a:solidFill>
              </a:defRPr>
            </a:pPr>
            <a:r>
              <a:rPr sz="2600">
                <a:solidFill>
                  <a:srgbClr val="606060"/>
                </a:solidFill>
              </a:rPr>
              <a:t>Body Level Three</a:t>
            </a:r>
          </a:p>
          <a:p>
            <a:pPr lvl="3">
              <a:defRPr sz="1800">
                <a:solidFill>
                  <a:srgbClr val="000000"/>
                </a:solidFill>
              </a:defRPr>
            </a:pPr>
            <a:r>
              <a:rPr sz="2600">
                <a:solidFill>
                  <a:srgbClr val="606060"/>
                </a:solidFill>
              </a:rPr>
              <a:t>Body Level Four</a:t>
            </a:r>
          </a:p>
          <a:p>
            <a:pPr lvl="4">
              <a:defRPr sz="1800">
                <a:solidFill>
                  <a:srgbClr val="000000"/>
                </a:solidFill>
              </a:defRPr>
            </a:pPr>
            <a:r>
              <a:rPr sz="2600">
                <a:solidFill>
                  <a:srgbClr val="606060"/>
                </a:solidFill>
              </a:rPr>
              <a:t>Body Level Five</a:t>
            </a:r>
          </a:p>
        </p:txBody>
      </p:sp>
      <p:sp>
        <p:nvSpPr>
          <p:cNvPr id="56" name="Shape 56"/>
          <p:cNvSpPr>
            <a:spLocks noGrp="1"/>
          </p:cNvSpPr>
          <p:nvPr>
            <p:ph type="title"/>
          </p:nvPr>
        </p:nvSpPr>
        <p:spPr>
          <a:xfrm>
            <a:off x="571500" y="0"/>
            <a:ext cx="5080000" cy="4495800"/>
          </a:xfrm>
          <a:prstGeom prst="rect">
            <a:avLst/>
          </a:prstGeom>
          <a:noFill/>
        </p:spPr>
        <p:txBody>
          <a:bodyPr/>
          <a:lstStyle/>
          <a:p>
            <a:pPr lvl="0">
              <a:defRPr sz="1800"/>
            </a:pPr>
            <a:r>
              <a:rPr sz="4200"/>
              <a:t>Title Text</a:t>
            </a: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58" name="Shape 58"/>
          <p:cNvSpPr/>
          <p:nvPr/>
        </p:nvSpPr>
        <p:spPr>
          <a:xfrm>
            <a:off x="7545069" y="7975600"/>
            <a:ext cx="1" cy="1422400"/>
          </a:xfrm>
          <a:prstGeom prst="line">
            <a:avLst/>
          </a:prstGeom>
          <a:ln w="12700">
            <a:solidFill>
              <a:srgbClr val="888888"/>
            </a:solidFill>
            <a:miter/>
          </a:ln>
        </p:spPr>
        <p:txBody>
          <a:bodyPr lIns="0" tIns="0" rIns="0" bIns="0"/>
          <a:lstStyle/>
          <a:p>
            <a:pPr lvl="0" algn="l" defTabSz="457200">
              <a:defRPr sz="1200">
                <a:latin typeface="+mn-lt"/>
                <a:ea typeface="+mn-ea"/>
                <a:cs typeface="+mn-cs"/>
                <a:sym typeface="Helvetica"/>
              </a:defRPr>
            </a:pPr>
            <a:endParaRPr/>
          </a:p>
        </p:txBody>
      </p:sp>
      <p:sp>
        <p:nvSpPr>
          <p:cNvPr id="59" name="Shape 59"/>
          <p:cNvSpPr>
            <a:spLocks noGrp="1"/>
          </p:cNvSpPr>
          <p:nvPr>
            <p:ph type="title"/>
          </p:nvPr>
        </p:nvSpPr>
        <p:spPr>
          <a:xfrm>
            <a:off x="1409700" y="7518400"/>
            <a:ext cx="5791200" cy="2235200"/>
          </a:xfrm>
          <a:prstGeom prst="rect">
            <a:avLst/>
          </a:prstGeom>
          <a:noFill/>
        </p:spPr>
        <p:txBody>
          <a:bodyPr anchor="ctr"/>
          <a:lstStyle>
            <a:lvl1pPr algn="r"/>
          </a:lstStyle>
          <a:p>
            <a:pPr lvl="0">
              <a:defRPr sz="1800"/>
            </a:pPr>
            <a:r>
              <a:rPr sz="4200"/>
              <a:t>Title Text</a:t>
            </a:r>
          </a:p>
        </p:txBody>
      </p:sp>
      <p:sp>
        <p:nvSpPr>
          <p:cNvPr id="60" name="Shape 60"/>
          <p:cNvSpPr>
            <a:spLocks noGrp="1"/>
          </p:cNvSpPr>
          <p:nvPr>
            <p:ph type="body" idx="1"/>
          </p:nvPr>
        </p:nvSpPr>
        <p:spPr>
          <a:xfrm>
            <a:off x="7848600" y="8470900"/>
            <a:ext cx="4953000" cy="1282700"/>
          </a:xfrm>
          <a:prstGeom prst="rect">
            <a:avLst/>
          </a:prstGeom>
        </p:spPr>
        <p:txBody>
          <a:bodyPr/>
          <a:lstStyle>
            <a:lvl1pPr marL="342900" indent="-342900">
              <a:spcBef>
                <a:spcPts val="0"/>
              </a:spcBef>
              <a:buClrTx/>
              <a:buSzTx/>
              <a:buFontTx/>
              <a:buNone/>
              <a:defRPr>
                <a:solidFill>
                  <a:srgbClr val="999999"/>
                </a:solidFill>
              </a:defRPr>
            </a:lvl1pPr>
            <a:lvl2pPr marL="342900" indent="114300">
              <a:spcBef>
                <a:spcPts val="0"/>
              </a:spcBef>
              <a:buClrTx/>
              <a:buSzTx/>
              <a:buFontTx/>
              <a:buNone/>
              <a:defRPr>
                <a:solidFill>
                  <a:srgbClr val="999999"/>
                </a:solidFill>
              </a:defRPr>
            </a:lvl2pPr>
            <a:lvl3pPr marL="342900" indent="571500">
              <a:spcBef>
                <a:spcPts val="0"/>
              </a:spcBef>
              <a:buClrTx/>
              <a:buSzTx/>
              <a:buFontTx/>
              <a:buNone/>
              <a:defRPr>
                <a:solidFill>
                  <a:srgbClr val="999999"/>
                </a:solidFill>
              </a:defRPr>
            </a:lvl3pPr>
            <a:lvl4pPr marL="342900" indent="1028700">
              <a:spcBef>
                <a:spcPts val="0"/>
              </a:spcBef>
              <a:buClrTx/>
              <a:buSzTx/>
              <a:buFontTx/>
              <a:buNone/>
              <a:defRPr>
                <a:solidFill>
                  <a:srgbClr val="999999"/>
                </a:solidFill>
              </a:defRPr>
            </a:lvl4pPr>
            <a:lvl5pPr marL="342900" indent="1485900">
              <a:spcBef>
                <a:spcPts val="0"/>
              </a:spcBef>
              <a:buClrTx/>
              <a:buSzTx/>
              <a:buFontTx/>
              <a:buNone/>
              <a:defRPr>
                <a:solidFill>
                  <a:srgbClr val="999999"/>
                </a:solidFill>
              </a:defRPr>
            </a:lvl5pPr>
          </a:lstStyle>
          <a:p>
            <a:pPr lvl="0">
              <a:defRPr sz="1800">
                <a:solidFill>
                  <a:srgbClr val="000000"/>
                </a:solidFill>
              </a:defRPr>
            </a:pPr>
            <a:r>
              <a:rPr sz="2600">
                <a:solidFill>
                  <a:srgbClr val="999999"/>
                </a:solidFill>
              </a:rPr>
              <a:t>Body Level One</a:t>
            </a:r>
          </a:p>
          <a:p>
            <a:pPr lvl="1">
              <a:defRPr sz="1800">
                <a:solidFill>
                  <a:srgbClr val="000000"/>
                </a:solidFill>
              </a:defRPr>
            </a:pPr>
            <a:r>
              <a:rPr sz="2600">
                <a:solidFill>
                  <a:srgbClr val="999999"/>
                </a:solidFill>
              </a:rPr>
              <a:t>Body Level Two</a:t>
            </a:r>
          </a:p>
          <a:p>
            <a:pPr lvl="2">
              <a:defRPr sz="1800">
                <a:solidFill>
                  <a:srgbClr val="000000"/>
                </a:solidFill>
              </a:defRPr>
            </a:pPr>
            <a:r>
              <a:rPr sz="2600">
                <a:solidFill>
                  <a:srgbClr val="999999"/>
                </a:solidFill>
              </a:rPr>
              <a:t>Body Level Three</a:t>
            </a:r>
          </a:p>
          <a:p>
            <a:pPr lvl="3">
              <a:defRPr sz="1800">
                <a:solidFill>
                  <a:srgbClr val="000000"/>
                </a:solidFill>
              </a:defRPr>
            </a:pPr>
            <a:r>
              <a:rPr sz="2600">
                <a:solidFill>
                  <a:srgbClr val="999999"/>
                </a:solidFill>
              </a:rPr>
              <a:t>Body Level Four</a:t>
            </a:r>
          </a:p>
          <a:p>
            <a:pPr lvl="4">
              <a:defRPr sz="1800">
                <a:solidFill>
                  <a:srgbClr val="000000"/>
                </a:solidFill>
              </a:defRPr>
            </a:pPr>
            <a:r>
              <a:rPr sz="2600">
                <a:solidFill>
                  <a:srgbClr val="999999"/>
                </a:solidFill>
              </a:rPr>
              <a:t>Body Level Five</a:t>
            </a: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62" name="Shape 62"/>
          <p:cNvSpPr>
            <a:spLocks noGrp="1"/>
          </p:cNvSpPr>
          <p:nvPr>
            <p:ph type="title"/>
          </p:nvPr>
        </p:nvSpPr>
        <p:spPr>
          <a:xfrm>
            <a:off x="571500" y="3708400"/>
            <a:ext cx="11861800" cy="2336800"/>
          </a:xfrm>
          <a:prstGeom prst="rect">
            <a:avLst/>
          </a:prstGeom>
          <a:noFill/>
        </p:spPr>
        <p:txBody>
          <a:bodyPr anchor="ctr"/>
          <a:lstStyle/>
          <a:p>
            <a:pPr lvl="0">
              <a:defRPr sz="1800"/>
            </a:pPr>
            <a:r>
              <a:rPr sz="4200"/>
              <a:t>Title Text</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9" name="Shape 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Lab Title">
    <p:spTree>
      <p:nvGrpSpPr>
        <p:cNvPr id="1" name=""/>
        <p:cNvGrpSpPr/>
        <p:nvPr/>
      </p:nvGrpSpPr>
      <p:grpSpPr>
        <a:xfrm>
          <a:off x="0" y="0"/>
          <a:ext cx="0" cy="0"/>
          <a:chOff x="0" y="0"/>
          <a:chExt cx="0" cy="0"/>
        </a:xfrm>
      </p:grpSpPr>
      <p:sp>
        <p:nvSpPr>
          <p:cNvPr id="64" name="Shape 64"/>
          <p:cNvSpPr/>
          <p:nvPr/>
        </p:nvSpPr>
        <p:spPr>
          <a:xfrm flipV="1">
            <a:off x="908290" y="4366805"/>
            <a:ext cx="11220733" cy="2"/>
          </a:xfrm>
          <a:prstGeom prst="line">
            <a:avLst/>
          </a:prstGeom>
          <a:ln w="12700">
            <a:solidFill>
              <a:srgbClr val="919191"/>
            </a:solidFill>
            <a:miter lim="400000"/>
          </a:ln>
        </p:spPr>
        <p:txBody>
          <a:bodyPr lIns="50800" tIns="50800" rIns="50800" bIns="50800" anchor="ctr"/>
          <a:lstStyle/>
          <a:p>
            <a:pPr lvl="0" algn="l" defTabSz="457200">
              <a:defRPr sz="1200">
                <a:latin typeface="+mn-lt"/>
                <a:ea typeface="+mn-ea"/>
                <a:cs typeface="+mn-cs"/>
                <a:sym typeface="Helvetica"/>
              </a:defRPr>
            </a:pPr>
            <a:endParaRPr/>
          </a:p>
        </p:txBody>
      </p:sp>
      <p:pic>
        <p:nvPicPr>
          <p:cNvPr id="65" name="WIT_logo.png"/>
          <p:cNvPicPr/>
          <p:nvPr/>
        </p:nvPicPr>
        <p:blipFill>
          <a:blip r:embed="rId2">
            <a:extLst/>
          </a:blip>
          <a:stretch>
            <a:fillRect/>
          </a:stretch>
        </p:blipFill>
        <p:spPr>
          <a:xfrm>
            <a:off x="927100" y="8724900"/>
            <a:ext cx="3175000" cy="660400"/>
          </a:xfrm>
          <a:prstGeom prst="rect">
            <a:avLst/>
          </a:prstGeom>
          <a:ln w="12700">
            <a:miter lim="400000"/>
          </a:ln>
        </p:spPr>
      </p:pic>
      <p:sp>
        <p:nvSpPr>
          <p:cNvPr id="66" name="Shape 66"/>
          <p:cNvSpPr/>
          <p:nvPr/>
        </p:nvSpPr>
        <p:spPr>
          <a:xfrm>
            <a:off x="507045" y="4584700"/>
            <a:ext cx="2846528" cy="13716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lgn="r" defTabSz="584200">
              <a:lnSpc>
                <a:spcPct val="80000"/>
              </a:lnSpc>
              <a:defRPr sz="1800"/>
            </a:pPr>
            <a:r>
              <a:rPr sz="4800">
                <a:solidFill>
                  <a:srgbClr val="AAAAAA"/>
                </a:solidFill>
                <a:latin typeface="Helvetica Neue UltraLight"/>
                <a:ea typeface="Helvetica Neue UltraLight"/>
                <a:cs typeface="Helvetica Neue UltraLight"/>
                <a:sym typeface="Helvetica Neue UltraLight"/>
              </a:rPr>
              <a:t>Produced </a:t>
            </a:r>
          </a:p>
          <a:p>
            <a:pPr lvl="0" algn="r" defTabSz="584200">
              <a:lnSpc>
                <a:spcPct val="80000"/>
              </a:lnSpc>
              <a:defRPr sz="1800"/>
            </a:pPr>
            <a:r>
              <a:rPr sz="4800">
                <a:solidFill>
                  <a:srgbClr val="AAAAAA"/>
                </a:solidFill>
                <a:latin typeface="Helvetica Neue UltraLight"/>
                <a:ea typeface="Helvetica Neue UltraLight"/>
                <a:cs typeface="Helvetica Neue UltraLight"/>
                <a:sym typeface="Helvetica Neue UltraLight"/>
              </a:rPr>
              <a:t>by</a:t>
            </a:r>
          </a:p>
        </p:txBody>
      </p:sp>
      <p:grpSp>
        <p:nvGrpSpPr>
          <p:cNvPr id="70" name="Group 70"/>
          <p:cNvGrpSpPr/>
          <p:nvPr/>
        </p:nvGrpSpPr>
        <p:grpSpPr>
          <a:xfrm>
            <a:off x="3707033" y="6616700"/>
            <a:ext cx="4610101" cy="1371601"/>
            <a:chOff x="0" y="0"/>
            <a:chExt cx="4610100" cy="1371600"/>
          </a:xfrm>
        </p:grpSpPr>
        <p:sp>
          <p:nvSpPr>
            <p:cNvPr id="67" name="Shape 67"/>
            <p:cNvSpPr/>
            <p:nvPr/>
          </p:nvSpPr>
          <p:spPr>
            <a:xfrm>
              <a:off x="0" y="0"/>
              <a:ext cx="4610101" cy="7350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p>
              <a:pPr lvl="0" algn="l" defTabSz="584200">
                <a:lnSpc>
                  <a:spcPct val="120000"/>
                </a:lnSpc>
                <a:defRPr sz="1800"/>
              </a:pPr>
              <a:r>
                <a:rPr>
                  <a:solidFill>
                    <a:srgbClr val="133455"/>
                  </a:solidFill>
                </a:rPr>
                <a:t>Department of Computing, Maths &amp; Physics</a:t>
              </a:r>
            </a:p>
            <a:p>
              <a:pPr lvl="0" algn="l" defTabSz="584200">
                <a:lnSpc>
                  <a:spcPct val="120000"/>
                </a:lnSpc>
                <a:defRPr sz="1800"/>
              </a:pPr>
              <a:r>
                <a:rPr>
                  <a:solidFill>
                    <a:srgbClr val="133455"/>
                  </a:solidFill>
                </a:rPr>
                <a:t>Waterford Institute of Technology</a:t>
              </a:r>
            </a:p>
          </p:txBody>
        </p:sp>
        <p:sp>
          <p:nvSpPr>
            <p:cNvPr id="68" name="Shape 68"/>
            <p:cNvSpPr/>
            <p:nvPr/>
          </p:nvSpPr>
          <p:spPr>
            <a:xfrm>
              <a:off x="0" y="754707"/>
              <a:ext cx="1361922" cy="30188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lgn="l" defTabSz="584200">
                <a:defRPr sz="1300">
                  <a:hlinkClick r:id="rId3"/>
                </a:defRPr>
              </a:lvl1pPr>
            </a:lstStyle>
            <a:p>
              <a:pPr lvl="0">
                <a:defRPr sz="1800"/>
              </a:pPr>
              <a:r>
                <a:rPr sz="1300">
                  <a:hlinkClick r:id="rId3"/>
                </a:rPr>
                <a:t>http://www.wit.ie</a:t>
              </a:r>
            </a:p>
          </p:txBody>
        </p:sp>
        <p:sp>
          <p:nvSpPr>
            <p:cNvPr id="69" name="Shape 69"/>
            <p:cNvSpPr/>
            <p:nvPr/>
          </p:nvSpPr>
          <p:spPr>
            <a:xfrm>
              <a:off x="0" y="1069716"/>
              <a:ext cx="1671326" cy="30188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lgn="l" defTabSz="584200">
                <a:defRPr sz="1300">
                  <a:hlinkClick r:id="rId3"/>
                </a:defRPr>
              </a:lvl1pPr>
            </a:lstStyle>
            <a:p>
              <a:pPr lvl="0">
                <a:defRPr sz="1800"/>
              </a:pPr>
              <a:r>
                <a:rPr sz="1300">
                  <a:hlinkClick r:id="rId3"/>
                </a:rPr>
                <a:t>http://elearning.wit.ie</a:t>
              </a:r>
            </a:p>
          </p:txBody>
        </p:sp>
      </p:grpSp>
      <p:sp>
        <p:nvSpPr>
          <p:cNvPr id="71" name="Shape 71"/>
          <p:cNvSpPr>
            <a:spLocks noGrp="1"/>
          </p:cNvSpPr>
          <p:nvPr>
            <p:ph type="title"/>
          </p:nvPr>
        </p:nvSpPr>
        <p:spPr>
          <a:xfrm>
            <a:off x="889000" y="2368550"/>
            <a:ext cx="11226800" cy="1028700"/>
          </a:xfrm>
          <a:prstGeom prst="rect">
            <a:avLst/>
          </a:prstGeom>
          <a:noFill/>
        </p:spPr>
        <p:txBody>
          <a:bodyPr anchor="ctr"/>
          <a:lstStyle>
            <a:lvl1pPr defTabSz="584200">
              <a:defRPr sz="4800">
                <a:latin typeface="Helvetica Neue"/>
                <a:ea typeface="Helvetica Neue"/>
                <a:cs typeface="Helvetica Neue"/>
                <a:sym typeface="Helvetica Neue"/>
              </a:defRPr>
            </a:lvl1pPr>
          </a:lstStyle>
          <a:p>
            <a:pPr lvl="0">
              <a:defRPr sz="1800"/>
            </a:pPr>
            <a:r>
              <a:rPr sz="4800"/>
              <a:t>Title Text</a:t>
            </a:r>
          </a:p>
        </p:txBody>
      </p:sp>
      <p:sp>
        <p:nvSpPr>
          <p:cNvPr id="72" name="Shape 72"/>
          <p:cNvSpPr>
            <a:spLocks noGrp="1"/>
          </p:cNvSpPr>
          <p:nvPr>
            <p:ph type="body" idx="1"/>
          </p:nvPr>
        </p:nvSpPr>
        <p:spPr>
          <a:xfrm>
            <a:off x="3727450" y="4737100"/>
            <a:ext cx="5778500" cy="1981200"/>
          </a:xfrm>
          <a:prstGeom prst="rect">
            <a:avLst/>
          </a:prstGeom>
        </p:spPr>
        <p:txBody>
          <a:bodyPr/>
          <a:lstStyle>
            <a:lvl1pPr marL="0" indent="0" defTabSz="584200">
              <a:lnSpc>
                <a:spcPct val="120000"/>
              </a:lnSpc>
              <a:spcBef>
                <a:spcPts val="0"/>
              </a:spcBef>
              <a:buClrTx/>
              <a:buSzTx/>
              <a:buFontTx/>
              <a:buNone/>
              <a:defRPr sz="2000"/>
            </a:lvl1pPr>
            <a:lvl2pPr marL="0" indent="0" defTabSz="584200">
              <a:lnSpc>
                <a:spcPct val="120000"/>
              </a:lnSpc>
              <a:spcBef>
                <a:spcPts val="0"/>
              </a:spcBef>
              <a:buClrTx/>
              <a:buSzTx/>
              <a:buFontTx/>
              <a:buNone/>
              <a:defRPr sz="2000"/>
            </a:lvl2pPr>
            <a:lvl3pPr marL="0" indent="0" defTabSz="584200">
              <a:lnSpc>
                <a:spcPct val="120000"/>
              </a:lnSpc>
              <a:spcBef>
                <a:spcPts val="0"/>
              </a:spcBef>
              <a:buClrTx/>
              <a:buSzTx/>
              <a:buFontTx/>
              <a:buNone/>
              <a:defRPr sz="2000"/>
            </a:lvl3pPr>
            <a:lvl4pPr marL="0" indent="0" defTabSz="584200">
              <a:lnSpc>
                <a:spcPct val="120000"/>
              </a:lnSpc>
              <a:spcBef>
                <a:spcPts val="0"/>
              </a:spcBef>
              <a:buClrTx/>
              <a:buSzTx/>
              <a:buFontTx/>
              <a:buNone/>
              <a:defRPr sz="2000"/>
            </a:lvl4pPr>
            <a:lvl5pPr marL="0" indent="0" defTabSz="584200">
              <a:lnSpc>
                <a:spcPct val="120000"/>
              </a:lnSpc>
              <a:spcBef>
                <a:spcPts val="0"/>
              </a:spcBef>
              <a:buClrTx/>
              <a:buSzTx/>
              <a:buFontTx/>
              <a:buNone/>
              <a:defRPr sz="2000"/>
            </a:lvl5pPr>
          </a:lstStyle>
          <a:p>
            <a:pPr lvl="0">
              <a:defRPr sz="1800"/>
            </a:pPr>
            <a:r>
              <a:rPr sz="2000"/>
              <a:t>Body Level One</a:t>
            </a:r>
          </a:p>
          <a:p>
            <a:pPr lvl="1">
              <a:defRPr sz="1800"/>
            </a:pPr>
            <a:r>
              <a:rPr sz="2000"/>
              <a:t>Body Level Two</a:t>
            </a:r>
          </a:p>
          <a:p>
            <a:pPr lvl="2">
              <a:defRPr sz="1800"/>
            </a:pPr>
            <a:r>
              <a:rPr sz="2000"/>
              <a:t>Body Level Three</a:t>
            </a:r>
          </a:p>
          <a:p>
            <a:pPr lvl="3">
              <a:defRPr sz="1800"/>
            </a:pPr>
            <a:r>
              <a:rPr sz="2000"/>
              <a:t>Body Level Four</a:t>
            </a:r>
          </a:p>
          <a:p>
            <a:pPr lvl="4">
              <a:defRPr sz="1800"/>
            </a:pPr>
            <a:r>
              <a:rPr sz="2000"/>
              <a:t>Body Level Five</a:t>
            </a: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Final &amp; CC">
    <p:spTree>
      <p:nvGrpSpPr>
        <p:cNvPr id="1" name=""/>
        <p:cNvGrpSpPr/>
        <p:nvPr/>
      </p:nvGrpSpPr>
      <p:grpSpPr>
        <a:xfrm>
          <a:off x="0" y="0"/>
          <a:ext cx="0" cy="0"/>
          <a:chOff x="0" y="0"/>
          <a:chExt cx="0" cy="0"/>
        </a:xfrm>
      </p:grpSpPr>
      <p:pic>
        <p:nvPicPr>
          <p:cNvPr id="74" name="WIT_logo.png"/>
          <p:cNvPicPr/>
          <p:nvPr/>
        </p:nvPicPr>
        <p:blipFill>
          <a:blip r:embed="rId2">
            <a:extLst/>
          </a:blip>
          <a:stretch>
            <a:fillRect/>
          </a:stretch>
        </p:blipFill>
        <p:spPr>
          <a:xfrm>
            <a:off x="927100" y="8724900"/>
            <a:ext cx="3175000" cy="660400"/>
          </a:xfrm>
          <a:prstGeom prst="rect">
            <a:avLst/>
          </a:prstGeom>
          <a:ln w="12700">
            <a:miter lim="400000"/>
          </a:ln>
        </p:spPr>
      </p:pic>
      <p:pic>
        <p:nvPicPr>
          <p:cNvPr id="75" name="esu-logo.png"/>
          <p:cNvPicPr/>
          <p:nvPr/>
        </p:nvPicPr>
        <p:blipFill>
          <a:blip r:embed="rId3">
            <a:extLst/>
          </a:blip>
          <a:stretch>
            <a:fillRect/>
          </a:stretch>
        </p:blipFill>
        <p:spPr>
          <a:xfrm>
            <a:off x="10198100" y="8826500"/>
            <a:ext cx="1879600" cy="444500"/>
          </a:xfrm>
          <a:prstGeom prst="rect">
            <a:avLst/>
          </a:prstGeom>
          <a:ln w="12700">
            <a:miter lim="400000"/>
          </a:ln>
        </p:spPr>
      </p:pic>
      <p:grpSp>
        <p:nvGrpSpPr>
          <p:cNvPr id="78" name="Group 78"/>
          <p:cNvGrpSpPr/>
          <p:nvPr/>
        </p:nvGrpSpPr>
        <p:grpSpPr>
          <a:xfrm>
            <a:off x="4419600" y="3209759"/>
            <a:ext cx="4267200" cy="2893252"/>
            <a:chOff x="0" y="0"/>
            <a:chExt cx="4267200" cy="2893250"/>
          </a:xfrm>
        </p:grpSpPr>
        <p:pic>
          <p:nvPicPr>
            <p:cNvPr id="76" name="by-nc.eu.png"/>
            <p:cNvPicPr/>
            <p:nvPr/>
          </p:nvPicPr>
          <p:blipFill>
            <a:blip r:embed="rId4">
              <a:extLst/>
            </a:blip>
            <a:stretch>
              <a:fillRect/>
            </a:stretch>
          </p:blipFill>
          <p:spPr>
            <a:xfrm>
              <a:off x="50800" y="0"/>
              <a:ext cx="2959100" cy="1035318"/>
            </a:xfrm>
            <a:prstGeom prst="rect">
              <a:avLst/>
            </a:prstGeom>
            <a:ln w="12700" cap="flat">
              <a:noFill/>
              <a:miter lim="400000"/>
            </a:ln>
            <a:effectLst/>
          </p:spPr>
        </p:pic>
        <p:sp>
          <p:nvSpPr>
            <p:cNvPr id="77" name="Shape 77"/>
            <p:cNvSpPr/>
            <p:nvPr/>
          </p:nvSpPr>
          <p:spPr>
            <a:xfrm>
              <a:off x="0" y="1202830"/>
              <a:ext cx="4267200" cy="16904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lvl="0" algn="l" defTabSz="584200">
                <a:lnSpc>
                  <a:spcPct val="120000"/>
                </a:lnSpc>
                <a:defRPr sz="1800"/>
              </a:pPr>
              <a:r>
                <a:rPr sz="1600"/>
                <a:t>Except where otherwise noted, this content is licensed under a </a:t>
              </a:r>
              <a:r>
                <a:rPr sz="1600">
                  <a:hlinkClick r:id="rId5"/>
                </a:rPr>
                <a:t>Creative Commons Attribution-NonCommercial 3.0 License</a:t>
              </a:r>
              <a:r>
                <a:rPr sz="1600"/>
                <a:t>. </a:t>
              </a:r>
            </a:p>
            <a:p>
              <a:pPr lvl="0" algn="l" defTabSz="584200">
                <a:lnSpc>
                  <a:spcPct val="120000"/>
                </a:lnSpc>
                <a:defRPr sz="1800"/>
              </a:pPr>
              <a:endParaRPr sz="1600"/>
            </a:p>
            <a:p>
              <a:pPr lvl="0" algn="l" defTabSz="584200">
                <a:lnSpc>
                  <a:spcPct val="120000"/>
                </a:lnSpc>
                <a:defRPr sz="1800"/>
              </a:pPr>
              <a:r>
                <a:rPr sz="1600"/>
                <a:t>For more information, please see </a:t>
              </a:r>
              <a:r>
                <a:rPr sz="1600">
                  <a:hlinkClick r:id="rId5"/>
                </a:rPr>
                <a:t>http://creativecommons.org/licenses/by-nc/3.0/</a:t>
              </a:r>
            </a:p>
          </p:txBody>
        </p:sp>
      </p:gr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Final &amp; CC">
    <p:spTree>
      <p:nvGrpSpPr>
        <p:cNvPr id="1" name=""/>
        <p:cNvGrpSpPr/>
        <p:nvPr/>
      </p:nvGrpSpPr>
      <p:grpSpPr>
        <a:xfrm>
          <a:off x="0" y="0"/>
          <a:ext cx="0" cy="0"/>
          <a:chOff x="0" y="0"/>
          <a:chExt cx="0" cy="0"/>
        </a:xfrm>
      </p:grpSpPr>
      <p:pic>
        <p:nvPicPr>
          <p:cNvPr id="80" name="WIT_logo.png"/>
          <p:cNvPicPr/>
          <p:nvPr/>
        </p:nvPicPr>
        <p:blipFill>
          <a:blip r:embed="rId2">
            <a:extLst/>
          </a:blip>
          <a:stretch>
            <a:fillRect/>
          </a:stretch>
        </p:blipFill>
        <p:spPr>
          <a:xfrm>
            <a:off x="927100" y="8724900"/>
            <a:ext cx="3175000" cy="660400"/>
          </a:xfrm>
          <a:prstGeom prst="rect">
            <a:avLst/>
          </a:prstGeom>
          <a:ln w="12700">
            <a:miter lim="400000"/>
          </a:ln>
        </p:spPr>
      </p:pic>
      <p:grpSp>
        <p:nvGrpSpPr>
          <p:cNvPr id="83" name="Group 83"/>
          <p:cNvGrpSpPr/>
          <p:nvPr/>
        </p:nvGrpSpPr>
        <p:grpSpPr>
          <a:xfrm>
            <a:off x="4419600" y="3209759"/>
            <a:ext cx="4267200" cy="2893252"/>
            <a:chOff x="0" y="0"/>
            <a:chExt cx="4267200" cy="2893250"/>
          </a:xfrm>
        </p:grpSpPr>
        <p:pic>
          <p:nvPicPr>
            <p:cNvPr id="81" name="by-nc.eu.png"/>
            <p:cNvPicPr/>
            <p:nvPr/>
          </p:nvPicPr>
          <p:blipFill>
            <a:blip r:embed="rId3">
              <a:extLst/>
            </a:blip>
            <a:stretch>
              <a:fillRect/>
            </a:stretch>
          </p:blipFill>
          <p:spPr>
            <a:xfrm>
              <a:off x="50800" y="0"/>
              <a:ext cx="2959100" cy="1035318"/>
            </a:xfrm>
            <a:prstGeom prst="rect">
              <a:avLst/>
            </a:prstGeom>
            <a:ln w="12700" cap="flat">
              <a:noFill/>
              <a:miter lim="400000"/>
            </a:ln>
            <a:effectLst/>
          </p:spPr>
        </p:pic>
        <p:sp>
          <p:nvSpPr>
            <p:cNvPr id="82" name="Shape 82"/>
            <p:cNvSpPr/>
            <p:nvPr/>
          </p:nvSpPr>
          <p:spPr>
            <a:xfrm>
              <a:off x="0" y="1202830"/>
              <a:ext cx="4267200" cy="16904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lvl="0" algn="l" defTabSz="584200">
                <a:lnSpc>
                  <a:spcPct val="120000"/>
                </a:lnSpc>
                <a:defRPr sz="1800"/>
              </a:pPr>
              <a:r>
                <a:rPr sz="1600"/>
                <a:t>Except where otherwise noted, this content is licensed under a </a:t>
              </a:r>
              <a:r>
                <a:rPr sz="1600">
                  <a:hlinkClick r:id="rId4"/>
                </a:rPr>
                <a:t>Creative Commons Attribution-NonCommercial 3.0 License</a:t>
              </a:r>
              <a:r>
                <a:rPr sz="1600"/>
                <a:t>. </a:t>
              </a:r>
            </a:p>
            <a:p>
              <a:pPr lvl="0" algn="l" defTabSz="584200">
                <a:lnSpc>
                  <a:spcPct val="120000"/>
                </a:lnSpc>
                <a:defRPr sz="1800"/>
              </a:pPr>
              <a:endParaRPr sz="1600"/>
            </a:p>
            <a:p>
              <a:pPr lvl="0" algn="l" defTabSz="584200">
                <a:lnSpc>
                  <a:spcPct val="120000"/>
                </a:lnSpc>
                <a:defRPr sz="1800"/>
              </a:pPr>
              <a:r>
                <a:rPr sz="1600"/>
                <a:t>For more information, please see </a:t>
              </a:r>
              <a:r>
                <a:rPr sz="1600">
                  <a:hlinkClick r:id="rId4"/>
                </a:rPr>
                <a:t>http://creativecommons.org/licenses/by-nc/3.0/</a:t>
              </a:r>
            </a:p>
          </p:txBody>
        </p:sp>
      </p:gr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1" name="Shape 11"/>
          <p:cNvSpPr/>
          <p:nvPr/>
        </p:nvSpPr>
        <p:spPr>
          <a:xfrm flipH="1">
            <a:off x="9066212" y="519112"/>
            <a:ext cx="1588" cy="7964488"/>
          </a:xfrm>
          <a:prstGeom prst="line">
            <a:avLst/>
          </a:prstGeom>
          <a:ln w="12700">
            <a:solidFill>
              <a:srgbClr val="9A9A9A"/>
            </a:solidFill>
            <a:miter/>
          </a:ln>
        </p:spPr>
        <p:txBody>
          <a:bodyPr lIns="0" tIns="0" rIns="0" bIns="0"/>
          <a:lstStyle/>
          <a:p>
            <a:pPr lvl="0" algn="l" defTabSz="457200">
              <a:defRPr sz="1200">
                <a:latin typeface="+mn-lt"/>
                <a:ea typeface="+mn-ea"/>
                <a:cs typeface="+mn-cs"/>
                <a:sym typeface="Helvetica"/>
              </a:defRPr>
            </a:pPr>
            <a:endParaRPr/>
          </a:p>
        </p:txBody>
      </p:sp>
      <p:sp>
        <p:nvSpPr>
          <p:cNvPr id="12" name="Shape 12"/>
          <p:cNvSpPr/>
          <p:nvPr/>
        </p:nvSpPr>
        <p:spPr>
          <a:xfrm>
            <a:off x="9066212" y="3092450"/>
            <a:ext cx="3430588" cy="0"/>
          </a:xfrm>
          <a:prstGeom prst="line">
            <a:avLst/>
          </a:prstGeom>
          <a:ln w="12700">
            <a:solidFill>
              <a:srgbClr val="9A9A9A"/>
            </a:solidFill>
            <a:miter/>
          </a:ln>
        </p:spPr>
        <p:txBody>
          <a:bodyPr lIns="0" tIns="0" rIns="0" bIns="0"/>
          <a:lstStyle/>
          <a:p>
            <a:pPr lvl="0" algn="l" defTabSz="457200">
              <a:defRPr sz="1200">
                <a:latin typeface="+mn-lt"/>
                <a:ea typeface="+mn-ea"/>
                <a:cs typeface="+mn-cs"/>
                <a:sym typeface="Helvetica"/>
              </a:defRPr>
            </a:pPr>
            <a:endParaRPr/>
          </a:p>
        </p:txBody>
      </p:sp>
      <p:sp>
        <p:nvSpPr>
          <p:cNvPr id="13" name="Shape 13"/>
          <p:cNvSpPr/>
          <p:nvPr/>
        </p:nvSpPr>
        <p:spPr>
          <a:xfrm>
            <a:off x="9066212" y="5873750"/>
            <a:ext cx="3430588" cy="0"/>
          </a:xfrm>
          <a:prstGeom prst="line">
            <a:avLst/>
          </a:prstGeom>
          <a:ln w="12700">
            <a:solidFill>
              <a:srgbClr val="9A9A9A"/>
            </a:solidFill>
            <a:miter/>
          </a:ln>
        </p:spPr>
        <p:txBody>
          <a:bodyPr lIns="0" tIns="0" rIns="0" bIns="0"/>
          <a:lstStyle/>
          <a:p>
            <a:pPr lvl="0" algn="l" defTabSz="457200">
              <a:defRPr sz="1200">
                <a:latin typeface="+mn-lt"/>
                <a:ea typeface="+mn-ea"/>
                <a:cs typeface="+mn-cs"/>
                <a:sym typeface="Helvetica"/>
              </a:defRPr>
            </a:pPr>
            <a:endParaRPr/>
          </a:p>
        </p:txBody>
      </p:sp>
      <p:sp>
        <p:nvSpPr>
          <p:cNvPr id="14" name="Shape 14"/>
          <p:cNvSpPr>
            <a:spLocks noGrp="1"/>
          </p:cNvSpPr>
          <p:nvPr>
            <p:ph type="body" idx="1"/>
          </p:nvPr>
        </p:nvSpPr>
        <p:spPr>
          <a:xfrm>
            <a:off x="431800" y="8813800"/>
            <a:ext cx="8255000" cy="939800"/>
          </a:xfrm>
          <a:prstGeom prst="rect">
            <a:avLst/>
          </a:prstGeom>
        </p:spPr>
        <p:txBody>
          <a:bodyPr/>
          <a:lstStyle>
            <a:lvl1pPr marL="342900" indent="-342900">
              <a:spcBef>
                <a:spcPts val="0"/>
              </a:spcBef>
              <a:buClrTx/>
              <a:buSzTx/>
              <a:buFontTx/>
              <a:buNone/>
              <a:defRPr sz="2000">
                <a:solidFill>
                  <a:srgbClr val="727272"/>
                </a:solidFill>
              </a:defRPr>
            </a:lvl1pPr>
            <a:lvl2pPr marL="342900" indent="114300">
              <a:spcBef>
                <a:spcPts val="0"/>
              </a:spcBef>
              <a:buClrTx/>
              <a:buSzTx/>
              <a:buFontTx/>
              <a:buNone/>
              <a:defRPr sz="2000">
                <a:solidFill>
                  <a:srgbClr val="727272"/>
                </a:solidFill>
              </a:defRPr>
            </a:lvl2pPr>
            <a:lvl3pPr marL="342900" indent="571500">
              <a:spcBef>
                <a:spcPts val="0"/>
              </a:spcBef>
              <a:buClrTx/>
              <a:buSzTx/>
              <a:buFontTx/>
              <a:buNone/>
              <a:defRPr sz="2000">
                <a:solidFill>
                  <a:srgbClr val="727272"/>
                </a:solidFill>
              </a:defRPr>
            </a:lvl3pPr>
            <a:lvl4pPr marL="342900" indent="1028700">
              <a:spcBef>
                <a:spcPts val="0"/>
              </a:spcBef>
              <a:buClrTx/>
              <a:buSzTx/>
              <a:buFontTx/>
              <a:buNone/>
              <a:defRPr sz="2000">
                <a:solidFill>
                  <a:srgbClr val="727272"/>
                </a:solidFill>
              </a:defRPr>
            </a:lvl4pPr>
            <a:lvl5pPr marL="342900" indent="1485900">
              <a:spcBef>
                <a:spcPts val="0"/>
              </a:spcBef>
              <a:buClrTx/>
              <a:buSzTx/>
              <a:buFontTx/>
              <a:buNone/>
              <a:defRPr sz="2000">
                <a:solidFill>
                  <a:srgbClr val="727272"/>
                </a:solidFill>
              </a:defRPr>
            </a:lvl5pPr>
          </a:lstStyle>
          <a:p>
            <a:pPr lvl="0">
              <a:defRPr sz="1800">
                <a:solidFill>
                  <a:srgbClr val="000000"/>
                </a:solidFill>
              </a:defRPr>
            </a:pPr>
            <a:r>
              <a:rPr sz="2000">
                <a:solidFill>
                  <a:srgbClr val="727272"/>
                </a:solidFill>
              </a:rPr>
              <a:t>Body Level One</a:t>
            </a:r>
          </a:p>
          <a:p>
            <a:pPr lvl="1">
              <a:defRPr sz="1800">
                <a:solidFill>
                  <a:srgbClr val="000000"/>
                </a:solidFill>
              </a:defRPr>
            </a:pPr>
            <a:r>
              <a:rPr sz="2000">
                <a:solidFill>
                  <a:srgbClr val="727272"/>
                </a:solidFill>
              </a:rPr>
              <a:t>Body Level Two</a:t>
            </a:r>
          </a:p>
          <a:p>
            <a:pPr lvl="2">
              <a:defRPr sz="1800">
                <a:solidFill>
                  <a:srgbClr val="000000"/>
                </a:solidFill>
              </a:defRPr>
            </a:pPr>
            <a:r>
              <a:rPr sz="2000">
                <a:solidFill>
                  <a:srgbClr val="727272"/>
                </a:solidFill>
              </a:rPr>
              <a:t>Body Level Three</a:t>
            </a:r>
          </a:p>
          <a:p>
            <a:pPr lvl="3">
              <a:defRPr sz="1800">
                <a:solidFill>
                  <a:srgbClr val="000000"/>
                </a:solidFill>
              </a:defRPr>
            </a:pPr>
            <a:r>
              <a:rPr sz="2000">
                <a:solidFill>
                  <a:srgbClr val="727272"/>
                </a:solidFill>
              </a:rPr>
              <a:t>Body Level Four</a:t>
            </a:r>
          </a:p>
          <a:p>
            <a:pPr lvl="4">
              <a:defRPr sz="1800">
                <a:solidFill>
                  <a:srgbClr val="000000"/>
                </a:solidFill>
              </a:defRPr>
            </a:pPr>
            <a:r>
              <a:rPr sz="2000">
                <a:solidFill>
                  <a:srgbClr val="727272"/>
                </a:solidFill>
              </a:rPr>
              <a:t>Body Level Five</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6" name="Shape 16"/>
          <p:cNvSpPr/>
          <p:nvPr/>
        </p:nvSpPr>
        <p:spPr>
          <a:xfrm flipH="1">
            <a:off x="6503670" y="1803400"/>
            <a:ext cx="1" cy="4318000"/>
          </a:xfrm>
          <a:prstGeom prst="line">
            <a:avLst/>
          </a:prstGeom>
          <a:ln w="12700">
            <a:solidFill>
              <a:srgbClr val="9A9A9A"/>
            </a:solidFill>
            <a:miter/>
          </a:ln>
        </p:spPr>
        <p:txBody>
          <a:bodyPr lIns="0" tIns="0" rIns="0" bIns="0"/>
          <a:lstStyle/>
          <a:p>
            <a:pPr lvl="0" algn="l" defTabSz="457200">
              <a:defRPr sz="1200">
                <a:latin typeface="+mn-lt"/>
                <a:ea typeface="+mn-ea"/>
                <a:cs typeface="+mn-cs"/>
                <a:sym typeface="Helvetica"/>
              </a:defRPr>
            </a:pPr>
            <a:endParaRPr/>
          </a:p>
        </p:txBody>
      </p:sp>
      <p:sp>
        <p:nvSpPr>
          <p:cNvPr id="17" name="Shape 17"/>
          <p:cNvSpPr>
            <a:spLocks noGrp="1"/>
          </p:cNvSpPr>
          <p:nvPr>
            <p:ph type="body" idx="1"/>
          </p:nvPr>
        </p:nvSpPr>
        <p:spPr>
          <a:xfrm>
            <a:off x="431800" y="8813800"/>
            <a:ext cx="8255000" cy="939800"/>
          </a:xfrm>
          <a:prstGeom prst="rect">
            <a:avLst/>
          </a:prstGeom>
        </p:spPr>
        <p:txBody>
          <a:bodyPr/>
          <a:lstStyle>
            <a:lvl1pPr marL="342900" indent="-342900">
              <a:spcBef>
                <a:spcPts val="0"/>
              </a:spcBef>
              <a:buClrTx/>
              <a:buSzTx/>
              <a:buFontTx/>
              <a:buNone/>
              <a:defRPr sz="2000">
                <a:solidFill>
                  <a:srgbClr val="727272"/>
                </a:solidFill>
              </a:defRPr>
            </a:lvl1pPr>
            <a:lvl2pPr marL="342900" indent="114300">
              <a:spcBef>
                <a:spcPts val="0"/>
              </a:spcBef>
              <a:buClrTx/>
              <a:buSzTx/>
              <a:buFontTx/>
              <a:buNone/>
              <a:defRPr sz="2000">
                <a:solidFill>
                  <a:srgbClr val="727272"/>
                </a:solidFill>
              </a:defRPr>
            </a:lvl2pPr>
            <a:lvl3pPr marL="342900" indent="571500">
              <a:spcBef>
                <a:spcPts val="0"/>
              </a:spcBef>
              <a:buClrTx/>
              <a:buSzTx/>
              <a:buFontTx/>
              <a:buNone/>
              <a:defRPr sz="2000">
                <a:solidFill>
                  <a:srgbClr val="727272"/>
                </a:solidFill>
              </a:defRPr>
            </a:lvl3pPr>
            <a:lvl4pPr marL="342900" indent="1028700">
              <a:spcBef>
                <a:spcPts val="0"/>
              </a:spcBef>
              <a:buClrTx/>
              <a:buSzTx/>
              <a:buFontTx/>
              <a:buNone/>
              <a:defRPr sz="2000">
                <a:solidFill>
                  <a:srgbClr val="727272"/>
                </a:solidFill>
              </a:defRPr>
            </a:lvl4pPr>
            <a:lvl5pPr marL="342900" indent="1485900">
              <a:spcBef>
                <a:spcPts val="0"/>
              </a:spcBef>
              <a:buClrTx/>
              <a:buSzTx/>
              <a:buFontTx/>
              <a:buNone/>
              <a:defRPr sz="2000">
                <a:solidFill>
                  <a:srgbClr val="727272"/>
                </a:solidFill>
              </a:defRPr>
            </a:lvl5pPr>
          </a:lstStyle>
          <a:p>
            <a:pPr lvl="0">
              <a:defRPr sz="1800">
                <a:solidFill>
                  <a:srgbClr val="000000"/>
                </a:solidFill>
              </a:defRPr>
            </a:pPr>
            <a:r>
              <a:rPr sz="2000">
                <a:solidFill>
                  <a:srgbClr val="727272"/>
                </a:solidFill>
              </a:rPr>
              <a:t>Body Level One</a:t>
            </a:r>
          </a:p>
          <a:p>
            <a:pPr lvl="1">
              <a:defRPr sz="1800">
                <a:solidFill>
                  <a:srgbClr val="000000"/>
                </a:solidFill>
              </a:defRPr>
            </a:pPr>
            <a:r>
              <a:rPr sz="2000">
                <a:solidFill>
                  <a:srgbClr val="727272"/>
                </a:solidFill>
              </a:rPr>
              <a:t>Body Level Two</a:t>
            </a:r>
          </a:p>
          <a:p>
            <a:pPr lvl="2">
              <a:defRPr sz="1800">
                <a:solidFill>
                  <a:srgbClr val="000000"/>
                </a:solidFill>
              </a:defRPr>
            </a:pPr>
            <a:r>
              <a:rPr sz="2000">
                <a:solidFill>
                  <a:srgbClr val="727272"/>
                </a:solidFill>
              </a:rPr>
              <a:t>Body Level Three</a:t>
            </a:r>
          </a:p>
          <a:p>
            <a:pPr lvl="3">
              <a:defRPr sz="1800">
                <a:solidFill>
                  <a:srgbClr val="000000"/>
                </a:solidFill>
              </a:defRPr>
            </a:pPr>
            <a:r>
              <a:rPr sz="2000">
                <a:solidFill>
                  <a:srgbClr val="727272"/>
                </a:solidFill>
              </a:rPr>
              <a:t>Body Level Four</a:t>
            </a:r>
          </a:p>
          <a:p>
            <a:pPr lvl="4">
              <a:defRPr sz="1800">
                <a:solidFill>
                  <a:srgbClr val="000000"/>
                </a:solidFill>
              </a:defRPr>
            </a:pPr>
            <a:r>
              <a:rPr sz="2000">
                <a:solidFill>
                  <a:srgbClr val="727272"/>
                </a:solidFill>
              </a:rPr>
              <a:t>Body Level Five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9" name="Shape 19"/>
          <p:cNvSpPr/>
          <p:nvPr/>
        </p:nvSpPr>
        <p:spPr>
          <a:xfrm flipH="1">
            <a:off x="4430712" y="1777999"/>
            <a:ext cx="1589" cy="5054602"/>
          </a:xfrm>
          <a:prstGeom prst="line">
            <a:avLst/>
          </a:prstGeom>
          <a:ln w="12700">
            <a:solidFill>
              <a:srgbClr val="9A9A9A"/>
            </a:solidFill>
            <a:miter/>
          </a:ln>
        </p:spPr>
        <p:txBody>
          <a:bodyPr lIns="0" tIns="0" rIns="0" bIns="0"/>
          <a:lstStyle/>
          <a:p>
            <a:pPr lvl="0" algn="l" defTabSz="457200">
              <a:defRPr sz="1200">
                <a:latin typeface="+mn-lt"/>
                <a:ea typeface="+mn-ea"/>
                <a:cs typeface="+mn-cs"/>
                <a:sym typeface="Helvetica"/>
              </a:defRPr>
            </a:pPr>
            <a:endParaRPr/>
          </a:p>
        </p:txBody>
      </p:sp>
      <p:sp>
        <p:nvSpPr>
          <p:cNvPr id="20" name="Shape 20"/>
          <p:cNvSpPr>
            <a:spLocks noGrp="1"/>
          </p:cNvSpPr>
          <p:nvPr>
            <p:ph type="body" idx="1"/>
          </p:nvPr>
        </p:nvSpPr>
        <p:spPr>
          <a:xfrm>
            <a:off x="431800" y="8813800"/>
            <a:ext cx="8255000" cy="939800"/>
          </a:xfrm>
          <a:prstGeom prst="rect">
            <a:avLst/>
          </a:prstGeom>
        </p:spPr>
        <p:txBody>
          <a:bodyPr/>
          <a:lstStyle>
            <a:lvl1pPr marL="342900" indent="-342900">
              <a:spcBef>
                <a:spcPts val="0"/>
              </a:spcBef>
              <a:buClrTx/>
              <a:buSzTx/>
              <a:buFontTx/>
              <a:buNone/>
              <a:defRPr sz="2000">
                <a:solidFill>
                  <a:srgbClr val="727272"/>
                </a:solidFill>
              </a:defRPr>
            </a:lvl1pPr>
            <a:lvl2pPr marL="342900" indent="114300">
              <a:spcBef>
                <a:spcPts val="0"/>
              </a:spcBef>
              <a:buClrTx/>
              <a:buSzTx/>
              <a:buFontTx/>
              <a:buNone/>
              <a:defRPr sz="2000">
                <a:solidFill>
                  <a:srgbClr val="727272"/>
                </a:solidFill>
              </a:defRPr>
            </a:lvl2pPr>
            <a:lvl3pPr marL="342900" indent="571500">
              <a:spcBef>
                <a:spcPts val="0"/>
              </a:spcBef>
              <a:buClrTx/>
              <a:buSzTx/>
              <a:buFontTx/>
              <a:buNone/>
              <a:defRPr sz="2000">
                <a:solidFill>
                  <a:srgbClr val="727272"/>
                </a:solidFill>
              </a:defRPr>
            </a:lvl3pPr>
            <a:lvl4pPr marL="342900" indent="1028700">
              <a:spcBef>
                <a:spcPts val="0"/>
              </a:spcBef>
              <a:buClrTx/>
              <a:buSzTx/>
              <a:buFontTx/>
              <a:buNone/>
              <a:defRPr sz="2000">
                <a:solidFill>
                  <a:srgbClr val="727272"/>
                </a:solidFill>
              </a:defRPr>
            </a:lvl4pPr>
            <a:lvl5pPr marL="342900" indent="1485900">
              <a:spcBef>
                <a:spcPts val="0"/>
              </a:spcBef>
              <a:buClrTx/>
              <a:buSzTx/>
              <a:buFontTx/>
              <a:buNone/>
              <a:defRPr sz="2000">
                <a:solidFill>
                  <a:srgbClr val="727272"/>
                </a:solidFill>
              </a:defRPr>
            </a:lvl5pPr>
          </a:lstStyle>
          <a:p>
            <a:pPr lvl="0">
              <a:defRPr sz="1800">
                <a:solidFill>
                  <a:srgbClr val="000000"/>
                </a:solidFill>
              </a:defRPr>
            </a:pPr>
            <a:r>
              <a:rPr sz="2000">
                <a:solidFill>
                  <a:srgbClr val="727272"/>
                </a:solidFill>
              </a:rPr>
              <a:t>Body Level One</a:t>
            </a:r>
          </a:p>
          <a:p>
            <a:pPr lvl="1">
              <a:defRPr sz="1800">
                <a:solidFill>
                  <a:srgbClr val="000000"/>
                </a:solidFill>
              </a:defRPr>
            </a:pPr>
            <a:r>
              <a:rPr sz="2000">
                <a:solidFill>
                  <a:srgbClr val="727272"/>
                </a:solidFill>
              </a:rPr>
              <a:t>Body Level Two</a:t>
            </a:r>
          </a:p>
          <a:p>
            <a:pPr lvl="2">
              <a:defRPr sz="1800">
                <a:solidFill>
                  <a:srgbClr val="000000"/>
                </a:solidFill>
              </a:defRPr>
            </a:pPr>
            <a:r>
              <a:rPr sz="2000">
                <a:solidFill>
                  <a:srgbClr val="727272"/>
                </a:solidFill>
              </a:rPr>
              <a:t>Body Level Three</a:t>
            </a:r>
          </a:p>
          <a:p>
            <a:pPr lvl="3">
              <a:defRPr sz="1800">
                <a:solidFill>
                  <a:srgbClr val="000000"/>
                </a:solidFill>
              </a:defRPr>
            </a:pPr>
            <a:r>
              <a:rPr sz="2000">
                <a:solidFill>
                  <a:srgbClr val="727272"/>
                </a:solidFill>
              </a:rPr>
              <a:t>Body Level Four</a:t>
            </a:r>
          </a:p>
          <a:p>
            <a:pPr lvl="4">
              <a:defRPr sz="1800">
                <a:solidFill>
                  <a:srgbClr val="000000"/>
                </a:solidFill>
              </a:defRPr>
            </a:pPr>
            <a:r>
              <a:rPr sz="2000">
                <a:solidFill>
                  <a:srgbClr val="727272"/>
                </a:solidFill>
              </a:rPr>
              <a:t>Body Level Five</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22" name="Shape 22"/>
          <p:cNvSpPr/>
          <p:nvPr/>
        </p:nvSpPr>
        <p:spPr>
          <a:xfrm flipH="1">
            <a:off x="6488112" y="508000"/>
            <a:ext cx="1589" cy="8013700"/>
          </a:xfrm>
          <a:prstGeom prst="line">
            <a:avLst/>
          </a:prstGeom>
          <a:ln w="12700">
            <a:solidFill>
              <a:srgbClr val="9A9A9A"/>
            </a:solidFill>
            <a:miter/>
          </a:ln>
        </p:spPr>
        <p:txBody>
          <a:bodyPr lIns="0" tIns="0" rIns="0" bIns="0"/>
          <a:lstStyle/>
          <a:p>
            <a:pPr lvl="0" algn="l" defTabSz="457200">
              <a:defRPr sz="1200">
                <a:latin typeface="+mn-lt"/>
                <a:ea typeface="+mn-ea"/>
                <a:cs typeface="+mn-cs"/>
                <a:sym typeface="Helvetica"/>
              </a:defRPr>
            </a:pPr>
            <a:endParaRPr/>
          </a:p>
        </p:txBody>
      </p:sp>
      <p:sp>
        <p:nvSpPr>
          <p:cNvPr id="23" name="Shape 23"/>
          <p:cNvSpPr>
            <a:spLocks noGrp="1"/>
          </p:cNvSpPr>
          <p:nvPr>
            <p:ph type="body" idx="1"/>
          </p:nvPr>
        </p:nvSpPr>
        <p:spPr>
          <a:xfrm>
            <a:off x="431800" y="8813800"/>
            <a:ext cx="8255000" cy="939800"/>
          </a:xfrm>
          <a:prstGeom prst="rect">
            <a:avLst/>
          </a:prstGeom>
        </p:spPr>
        <p:txBody>
          <a:bodyPr/>
          <a:lstStyle>
            <a:lvl1pPr marL="342900" indent="-342900">
              <a:spcBef>
                <a:spcPts val="0"/>
              </a:spcBef>
              <a:buClrTx/>
              <a:buSzTx/>
              <a:buFontTx/>
              <a:buNone/>
              <a:defRPr sz="2000">
                <a:solidFill>
                  <a:srgbClr val="727272"/>
                </a:solidFill>
              </a:defRPr>
            </a:lvl1pPr>
            <a:lvl2pPr marL="342900" indent="114300">
              <a:spcBef>
                <a:spcPts val="0"/>
              </a:spcBef>
              <a:buClrTx/>
              <a:buSzTx/>
              <a:buFontTx/>
              <a:buNone/>
              <a:defRPr sz="2000">
                <a:solidFill>
                  <a:srgbClr val="727272"/>
                </a:solidFill>
              </a:defRPr>
            </a:lvl2pPr>
            <a:lvl3pPr marL="342900" indent="571500">
              <a:spcBef>
                <a:spcPts val="0"/>
              </a:spcBef>
              <a:buClrTx/>
              <a:buSzTx/>
              <a:buFontTx/>
              <a:buNone/>
              <a:defRPr sz="2000">
                <a:solidFill>
                  <a:srgbClr val="727272"/>
                </a:solidFill>
              </a:defRPr>
            </a:lvl3pPr>
            <a:lvl4pPr marL="342900" indent="1028700">
              <a:spcBef>
                <a:spcPts val="0"/>
              </a:spcBef>
              <a:buClrTx/>
              <a:buSzTx/>
              <a:buFontTx/>
              <a:buNone/>
              <a:defRPr sz="2000">
                <a:solidFill>
                  <a:srgbClr val="727272"/>
                </a:solidFill>
              </a:defRPr>
            </a:lvl4pPr>
            <a:lvl5pPr marL="342900" indent="1485900">
              <a:spcBef>
                <a:spcPts val="0"/>
              </a:spcBef>
              <a:buClrTx/>
              <a:buSzTx/>
              <a:buFontTx/>
              <a:buNone/>
              <a:defRPr sz="2000">
                <a:solidFill>
                  <a:srgbClr val="727272"/>
                </a:solidFill>
              </a:defRPr>
            </a:lvl5pPr>
          </a:lstStyle>
          <a:p>
            <a:pPr lvl="0">
              <a:defRPr sz="1800">
                <a:solidFill>
                  <a:srgbClr val="000000"/>
                </a:solidFill>
              </a:defRPr>
            </a:pPr>
            <a:r>
              <a:rPr sz="2000">
                <a:solidFill>
                  <a:srgbClr val="727272"/>
                </a:solidFill>
              </a:rPr>
              <a:t>Body Level One</a:t>
            </a:r>
          </a:p>
          <a:p>
            <a:pPr lvl="1">
              <a:defRPr sz="1800">
                <a:solidFill>
                  <a:srgbClr val="000000"/>
                </a:solidFill>
              </a:defRPr>
            </a:pPr>
            <a:r>
              <a:rPr sz="2000">
                <a:solidFill>
                  <a:srgbClr val="727272"/>
                </a:solidFill>
              </a:rPr>
              <a:t>Body Level Two</a:t>
            </a:r>
          </a:p>
          <a:p>
            <a:pPr lvl="2">
              <a:defRPr sz="1800">
                <a:solidFill>
                  <a:srgbClr val="000000"/>
                </a:solidFill>
              </a:defRPr>
            </a:pPr>
            <a:r>
              <a:rPr sz="2000">
                <a:solidFill>
                  <a:srgbClr val="727272"/>
                </a:solidFill>
              </a:rPr>
              <a:t>Body Level Three</a:t>
            </a:r>
          </a:p>
          <a:p>
            <a:pPr lvl="3">
              <a:defRPr sz="1800">
                <a:solidFill>
                  <a:srgbClr val="000000"/>
                </a:solidFill>
              </a:defRPr>
            </a:pPr>
            <a:r>
              <a:rPr sz="2000">
                <a:solidFill>
                  <a:srgbClr val="727272"/>
                </a:solidFill>
              </a:rPr>
              <a:t>Body Level Four</a:t>
            </a:r>
          </a:p>
          <a:p>
            <a:pPr lvl="4">
              <a:defRPr sz="1800">
                <a:solidFill>
                  <a:srgbClr val="000000"/>
                </a:solidFill>
              </a:defRPr>
            </a:pPr>
            <a:r>
              <a:rPr sz="2000">
                <a:solidFill>
                  <a:srgbClr val="727272"/>
                </a:solidFill>
              </a:rPr>
              <a:t>Body Level Five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25" name="Shape 25"/>
          <p:cNvSpPr/>
          <p:nvPr/>
        </p:nvSpPr>
        <p:spPr>
          <a:xfrm flipH="1">
            <a:off x="4443412" y="1776412"/>
            <a:ext cx="1589" cy="5068889"/>
          </a:xfrm>
          <a:prstGeom prst="line">
            <a:avLst/>
          </a:prstGeom>
          <a:ln w="12700">
            <a:solidFill>
              <a:srgbClr val="9A9A9A"/>
            </a:solidFill>
            <a:miter/>
          </a:ln>
        </p:spPr>
        <p:txBody>
          <a:bodyPr lIns="0" tIns="0" rIns="0" bIns="0"/>
          <a:lstStyle/>
          <a:p>
            <a:pPr lvl="0" algn="l" defTabSz="457200">
              <a:defRPr sz="1200">
                <a:latin typeface="+mn-lt"/>
                <a:ea typeface="+mn-ea"/>
                <a:cs typeface="+mn-cs"/>
                <a:sym typeface="Helvetica"/>
              </a:defRPr>
            </a:pPr>
            <a:endParaRPr/>
          </a:p>
        </p:txBody>
      </p:sp>
      <p:sp>
        <p:nvSpPr>
          <p:cNvPr id="26" name="Shape 26"/>
          <p:cNvSpPr/>
          <p:nvPr/>
        </p:nvSpPr>
        <p:spPr>
          <a:xfrm flipH="1">
            <a:off x="8545512" y="1776412"/>
            <a:ext cx="1588" cy="5068889"/>
          </a:xfrm>
          <a:prstGeom prst="line">
            <a:avLst/>
          </a:prstGeom>
          <a:ln w="12700">
            <a:solidFill>
              <a:srgbClr val="9A9A9A"/>
            </a:solidFill>
            <a:miter/>
          </a:ln>
        </p:spPr>
        <p:txBody>
          <a:bodyPr lIns="0" tIns="0" rIns="0" bIns="0"/>
          <a:lstStyle/>
          <a:p>
            <a:pPr lvl="0" algn="l" defTabSz="457200">
              <a:defRPr sz="1200">
                <a:latin typeface="+mn-lt"/>
                <a:ea typeface="+mn-ea"/>
                <a:cs typeface="+mn-cs"/>
                <a:sym typeface="Helvetica"/>
              </a:defRPr>
            </a:pPr>
            <a:endParaRPr/>
          </a:p>
        </p:txBody>
      </p:sp>
      <p:sp>
        <p:nvSpPr>
          <p:cNvPr id="27" name="Shape 27"/>
          <p:cNvSpPr>
            <a:spLocks noGrp="1"/>
          </p:cNvSpPr>
          <p:nvPr>
            <p:ph type="body" idx="1"/>
          </p:nvPr>
        </p:nvSpPr>
        <p:spPr>
          <a:xfrm>
            <a:off x="431800" y="8813800"/>
            <a:ext cx="8255000" cy="939800"/>
          </a:xfrm>
          <a:prstGeom prst="rect">
            <a:avLst/>
          </a:prstGeom>
        </p:spPr>
        <p:txBody>
          <a:bodyPr/>
          <a:lstStyle>
            <a:lvl1pPr marL="342900" indent="-342900">
              <a:spcBef>
                <a:spcPts val="0"/>
              </a:spcBef>
              <a:buClrTx/>
              <a:buSzTx/>
              <a:buFontTx/>
              <a:buNone/>
              <a:defRPr sz="2000">
                <a:solidFill>
                  <a:srgbClr val="727272"/>
                </a:solidFill>
              </a:defRPr>
            </a:lvl1pPr>
            <a:lvl2pPr marL="342900" indent="114300">
              <a:spcBef>
                <a:spcPts val="0"/>
              </a:spcBef>
              <a:buClrTx/>
              <a:buSzTx/>
              <a:buFontTx/>
              <a:buNone/>
              <a:defRPr sz="2000">
                <a:solidFill>
                  <a:srgbClr val="727272"/>
                </a:solidFill>
              </a:defRPr>
            </a:lvl2pPr>
            <a:lvl3pPr marL="342900" indent="571500">
              <a:spcBef>
                <a:spcPts val="0"/>
              </a:spcBef>
              <a:buClrTx/>
              <a:buSzTx/>
              <a:buFontTx/>
              <a:buNone/>
              <a:defRPr sz="2000">
                <a:solidFill>
                  <a:srgbClr val="727272"/>
                </a:solidFill>
              </a:defRPr>
            </a:lvl3pPr>
            <a:lvl4pPr marL="342900" indent="1028700">
              <a:spcBef>
                <a:spcPts val="0"/>
              </a:spcBef>
              <a:buClrTx/>
              <a:buSzTx/>
              <a:buFontTx/>
              <a:buNone/>
              <a:defRPr sz="2000">
                <a:solidFill>
                  <a:srgbClr val="727272"/>
                </a:solidFill>
              </a:defRPr>
            </a:lvl4pPr>
            <a:lvl5pPr marL="342900" indent="1485900">
              <a:spcBef>
                <a:spcPts val="0"/>
              </a:spcBef>
              <a:buClrTx/>
              <a:buSzTx/>
              <a:buFontTx/>
              <a:buNone/>
              <a:defRPr sz="2000">
                <a:solidFill>
                  <a:srgbClr val="727272"/>
                </a:solidFill>
              </a:defRPr>
            </a:lvl5pPr>
          </a:lstStyle>
          <a:p>
            <a:pPr lvl="0">
              <a:defRPr sz="1800">
                <a:solidFill>
                  <a:srgbClr val="000000"/>
                </a:solidFill>
              </a:defRPr>
            </a:pPr>
            <a:r>
              <a:rPr sz="2000">
                <a:solidFill>
                  <a:srgbClr val="727272"/>
                </a:solidFill>
              </a:rPr>
              <a:t>Body Level One</a:t>
            </a:r>
          </a:p>
          <a:p>
            <a:pPr lvl="1">
              <a:defRPr sz="1800">
                <a:solidFill>
                  <a:srgbClr val="000000"/>
                </a:solidFill>
              </a:defRPr>
            </a:pPr>
            <a:r>
              <a:rPr sz="2000">
                <a:solidFill>
                  <a:srgbClr val="727272"/>
                </a:solidFill>
              </a:rPr>
              <a:t>Body Level Two</a:t>
            </a:r>
          </a:p>
          <a:p>
            <a:pPr lvl="2">
              <a:defRPr sz="1800">
                <a:solidFill>
                  <a:srgbClr val="000000"/>
                </a:solidFill>
              </a:defRPr>
            </a:pPr>
            <a:r>
              <a:rPr sz="2000">
                <a:solidFill>
                  <a:srgbClr val="727272"/>
                </a:solidFill>
              </a:rPr>
              <a:t>Body Level Three</a:t>
            </a:r>
          </a:p>
          <a:p>
            <a:pPr lvl="3">
              <a:defRPr sz="1800">
                <a:solidFill>
                  <a:srgbClr val="000000"/>
                </a:solidFill>
              </a:defRPr>
            </a:pPr>
            <a:r>
              <a:rPr sz="2000">
                <a:solidFill>
                  <a:srgbClr val="727272"/>
                </a:solidFill>
              </a:rPr>
              <a:t>Body Level Four</a:t>
            </a:r>
          </a:p>
          <a:p>
            <a:pPr lvl="4">
              <a:defRPr sz="1800">
                <a:solidFill>
                  <a:srgbClr val="000000"/>
                </a:solidFill>
              </a:defRPr>
            </a:pPr>
            <a:r>
              <a:rPr sz="2000">
                <a:solidFill>
                  <a:srgbClr val="727272"/>
                </a:solidFill>
              </a:rPr>
              <a:t>Body Level Five</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29" name="Shape 29"/>
          <p:cNvSpPr>
            <a:spLocks noGrp="1"/>
          </p:cNvSpPr>
          <p:nvPr>
            <p:ph type="body" idx="1"/>
          </p:nvPr>
        </p:nvSpPr>
        <p:spPr>
          <a:xfrm>
            <a:off x="431800" y="8813800"/>
            <a:ext cx="8255000" cy="939800"/>
          </a:xfrm>
          <a:prstGeom prst="rect">
            <a:avLst/>
          </a:prstGeom>
        </p:spPr>
        <p:txBody>
          <a:bodyPr/>
          <a:lstStyle>
            <a:lvl1pPr marL="342900" indent="-342900">
              <a:spcBef>
                <a:spcPts val="0"/>
              </a:spcBef>
              <a:buClrTx/>
              <a:buSzTx/>
              <a:buFontTx/>
              <a:buNone/>
              <a:defRPr sz="2000">
                <a:solidFill>
                  <a:srgbClr val="727272"/>
                </a:solidFill>
              </a:defRPr>
            </a:lvl1pPr>
            <a:lvl2pPr marL="342900" indent="114300">
              <a:spcBef>
                <a:spcPts val="0"/>
              </a:spcBef>
              <a:buClrTx/>
              <a:buSzTx/>
              <a:buFontTx/>
              <a:buNone/>
              <a:defRPr sz="2000">
                <a:solidFill>
                  <a:srgbClr val="727272"/>
                </a:solidFill>
              </a:defRPr>
            </a:lvl2pPr>
            <a:lvl3pPr marL="342900" indent="571500">
              <a:spcBef>
                <a:spcPts val="0"/>
              </a:spcBef>
              <a:buClrTx/>
              <a:buSzTx/>
              <a:buFontTx/>
              <a:buNone/>
              <a:defRPr sz="2000">
                <a:solidFill>
                  <a:srgbClr val="727272"/>
                </a:solidFill>
              </a:defRPr>
            </a:lvl3pPr>
            <a:lvl4pPr marL="342900" indent="1028700">
              <a:spcBef>
                <a:spcPts val="0"/>
              </a:spcBef>
              <a:buClrTx/>
              <a:buSzTx/>
              <a:buFontTx/>
              <a:buNone/>
              <a:defRPr sz="2000">
                <a:solidFill>
                  <a:srgbClr val="727272"/>
                </a:solidFill>
              </a:defRPr>
            </a:lvl4pPr>
            <a:lvl5pPr marL="342900" indent="1485900">
              <a:spcBef>
                <a:spcPts val="0"/>
              </a:spcBef>
              <a:buClrTx/>
              <a:buSzTx/>
              <a:buFontTx/>
              <a:buNone/>
              <a:defRPr sz="2000">
                <a:solidFill>
                  <a:srgbClr val="727272"/>
                </a:solidFill>
              </a:defRPr>
            </a:lvl5pPr>
          </a:lstStyle>
          <a:p>
            <a:pPr lvl="0">
              <a:defRPr sz="1800">
                <a:solidFill>
                  <a:srgbClr val="000000"/>
                </a:solidFill>
              </a:defRPr>
            </a:pPr>
            <a:r>
              <a:rPr sz="2000">
                <a:solidFill>
                  <a:srgbClr val="727272"/>
                </a:solidFill>
              </a:rPr>
              <a:t>Body Level One</a:t>
            </a:r>
          </a:p>
          <a:p>
            <a:pPr lvl="1">
              <a:defRPr sz="1800">
                <a:solidFill>
                  <a:srgbClr val="000000"/>
                </a:solidFill>
              </a:defRPr>
            </a:pPr>
            <a:r>
              <a:rPr sz="2000">
                <a:solidFill>
                  <a:srgbClr val="727272"/>
                </a:solidFill>
              </a:rPr>
              <a:t>Body Level Two</a:t>
            </a:r>
          </a:p>
          <a:p>
            <a:pPr lvl="2">
              <a:defRPr sz="1800">
                <a:solidFill>
                  <a:srgbClr val="000000"/>
                </a:solidFill>
              </a:defRPr>
            </a:pPr>
            <a:r>
              <a:rPr sz="2000">
                <a:solidFill>
                  <a:srgbClr val="727272"/>
                </a:solidFill>
              </a:rPr>
              <a:t>Body Level Three</a:t>
            </a:r>
          </a:p>
          <a:p>
            <a:pPr lvl="3">
              <a:defRPr sz="1800">
                <a:solidFill>
                  <a:srgbClr val="000000"/>
                </a:solidFill>
              </a:defRPr>
            </a:pPr>
            <a:r>
              <a:rPr sz="2000">
                <a:solidFill>
                  <a:srgbClr val="727272"/>
                </a:solidFill>
              </a:rPr>
              <a:t>Body Level Four</a:t>
            </a:r>
          </a:p>
          <a:p>
            <a:pPr lvl="4">
              <a:defRPr sz="1800">
                <a:solidFill>
                  <a:srgbClr val="000000"/>
                </a:solidFill>
              </a:defRPr>
            </a:pPr>
            <a:r>
              <a:rPr sz="2000">
                <a:solidFill>
                  <a:srgbClr val="727272"/>
                </a:solidFill>
              </a:rPr>
              <a:t>Body Level Five</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31" name="Shape 31"/>
          <p:cNvSpPr/>
          <p:nvPr/>
        </p:nvSpPr>
        <p:spPr>
          <a:xfrm>
            <a:off x="647700" y="1968500"/>
            <a:ext cx="4876800" cy="0"/>
          </a:xfrm>
          <a:prstGeom prst="line">
            <a:avLst/>
          </a:prstGeom>
          <a:ln w="12700">
            <a:solidFill>
              <a:srgbClr val="888888"/>
            </a:solidFill>
            <a:miter/>
          </a:ln>
        </p:spPr>
        <p:txBody>
          <a:bodyPr lIns="0" tIns="0" rIns="0" bIns="0"/>
          <a:lstStyle/>
          <a:p>
            <a:pPr lvl="0" algn="l" defTabSz="457200">
              <a:defRPr sz="1200">
                <a:latin typeface="+mn-lt"/>
                <a:ea typeface="+mn-ea"/>
                <a:cs typeface="+mn-cs"/>
                <a:sym typeface="Helvetica"/>
              </a:defRPr>
            </a:pPr>
            <a:endParaRPr/>
          </a:p>
        </p:txBody>
      </p:sp>
      <p:sp>
        <p:nvSpPr>
          <p:cNvPr id="32" name="Shape 32"/>
          <p:cNvSpPr>
            <a:spLocks noGrp="1"/>
          </p:cNvSpPr>
          <p:nvPr>
            <p:ph type="body" idx="1"/>
          </p:nvPr>
        </p:nvSpPr>
        <p:spPr>
          <a:xfrm>
            <a:off x="571500" y="2324100"/>
            <a:ext cx="5080000" cy="7429500"/>
          </a:xfrm>
          <a:prstGeom prst="rect">
            <a:avLst/>
          </a:prstGeom>
        </p:spPr>
        <p:txBody>
          <a:bodyPr/>
          <a:lstStyle>
            <a:lvl1pPr>
              <a:buClr>
                <a:srgbClr val="606060"/>
              </a:buClr>
              <a:defRPr>
                <a:solidFill>
                  <a:srgbClr val="606060"/>
                </a:solidFill>
              </a:defRPr>
            </a:lvl1pPr>
            <a:lvl2pPr>
              <a:buClr>
                <a:srgbClr val="606060"/>
              </a:buClr>
              <a:defRPr>
                <a:solidFill>
                  <a:srgbClr val="606060"/>
                </a:solidFill>
              </a:defRPr>
            </a:lvl2pPr>
            <a:lvl3pPr>
              <a:buClr>
                <a:srgbClr val="606060"/>
              </a:buClr>
              <a:defRPr>
                <a:solidFill>
                  <a:srgbClr val="606060"/>
                </a:solidFill>
              </a:defRPr>
            </a:lvl3pPr>
            <a:lvl4pPr>
              <a:buClr>
                <a:srgbClr val="606060"/>
              </a:buClr>
              <a:defRPr>
                <a:solidFill>
                  <a:srgbClr val="606060"/>
                </a:solidFill>
              </a:defRPr>
            </a:lvl4pPr>
            <a:lvl5pPr>
              <a:buClr>
                <a:srgbClr val="606060"/>
              </a:buClr>
              <a:defRPr>
                <a:solidFill>
                  <a:srgbClr val="606060"/>
                </a:solidFill>
              </a:defRPr>
            </a:lvl5pPr>
          </a:lstStyle>
          <a:p>
            <a:pPr lvl="0">
              <a:defRPr sz="1800">
                <a:solidFill>
                  <a:srgbClr val="000000"/>
                </a:solidFill>
              </a:defRPr>
            </a:pPr>
            <a:r>
              <a:rPr sz="2600">
                <a:solidFill>
                  <a:srgbClr val="606060"/>
                </a:solidFill>
              </a:rPr>
              <a:t>Body Level One</a:t>
            </a:r>
          </a:p>
          <a:p>
            <a:pPr lvl="1">
              <a:defRPr sz="1800">
                <a:solidFill>
                  <a:srgbClr val="000000"/>
                </a:solidFill>
              </a:defRPr>
            </a:pPr>
            <a:r>
              <a:rPr sz="2600">
                <a:solidFill>
                  <a:srgbClr val="606060"/>
                </a:solidFill>
              </a:rPr>
              <a:t>Body Level Two</a:t>
            </a:r>
          </a:p>
          <a:p>
            <a:pPr lvl="2">
              <a:defRPr sz="1800">
                <a:solidFill>
                  <a:srgbClr val="000000"/>
                </a:solidFill>
              </a:defRPr>
            </a:pPr>
            <a:r>
              <a:rPr sz="2600">
                <a:solidFill>
                  <a:srgbClr val="606060"/>
                </a:solidFill>
              </a:rPr>
              <a:t>Body Level Three</a:t>
            </a:r>
          </a:p>
          <a:p>
            <a:pPr lvl="3">
              <a:defRPr sz="1800">
                <a:solidFill>
                  <a:srgbClr val="000000"/>
                </a:solidFill>
              </a:defRPr>
            </a:pPr>
            <a:r>
              <a:rPr sz="2600">
                <a:solidFill>
                  <a:srgbClr val="606060"/>
                </a:solidFill>
              </a:rPr>
              <a:t>Body Level Four</a:t>
            </a:r>
          </a:p>
          <a:p>
            <a:pPr lvl="4">
              <a:defRPr sz="1800">
                <a:solidFill>
                  <a:srgbClr val="000000"/>
                </a:solidFill>
              </a:defRPr>
            </a:pPr>
            <a:r>
              <a:rPr sz="2600">
                <a:solidFill>
                  <a:srgbClr val="606060"/>
                </a:solidFill>
              </a:rPr>
              <a:t>Body Level Five</a:t>
            </a:r>
          </a:p>
        </p:txBody>
      </p:sp>
      <p:sp>
        <p:nvSpPr>
          <p:cNvPr id="33" name="Shape 33"/>
          <p:cNvSpPr>
            <a:spLocks noGrp="1"/>
          </p:cNvSpPr>
          <p:nvPr>
            <p:ph type="title"/>
          </p:nvPr>
        </p:nvSpPr>
        <p:spPr>
          <a:xfrm>
            <a:off x="571500" y="0"/>
            <a:ext cx="5080000" cy="1727200"/>
          </a:xfrm>
          <a:prstGeom prst="rect">
            <a:avLst/>
          </a:prstGeom>
          <a:noFill/>
        </p:spPr>
        <p:txBody>
          <a:bodyPr/>
          <a:lstStyle/>
          <a:p>
            <a:pPr lvl="0">
              <a:defRPr sz="1800"/>
            </a:pPr>
            <a:r>
              <a:rPr sz="4200"/>
              <a:t>Title Text</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647700" y="1968500"/>
            <a:ext cx="11709400" cy="0"/>
          </a:xfrm>
          <a:prstGeom prst="line">
            <a:avLst/>
          </a:prstGeom>
          <a:ln w="12700">
            <a:solidFill>
              <a:srgbClr val="888888"/>
            </a:solidFill>
            <a:miter/>
          </a:ln>
        </p:spPr>
        <p:txBody>
          <a:bodyPr lIns="0" tIns="0" rIns="0" bIns="0"/>
          <a:lstStyle/>
          <a:p>
            <a:pPr lvl="0" algn="l" defTabSz="457200">
              <a:defRPr sz="1200">
                <a:latin typeface="+mn-lt"/>
                <a:ea typeface="+mn-ea"/>
                <a:cs typeface="+mn-cs"/>
                <a:sym typeface="Helvetica"/>
              </a:defRPr>
            </a:pPr>
            <a:endParaRPr/>
          </a:p>
        </p:txBody>
      </p:sp>
      <p:sp>
        <p:nvSpPr>
          <p:cNvPr id="3" name="Shape 3"/>
          <p:cNvSpPr>
            <a:spLocks noGrp="1"/>
          </p:cNvSpPr>
          <p:nvPr>
            <p:ph type="title"/>
          </p:nvPr>
        </p:nvSpPr>
        <p:spPr>
          <a:xfrm>
            <a:off x="571500" y="0"/>
            <a:ext cx="11861800" cy="1727200"/>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50800" tIns="50800" rIns="50800" bIns="50800" anchor="b"/>
          <a:lstStyle/>
          <a:p>
            <a:pPr lvl="0">
              <a:defRPr sz="1800"/>
            </a:pPr>
            <a:r>
              <a:rPr sz="4200"/>
              <a:t>Title Text</a:t>
            </a:r>
          </a:p>
        </p:txBody>
      </p:sp>
      <p:sp>
        <p:nvSpPr>
          <p:cNvPr id="4" name="Shape 4"/>
          <p:cNvSpPr>
            <a:spLocks noGrp="1"/>
          </p:cNvSpPr>
          <p:nvPr>
            <p:ph type="body" idx="1"/>
          </p:nvPr>
        </p:nvSpPr>
        <p:spPr>
          <a:xfrm>
            <a:off x="571500" y="2324100"/>
            <a:ext cx="5219700" cy="7429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lstStyle/>
          <a:p>
            <a:pPr lvl="0">
              <a:defRPr sz="1800"/>
            </a:pPr>
            <a:r>
              <a:rPr sz="2600"/>
              <a:t>Body Level One</a:t>
            </a:r>
          </a:p>
          <a:p>
            <a:pPr lvl="1">
              <a:defRPr sz="1800"/>
            </a:pPr>
            <a:r>
              <a:rPr sz="2600"/>
              <a:t>Body Level Two</a:t>
            </a:r>
          </a:p>
          <a:p>
            <a:pPr lvl="2">
              <a:defRPr sz="1800"/>
            </a:pPr>
            <a:r>
              <a:rPr sz="2600"/>
              <a:t>Body Level Three</a:t>
            </a:r>
          </a:p>
          <a:p>
            <a:pPr lvl="3">
              <a:defRPr sz="1800"/>
            </a:pPr>
            <a:r>
              <a:rPr sz="2600"/>
              <a:t>Body Level Four</a:t>
            </a:r>
          </a:p>
          <a:p>
            <a:pPr lvl="4">
              <a:defRPr sz="1800"/>
            </a:pPr>
            <a:r>
              <a:rPr sz="2600"/>
              <a:t>Body Level Five</a:t>
            </a:r>
          </a:p>
        </p:txBody>
      </p:sp>
      <p:sp>
        <p:nvSpPr>
          <p:cNvPr id="5" name="Shape 5"/>
          <p:cNvSpPr>
            <a:spLocks noGrp="1"/>
          </p:cNvSpPr>
          <p:nvPr>
            <p:ph type="sldNum" sz="quarter" idx="2"/>
          </p:nvPr>
        </p:nvSpPr>
        <p:spPr>
          <a:xfrm>
            <a:off x="12277496" y="9194800"/>
            <a:ext cx="301854" cy="289662"/>
          </a:xfrm>
          <a:prstGeom prst="rect">
            <a:avLst/>
          </a:prstGeom>
          <a:ln w="12700">
            <a:miter lim="400000"/>
          </a:ln>
        </p:spPr>
        <p:txBody>
          <a:bodyPr wrap="none" lIns="45719" rIns="45719">
            <a:spAutoFit/>
          </a:bodyPr>
          <a:lstStyle>
            <a:lvl1pPr algn="r" defTabSz="457200">
              <a:defRPr sz="1400"/>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spd="med"/>
  <p:txStyles>
    <p:titleStyle>
      <a:lvl1pPr>
        <a:defRPr sz="4200">
          <a:latin typeface="Helvetica Neue Light"/>
          <a:ea typeface="Helvetica Neue Light"/>
          <a:cs typeface="Helvetica Neue Light"/>
          <a:sym typeface="Helvetica Neue Light"/>
        </a:defRPr>
      </a:lvl1pPr>
      <a:lvl2pPr>
        <a:defRPr sz="4200">
          <a:latin typeface="Helvetica Neue Light"/>
          <a:ea typeface="Helvetica Neue Light"/>
          <a:cs typeface="Helvetica Neue Light"/>
          <a:sym typeface="Helvetica Neue Light"/>
        </a:defRPr>
      </a:lvl2pPr>
      <a:lvl3pPr>
        <a:defRPr sz="4200">
          <a:latin typeface="Helvetica Neue Light"/>
          <a:ea typeface="Helvetica Neue Light"/>
          <a:cs typeface="Helvetica Neue Light"/>
          <a:sym typeface="Helvetica Neue Light"/>
        </a:defRPr>
      </a:lvl3pPr>
      <a:lvl4pPr>
        <a:defRPr sz="4200">
          <a:latin typeface="Helvetica Neue Light"/>
          <a:ea typeface="Helvetica Neue Light"/>
          <a:cs typeface="Helvetica Neue Light"/>
          <a:sym typeface="Helvetica Neue Light"/>
        </a:defRPr>
      </a:lvl4pPr>
      <a:lvl5pPr>
        <a:defRPr sz="4200">
          <a:latin typeface="Helvetica Neue Light"/>
          <a:ea typeface="Helvetica Neue Light"/>
          <a:cs typeface="Helvetica Neue Light"/>
          <a:sym typeface="Helvetica Neue Light"/>
        </a:defRPr>
      </a:lvl5pPr>
      <a:lvl6pPr indent="457200">
        <a:defRPr sz="4200">
          <a:latin typeface="Helvetica Neue Light"/>
          <a:ea typeface="Helvetica Neue Light"/>
          <a:cs typeface="Helvetica Neue Light"/>
          <a:sym typeface="Helvetica Neue Light"/>
        </a:defRPr>
      </a:lvl6pPr>
      <a:lvl7pPr indent="914400">
        <a:defRPr sz="4200">
          <a:latin typeface="Helvetica Neue Light"/>
          <a:ea typeface="Helvetica Neue Light"/>
          <a:cs typeface="Helvetica Neue Light"/>
          <a:sym typeface="Helvetica Neue Light"/>
        </a:defRPr>
      </a:lvl7pPr>
      <a:lvl8pPr indent="1371600">
        <a:defRPr sz="4200">
          <a:latin typeface="Helvetica Neue Light"/>
          <a:ea typeface="Helvetica Neue Light"/>
          <a:cs typeface="Helvetica Neue Light"/>
          <a:sym typeface="Helvetica Neue Light"/>
        </a:defRPr>
      </a:lvl8pPr>
      <a:lvl9pPr indent="1828800">
        <a:defRPr sz="4200">
          <a:latin typeface="Helvetica Neue Light"/>
          <a:ea typeface="Helvetica Neue Light"/>
          <a:cs typeface="Helvetica Neue Light"/>
          <a:sym typeface="Helvetica Neue Light"/>
        </a:defRPr>
      </a:lvl9pPr>
    </p:titleStyle>
    <p:bodyStyle>
      <a:lvl1pPr marL="266700" indent="-266700">
        <a:spcBef>
          <a:spcPts val="4800"/>
        </a:spcBef>
        <a:buClr>
          <a:srgbClr val="000000"/>
        </a:buClr>
        <a:buSzPct val="100000"/>
        <a:buFont typeface="Helvetica Neue"/>
        <a:buChar char="•"/>
        <a:defRPr sz="2600">
          <a:latin typeface="Helvetica Neue"/>
          <a:ea typeface="Helvetica Neue"/>
          <a:cs typeface="Helvetica Neue"/>
          <a:sym typeface="Helvetica Neue"/>
        </a:defRPr>
      </a:lvl1pPr>
      <a:lvl2pPr marL="778933" indent="-385233">
        <a:spcBef>
          <a:spcPts val="4800"/>
        </a:spcBef>
        <a:buClr>
          <a:srgbClr val="000000"/>
        </a:buClr>
        <a:buSzPct val="100000"/>
        <a:buFont typeface="Helvetica Neue"/>
        <a:buChar char="•"/>
        <a:defRPr sz="2600">
          <a:latin typeface="Helvetica Neue"/>
          <a:ea typeface="Helvetica Neue"/>
          <a:cs typeface="Helvetica Neue"/>
          <a:sym typeface="Helvetica Neue"/>
        </a:defRPr>
      </a:lvl2pPr>
      <a:lvl3pPr marL="1223433" indent="-385233">
        <a:spcBef>
          <a:spcPts val="4800"/>
        </a:spcBef>
        <a:buClr>
          <a:srgbClr val="000000"/>
        </a:buClr>
        <a:buSzPct val="100000"/>
        <a:buFont typeface="Helvetica Neue"/>
        <a:buChar char="•"/>
        <a:defRPr sz="2600">
          <a:latin typeface="Helvetica Neue"/>
          <a:ea typeface="Helvetica Neue"/>
          <a:cs typeface="Helvetica Neue"/>
          <a:sym typeface="Helvetica Neue"/>
        </a:defRPr>
      </a:lvl3pPr>
      <a:lvl4pPr marL="1667933" indent="-385233">
        <a:spcBef>
          <a:spcPts val="4800"/>
        </a:spcBef>
        <a:buClr>
          <a:srgbClr val="000000"/>
        </a:buClr>
        <a:buSzPct val="100000"/>
        <a:buFont typeface="Helvetica Neue"/>
        <a:buChar char="•"/>
        <a:defRPr sz="2600">
          <a:latin typeface="Helvetica Neue"/>
          <a:ea typeface="Helvetica Neue"/>
          <a:cs typeface="Helvetica Neue"/>
          <a:sym typeface="Helvetica Neue"/>
        </a:defRPr>
      </a:lvl4pPr>
      <a:lvl5pPr marL="2112433" indent="-385233">
        <a:spcBef>
          <a:spcPts val="4800"/>
        </a:spcBef>
        <a:buClr>
          <a:srgbClr val="000000"/>
        </a:buClr>
        <a:buSzPct val="100000"/>
        <a:buFont typeface="Helvetica Neue"/>
        <a:buChar char="•"/>
        <a:defRPr sz="2600">
          <a:latin typeface="Helvetica Neue"/>
          <a:ea typeface="Helvetica Neue"/>
          <a:cs typeface="Helvetica Neue"/>
          <a:sym typeface="Helvetica Neue"/>
        </a:defRPr>
      </a:lvl5pPr>
      <a:lvl6pPr marL="2569633" indent="-385233">
        <a:spcBef>
          <a:spcPts val="4800"/>
        </a:spcBef>
        <a:buClr>
          <a:srgbClr val="000000"/>
        </a:buClr>
        <a:buSzPct val="100000"/>
        <a:buFont typeface="Helvetica Neue"/>
        <a:buChar char="•"/>
        <a:defRPr sz="2600">
          <a:latin typeface="Helvetica Neue"/>
          <a:ea typeface="Helvetica Neue"/>
          <a:cs typeface="Helvetica Neue"/>
          <a:sym typeface="Helvetica Neue"/>
        </a:defRPr>
      </a:lvl6pPr>
      <a:lvl7pPr marL="3026833" indent="-385233">
        <a:spcBef>
          <a:spcPts val="4800"/>
        </a:spcBef>
        <a:buClr>
          <a:srgbClr val="000000"/>
        </a:buClr>
        <a:buSzPct val="100000"/>
        <a:buFont typeface="Helvetica Neue"/>
        <a:buChar char="•"/>
        <a:defRPr sz="2600">
          <a:latin typeface="Helvetica Neue"/>
          <a:ea typeface="Helvetica Neue"/>
          <a:cs typeface="Helvetica Neue"/>
          <a:sym typeface="Helvetica Neue"/>
        </a:defRPr>
      </a:lvl7pPr>
      <a:lvl8pPr marL="3484033" indent="-385233">
        <a:spcBef>
          <a:spcPts val="4800"/>
        </a:spcBef>
        <a:buClr>
          <a:srgbClr val="000000"/>
        </a:buClr>
        <a:buSzPct val="100000"/>
        <a:buFont typeface="Helvetica Neue"/>
        <a:buChar char="•"/>
        <a:defRPr sz="2600">
          <a:latin typeface="Helvetica Neue"/>
          <a:ea typeface="Helvetica Neue"/>
          <a:cs typeface="Helvetica Neue"/>
          <a:sym typeface="Helvetica Neue"/>
        </a:defRPr>
      </a:lvl8pPr>
      <a:lvl9pPr marL="3941233" indent="-385233">
        <a:spcBef>
          <a:spcPts val="4800"/>
        </a:spcBef>
        <a:buClr>
          <a:srgbClr val="000000"/>
        </a:buClr>
        <a:buSzPct val="100000"/>
        <a:buFont typeface="Helvetica Neue"/>
        <a:buChar char="•"/>
        <a:defRPr sz="2600">
          <a:latin typeface="Helvetica Neue"/>
          <a:ea typeface="Helvetica Neue"/>
          <a:cs typeface="Helvetica Neue"/>
          <a:sym typeface="Helvetica Neue"/>
        </a:defRPr>
      </a:lvl9pPr>
    </p:bodyStyle>
    <p:otherStyle>
      <a:lvl1pPr algn="r" defTabSz="457200">
        <a:defRPr sz="1400">
          <a:solidFill>
            <a:schemeClr val="tx1"/>
          </a:solidFill>
          <a:latin typeface="+mn-lt"/>
          <a:ea typeface="+mn-ea"/>
          <a:cs typeface="+mn-cs"/>
          <a:sym typeface="Helvetica Neue"/>
        </a:defRPr>
      </a:lvl1pPr>
      <a:lvl2pPr indent="457200" algn="r" defTabSz="457200">
        <a:defRPr sz="1400">
          <a:solidFill>
            <a:schemeClr val="tx1"/>
          </a:solidFill>
          <a:latin typeface="+mn-lt"/>
          <a:ea typeface="+mn-ea"/>
          <a:cs typeface="+mn-cs"/>
          <a:sym typeface="Helvetica Neue"/>
        </a:defRPr>
      </a:lvl2pPr>
      <a:lvl3pPr indent="914400" algn="r" defTabSz="457200">
        <a:defRPr sz="1400">
          <a:solidFill>
            <a:schemeClr val="tx1"/>
          </a:solidFill>
          <a:latin typeface="+mn-lt"/>
          <a:ea typeface="+mn-ea"/>
          <a:cs typeface="+mn-cs"/>
          <a:sym typeface="Helvetica Neue"/>
        </a:defRPr>
      </a:lvl3pPr>
      <a:lvl4pPr indent="1371600" algn="r" defTabSz="457200">
        <a:defRPr sz="1400">
          <a:solidFill>
            <a:schemeClr val="tx1"/>
          </a:solidFill>
          <a:latin typeface="+mn-lt"/>
          <a:ea typeface="+mn-ea"/>
          <a:cs typeface="+mn-cs"/>
          <a:sym typeface="Helvetica Neue"/>
        </a:defRPr>
      </a:lvl4pPr>
      <a:lvl5pPr indent="1828800" algn="r" defTabSz="457200">
        <a:defRPr sz="1400">
          <a:solidFill>
            <a:schemeClr val="tx1"/>
          </a:solidFill>
          <a:latin typeface="+mn-lt"/>
          <a:ea typeface="+mn-ea"/>
          <a:cs typeface="+mn-cs"/>
          <a:sym typeface="Helvetica Neue"/>
        </a:defRPr>
      </a:lvl5pPr>
      <a:lvl6pPr algn="r" defTabSz="457200">
        <a:defRPr sz="1400">
          <a:solidFill>
            <a:schemeClr val="tx1"/>
          </a:solidFill>
          <a:latin typeface="+mn-lt"/>
          <a:ea typeface="+mn-ea"/>
          <a:cs typeface="+mn-cs"/>
          <a:sym typeface="Helvetica Neue"/>
        </a:defRPr>
      </a:lvl6pPr>
      <a:lvl7pPr algn="r" defTabSz="457200">
        <a:defRPr sz="1400">
          <a:solidFill>
            <a:schemeClr val="tx1"/>
          </a:solidFill>
          <a:latin typeface="+mn-lt"/>
          <a:ea typeface="+mn-ea"/>
          <a:cs typeface="+mn-cs"/>
          <a:sym typeface="Helvetica Neue"/>
        </a:defRPr>
      </a:lvl7pPr>
      <a:lvl8pPr algn="r" defTabSz="457200">
        <a:defRPr sz="1400">
          <a:solidFill>
            <a:schemeClr val="tx1"/>
          </a:solidFill>
          <a:latin typeface="+mn-lt"/>
          <a:ea typeface="+mn-ea"/>
          <a:cs typeface="+mn-cs"/>
          <a:sym typeface="Helvetica Neue"/>
        </a:defRPr>
      </a:lvl8pPr>
      <a:lvl9pPr algn="r" defTabSz="457200">
        <a:defRPr sz="1400">
          <a:solidFill>
            <a:schemeClr val="tx1"/>
          </a:solidFill>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mullally@wit.ie" TargetMode="External"/><Relationship Id="rId2" Type="http://schemas.openxmlformats.org/officeDocument/2006/relationships/hyperlink" Target="mailto:edeleastar@wit.ie" TargetMode="Externa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hyperlink" Target="http://reference.sitepoint.com/css/height" TargetMode="External"/><Relationship Id="rId2" Type="http://schemas.openxmlformats.org/officeDocument/2006/relationships/hyperlink" Target="http://reference.sitepoint.com/css/width"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reference.sitepoint.com/css/viewpor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reference.sitepoint.com/css/formattingcontext" TargetMode="External"/><Relationship Id="rId2" Type="http://schemas.openxmlformats.org/officeDocument/2006/relationships/hyperlink" Target="http://reference.sitepoint.com/css/position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maxdesign.com.au/articles/liquid/"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reference.sitepoint.com/css/csslayout"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xfrm>
            <a:off x="905256" y="3120212"/>
            <a:ext cx="11226801" cy="1028701"/>
          </a:xfrm>
          <a:prstGeom prst="rect">
            <a:avLst/>
          </a:prstGeom>
        </p:spPr>
        <p:txBody>
          <a:bodyPr/>
          <a:lstStyle>
            <a:lvl1pPr>
              <a:defRPr sz="4200">
                <a:latin typeface="Helvetica Neue Light"/>
                <a:ea typeface="Helvetica Neue Light"/>
                <a:cs typeface="Helvetica Neue Light"/>
                <a:sym typeface="Helvetica Neue Light"/>
              </a:defRPr>
            </a:lvl1pPr>
          </a:lstStyle>
          <a:p>
            <a:pPr lvl="0">
              <a:defRPr sz="1800"/>
            </a:pPr>
            <a:r>
              <a:rPr sz="4200"/>
              <a:t>Web Development</a:t>
            </a:r>
          </a:p>
        </p:txBody>
      </p:sp>
      <p:sp>
        <p:nvSpPr>
          <p:cNvPr id="88" name="Shape 88"/>
          <p:cNvSpPr>
            <a:spLocks noGrp="1"/>
          </p:cNvSpPr>
          <p:nvPr>
            <p:ph type="body" idx="1"/>
          </p:nvPr>
        </p:nvSpPr>
        <p:spPr>
          <a:xfrm>
            <a:off x="3727450" y="4800600"/>
            <a:ext cx="5778500" cy="1981200"/>
          </a:xfrm>
          <a:prstGeom prst="rect">
            <a:avLst/>
          </a:prstGeom>
        </p:spPr>
        <p:txBody>
          <a:bodyPr/>
          <a:lstStyle/>
          <a:p>
            <a:pPr lvl="0">
              <a:defRPr sz="1800"/>
            </a:pPr>
            <a:r>
              <a:rPr sz="2000" dirty="0" err="1"/>
              <a:t>Eamonn</a:t>
            </a:r>
            <a:r>
              <a:rPr sz="2000" dirty="0"/>
              <a:t> de </a:t>
            </a:r>
            <a:r>
              <a:rPr sz="2000" dirty="0" err="1"/>
              <a:t>Leastar</a:t>
            </a:r>
            <a:r>
              <a:rPr sz="2000" dirty="0"/>
              <a:t> (</a:t>
            </a:r>
            <a:r>
              <a:rPr sz="2000" dirty="0">
                <a:hlinkClick r:id="rId2"/>
              </a:rPr>
              <a:t>edeleastar@wit.ie</a:t>
            </a:r>
            <a:r>
              <a:rPr sz="2000" dirty="0" smtClean="0"/>
              <a:t>)</a:t>
            </a:r>
            <a:endParaRPr lang="en-IE" sz="2000" dirty="0" smtClean="0"/>
          </a:p>
          <a:p>
            <a:pPr lvl="0">
              <a:defRPr sz="1800"/>
            </a:pPr>
            <a:r>
              <a:rPr lang="en-IE" dirty="0" err="1" smtClean="0"/>
              <a:t>Dr.</a:t>
            </a:r>
            <a:r>
              <a:rPr lang="en-IE" dirty="0" smtClean="0"/>
              <a:t> Brenda Mullally (</a:t>
            </a:r>
            <a:r>
              <a:rPr lang="en-IE" dirty="0" smtClean="0">
                <a:hlinkClick r:id="rId3"/>
              </a:rPr>
              <a:t>bmullally@wit.ie</a:t>
            </a:r>
            <a:r>
              <a:rPr lang="en-IE" dirty="0" smtClean="0"/>
              <a:t>)</a:t>
            </a:r>
          </a:p>
          <a:p>
            <a:pPr lvl="0">
              <a:defRPr sz="1800"/>
            </a:pPr>
            <a:endParaRPr sz="2000" dirty="0"/>
          </a:p>
          <a:p>
            <a:pPr lvl="0">
              <a:defRPr sz="1800"/>
            </a:pPr>
            <a:endParaRPr sz="2000"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12376353" y="9194800"/>
            <a:ext cx="202997" cy="289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defTabSz="457200">
              <a:defRPr sz="1400"/>
            </a:lvl1pPr>
          </a:lstStyle>
          <a:p>
            <a:pPr lvl="0">
              <a:defRPr sz="1800"/>
            </a:pPr>
            <a:r>
              <a:rPr sz="1400"/>
              <a:t>9</a:t>
            </a:r>
          </a:p>
        </p:txBody>
      </p:sp>
      <p:sp>
        <p:nvSpPr>
          <p:cNvPr id="129" name="Shape 129"/>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defRPr sz="1800"/>
            </a:pPr>
            <a:r>
              <a:rPr sz="4200"/>
              <a:t>Calculating Box Dimensions</a:t>
            </a:r>
          </a:p>
        </p:txBody>
      </p:sp>
      <p:sp>
        <p:nvSpPr>
          <p:cNvPr id="130" name="Shape 130"/>
          <p:cNvSpPr>
            <a:spLocks noGrp="1"/>
          </p:cNvSpPr>
          <p:nvPr>
            <p:ph type="body" idx="4294967295"/>
          </p:nvPr>
        </p:nvSpPr>
        <p:spPr>
          <a:xfrm>
            <a:off x="609600" y="2159000"/>
            <a:ext cx="11036300" cy="6908800"/>
          </a:xfrm>
          <a:prstGeom prst="rect">
            <a:avLst/>
          </a:prstGeom>
        </p:spPr>
        <p:txBody>
          <a:bodyPr lIns="0" tIns="0" rIns="0" bIns="0">
            <a:normAutofit/>
          </a:bodyPr>
          <a:lstStyle/>
          <a:p>
            <a:pPr lvl="0">
              <a:defRPr sz="1800"/>
            </a:pPr>
            <a:r>
              <a:rPr sz="2600"/>
              <a:t>Block-level elements can only be rectangular. </a:t>
            </a:r>
          </a:p>
          <a:p>
            <a:pPr lvl="0">
              <a:spcBef>
                <a:spcPts val="8500"/>
              </a:spcBef>
              <a:defRPr sz="1800"/>
            </a:pPr>
            <a:r>
              <a:rPr sz="2600"/>
              <a:t>Calculate the overall dimensions of a block-level element by taking into account the height and width of the content area, as well as any margins, padding, and borders that are applied to the element.</a:t>
            </a:r>
          </a:p>
          <a:p>
            <a:pPr lvl="0">
              <a:spcBef>
                <a:spcPts val="8500"/>
              </a:spcBef>
              <a:defRPr sz="1800"/>
            </a:pPr>
            <a:r>
              <a:rPr sz="2600"/>
              <a:t>Define the content width of an element by declaring its </a:t>
            </a:r>
            <a:r>
              <a:rPr sz="2600" u="sng">
                <a:solidFill>
                  <a:srgbClr val="009999"/>
                </a:solidFill>
                <a:uFill>
                  <a:solidFill>
                    <a:srgbClr val="009999"/>
                  </a:solidFill>
                </a:uFill>
                <a:hlinkClick r:id="rId2"/>
              </a:rPr>
              <a:t>width</a:t>
            </a:r>
            <a:r>
              <a:rPr sz="2600"/>
              <a:t> and </a:t>
            </a:r>
            <a:r>
              <a:rPr sz="2600" u="sng">
                <a:solidFill>
                  <a:srgbClr val="009999"/>
                </a:solidFill>
                <a:uFill>
                  <a:solidFill>
                    <a:srgbClr val="009999"/>
                  </a:solidFill>
                </a:uFill>
                <a:hlinkClick r:id="rId3"/>
              </a:rPr>
              <a:t>height</a:t>
            </a:r>
            <a:r>
              <a:rPr sz="2600"/>
              <a:t> properties. If no declarations are applied, the default value for the width and height properties is auto.</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defTabSz="457200">
              <a:defRPr sz="1400"/>
            </a:lvl1pPr>
          </a:lstStyle>
          <a:p>
            <a:pPr lvl="0">
              <a:defRPr sz="1800"/>
            </a:pPr>
            <a:r>
              <a:rPr sz="1400"/>
              <a:t>10</a:t>
            </a:r>
          </a:p>
        </p:txBody>
      </p:sp>
      <p:sp>
        <p:nvSpPr>
          <p:cNvPr id="133" name="Shape 133"/>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defRPr sz="1800"/>
            </a:pPr>
            <a:r>
              <a:rPr sz="4200"/>
              <a:t>The Containing Block</a:t>
            </a:r>
          </a:p>
        </p:txBody>
      </p:sp>
      <p:sp>
        <p:nvSpPr>
          <p:cNvPr id="134" name="Shape 134"/>
          <p:cNvSpPr>
            <a:spLocks noGrp="1"/>
          </p:cNvSpPr>
          <p:nvPr>
            <p:ph type="body" idx="4294967295"/>
          </p:nvPr>
        </p:nvSpPr>
        <p:spPr>
          <a:xfrm>
            <a:off x="571500" y="2324100"/>
            <a:ext cx="11684000" cy="6527800"/>
          </a:xfrm>
          <a:prstGeom prst="rect">
            <a:avLst/>
          </a:prstGeom>
        </p:spPr>
        <p:txBody>
          <a:bodyPr lIns="0" tIns="0" rIns="0" bIns="0">
            <a:normAutofit/>
          </a:bodyPr>
          <a:lstStyle/>
          <a:p>
            <a:pPr lvl="0">
              <a:defRPr sz="1800"/>
            </a:pPr>
            <a:r>
              <a:rPr sz="2600"/>
              <a:t>CSS rendering comprises the tasks of laying out and rendering numerous boxes. Element boxes are positioned within a formatting context, which, by default, is provided by the box generated by a parent element.</a:t>
            </a:r>
          </a:p>
          <a:p>
            <a:pPr lvl="0">
              <a:defRPr sz="1800"/>
            </a:pPr>
            <a:r>
              <a:rPr sz="2600"/>
              <a:t>When we specify the positions or dimensions of element boxes, we</a:t>
            </a:r>
            <a:r>
              <a:rPr sz="2600">
                <a:latin typeface="Arial"/>
                <a:ea typeface="Arial"/>
                <a:cs typeface="Arial"/>
                <a:sym typeface="Arial"/>
              </a:rPr>
              <a:t>’</a:t>
            </a:r>
            <a:r>
              <a:rPr sz="2600"/>
              <a:t>re doing so relative to what</a:t>
            </a:r>
            <a:r>
              <a:rPr sz="2600">
                <a:latin typeface="Arial"/>
                <a:ea typeface="Arial"/>
                <a:cs typeface="Arial"/>
                <a:sym typeface="Arial"/>
              </a:rPr>
              <a:t>’</a:t>
            </a:r>
            <a:r>
              <a:rPr sz="2600"/>
              <a:t>s known as the containing block, which is a very important concept in CSS layout.</a:t>
            </a:r>
          </a:p>
          <a:p>
            <a:pPr lvl="0">
              <a:defRPr sz="1800"/>
            </a:pPr>
            <a:r>
              <a:rPr sz="2600"/>
              <a:t>The containing block for the root element is called the initial containing block, and has the same dimensions as the </a:t>
            </a:r>
            <a:r>
              <a:rPr sz="2600" u="sng">
                <a:solidFill>
                  <a:srgbClr val="009999"/>
                </a:solidFill>
                <a:uFill>
                  <a:solidFill>
                    <a:srgbClr val="009999"/>
                  </a:solidFill>
                </a:uFill>
                <a:hlinkClick r:id="rId2"/>
              </a:rPr>
              <a:t>viewport</a:t>
            </a:r>
            <a:r>
              <a:rPr sz="2600"/>
              <a:t> - generally the browser window</a:t>
            </a:r>
          </a:p>
          <a:p>
            <a:pPr lvl="0">
              <a:defRPr sz="1800"/>
            </a:pPr>
            <a:r>
              <a:rPr sz="2600"/>
              <a:t>The containing block for other elements is generally the immediate parent</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defTabSz="457200">
              <a:defRPr sz="1400"/>
            </a:lvl1pPr>
          </a:lstStyle>
          <a:p>
            <a:pPr lvl="0">
              <a:defRPr sz="1800"/>
            </a:pPr>
            <a:r>
              <a:rPr sz="1400"/>
              <a:t>11</a:t>
            </a:r>
          </a:p>
        </p:txBody>
      </p:sp>
      <p:sp>
        <p:nvSpPr>
          <p:cNvPr id="137" name="Shape 137"/>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defRPr sz="1800"/>
            </a:pPr>
            <a:r>
              <a:rPr sz="4200"/>
              <a:t>Collapsing Margins</a:t>
            </a:r>
          </a:p>
        </p:txBody>
      </p:sp>
      <p:sp>
        <p:nvSpPr>
          <p:cNvPr id="138" name="Shape 138"/>
          <p:cNvSpPr>
            <a:spLocks noGrp="1"/>
          </p:cNvSpPr>
          <p:nvPr>
            <p:ph type="body" idx="4294967295"/>
          </p:nvPr>
        </p:nvSpPr>
        <p:spPr>
          <a:xfrm>
            <a:off x="571500" y="2324100"/>
            <a:ext cx="8191500" cy="6946900"/>
          </a:xfrm>
          <a:prstGeom prst="rect">
            <a:avLst/>
          </a:prstGeom>
        </p:spPr>
        <p:txBody>
          <a:bodyPr lIns="0" tIns="0" rIns="0" bIns="0">
            <a:normAutofit/>
          </a:bodyPr>
          <a:lstStyle/>
          <a:p>
            <a:pPr lvl="0">
              <a:defRPr sz="1800"/>
            </a:pPr>
            <a:r>
              <a:rPr sz="2600"/>
              <a:t>When the vertical margins of two elements are touching, only the margin of the element with the largest margin value will be honored, while the margin of the element with the smaller margin value will be collapsed to zero</a:t>
            </a:r>
          </a:p>
          <a:p>
            <a:pPr lvl="0">
              <a:spcBef>
                <a:spcPts val="3000"/>
              </a:spcBef>
              <a:defRPr sz="1800"/>
            </a:pPr>
            <a:r>
              <a:rPr sz="2600"/>
              <a:t>In this example, the gap between the elements is only 25px, and the smaller margin has collapsed to zero</a:t>
            </a:r>
          </a:p>
          <a:p>
            <a:pPr lvl="0">
              <a:spcBef>
                <a:spcPts val="3000"/>
              </a:spcBef>
              <a:defRPr sz="1800"/>
            </a:pPr>
            <a:r>
              <a:rPr sz="2600"/>
              <a:t>Exceptions to this rule:</a:t>
            </a:r>
          </a:p>
          <a:p>
            <a:pPr marL="711200" lvl="1" indent="-266700">
              <a:spcBef>
                <a:spcPts val="3000"/>
              </a:spcBef>
              <a:defRPr sz="1800"/>
            </a:pPr>
            <a:r>
              <a:rPr sz="2600"/>
              <a:t>floated elements</a:t>
            </a:r>
          </a:p>
          <a:p>
            <a:pPr marL="711200" lvl="1" indent="-266700">
              <a:spcBef>
                <a:spcPts val="3000"/>
              </a:spcBef>
              <a:defRPr sz="1800"/>
            </a:pPr>
            <a:r>
              <a:rPr sz="2600"/>
              <a:t>absolutely positioned elements</a:t>
            </a:r>
          </a:p>
          <a:p>
            <a:pPr marL="711200" lvl="1" indent="-266700">
              <a:spcBef>
                <a:spcPts val="3000"/>
              </a:spcBef>
              <a:defRPr sz="1800"/>
            </a:pPr>
            <a:r>
              <a:rPr sz="2600"/>
              <a:t>4 other special cases....</a:t>
            </a:r>
          </a:p>
        </p:txBody>
      </p:sp>
      <p:grpSp>
        <p:nvGrpSpPr>
          <p:cNvPr id="141" name="Group 141"/>
          <p:cNvGrpSpPr/>
          <p:nvPr/>
        </p:nvGrpSpPr>
        <p:grpSpPr>
          <a:xfrm>
            <a:off x="8966200" y="2451100"/>
            <a:ext cx="3251200" cy="2921000"/>
            <a:chOff x="0" y="0"/>
            <a:chExt cx="3251200" cy="2921000"/>
          </a:xfrm>
        </p:grpSpPr>
        <p:sp>
          <p:nvSpPr>
            <p:cNvPr id="139" name="Shape 139"/>
            <p:cNvSpPr/>
            <p:nvPr/>
          </p:nvSpPr>
          <p:spPr>
            <a:xfrm>
              <a:off x="0" y="0"/>
              <a:ext cx="3251200" cy="2921000"/>
            </a:xfrm>
            <a:prstGeom prst="rect">
              <a:avLst/>
            </a:prstGeom>
            <a:solidFill>
              <a:srgbClr val="FFFFFF"/>
            </a:solidFill>
            <a:ln w="12700" cap="flat">
              <a:solidFill>
                <a:srgbClr val="000000"/>
              </a:solidFill>
              <a:prstDash val="solid"/>
              <a:round/>
            </a:ln>
            <a:effectLst/>
          </p:spPr>
          <p:txBody>
            <a:bodyPr wrap="square" lIns="0" tIns="0" rIns="0" bIns="0" numCol="1" anchor="b">
              <a:noAutofit/>
            </a:bodyPr>
            <a:lstStyle/>
            <a:p>
              <a:pPr lvl="0" algn="l" defTabSz="457200">
                <a:defRPr sz="1800">
                  <a:latin typeface="Courier"/>
                  <a:ea typeface="Courier"/>
                  <a:cs typeface="Courier"/>
                  <a:sym typeface="Courier"/>
                </a:defRPr>
              </a:pPr>
              <a:endParaRPr/>
            </a:p>
          </p:txBody>
        </p:sp>
        <p:sp>
          <p:nvSpPr>
            <p:cNvPr id="140" name="Shape 140"/>
            <p:cNvSpPr/>
            <p:nvPr/>
          </p:nvSpPr>
          <p:spPr>
            <a:xfrm>
              <a:off x="0" y="126999"/>
              <a:ext cx="3251200" cy="2794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b">
              <a:spAutoFit/>
            </a:bodyPr>
            <a:lstStyle/>
            <a:p>
              <a:pPr lvl="0" algn="l" defTabSz="457200">
                <a:defRPr sz="1800"/>
              </a:pPr>
              <a:r>
                <a:rPr>
                  <a:latin typeface="Courier"/>
                  <a:ea typeface="Courier"/>
                  <a:cs typeface="Courier"/>
                  <a:sym typeface="Courier"/>
                </a:rPr>
                <a:t>h1 </a:t>
              </a:r>
            </a:p>
            <a:p>
              <a:pPr lvl="0" algn="l" defTabSz="457200">
                <a:defRPr sz="1800"/>
              </a:pPr>
              <a:r>
                <a:rPr>
                  <a:latin typeface="Courier"/>
                  <a:ea typeface="Courier"/>
                  <a:cs typeface="Courier"/>
                  <a:sym typeface="Courier"/>
                </a:rPr>
                <a:t>{</a:t>
              </a:r>
            </a:p>
            <a:p>
              <a:pPr lvl="0" algn="l" defTabSz="457200">
                <a:defRPr sz="1800"/>
              </a:pPr>
              <a:r>
                <a:rPr>
                  <a:latin typeface="Courier"/>
                  <a:ea typeface="Courier"/>
                  <a:cs typeface="Courier"/>
                  <a:sym typeface="Courier"/>
                </a:rPr>
                <a:t>  margin: 0 0 25px 0;</a:t>
              </a:r>
            </a:p>
            <a:p>
              <a:pPr lvl="0" algn="l" defTabSz="457200">
                <a:defRPr sz="1800"/>
              </a:pPr>
              <a:r>
                <a:rPr>
                  <a:latin typeface="Courier"/>
                  <a:ea typeface="Courier"/>
                  <a:cs typeface="Courier"/>
                  <a:sym typeface="Courier"/>
                </a:rPr>
                <a:t>  background: #cfc;</a:t>
              </a:r>
            </a:p>
            <a:p>
              <a:pPr lvl="0" algn="l" defTabSz="457200">
                <a:defRPr sz="1800"/>
              </a:pPr>
              <a:r>
                <a:rPr>
                  <a:latin typeface="Courier"/>
                  <a:ea typeface="Courier"/>
                  <a:cs typeface="Courier"/>
                  <a:sym typeface="Courier"/>
                </a:rPr>
                <a:t>}</a:t>
              </a:r>
            </a:p>
            <a:p>
              <a:pPr lvl="0" algn="l" defTabSz="457200">
                <a:defRPr sz="1800"/>
              </a:pPr>
              <a:r>
                <a:rPr>
                  <a:latin typeface="Courier"/>
                  <a:ea typeface="Courier"/>
                  <a:cs typeface="Courier"/>
                  <a:sym typeface="Courier"/>
                </a:rPr>
                <a:t>p </a:t>
              </a:r>
            </a:p>
            <a:p>
              <a:pPr lvl="0" algn="l" defTabSz="457200">
                <a:defRPr sz="1800"/>
              </a:pPr>
              <a:r>
                <a:rPr>
                  <a:latin typeface="Courier"/>
                  <a:ea typeface="Courier"/>
                  <a:cs typeface="Courier"/>
                  <a:sym typeface="Courier"/>
                </a:rPr>
                <a:t>{</a:t>
              </a:r>
            </a:p>
            <a:p>
              <a:pPr lvl="0" algn="l" defTabSz="457200">
                <a:defRPr sz="1800"/>
              </a:pPr>
              <a:r>
                <a:rPr>
                  <a:latin typeface="Courier"/>
                  <a:ea typeface="Courier"/>
                  <a:cs typeface="Courier"/>
                  <a:sym typeface="Courier"/>
                </a:rPr>
                <a:t>  margin: 20px 0 0 0;</a:t>
              </a:r>
            </a:p>
            <a:p>
              <a:pPr lvl="0" algn="l" defTabSz="457200">
                <a:defRPr sz="1800"/>
              </a:pPr>
              <a:r>
                <a:rPr>
                  <a:latin typeface="Courier"/>
                  <a:ea typeface="Courier"/>
                  <a:cs typeface="Courier"/>
                  <a:sym typeface="Courier"/>
                </a:rPr>
                <a:t>  background: #cf9;</a:t>
              </a:r>
            </a:p>
            <a:p>
              <a:pPr lvl="0" algn="l" defTabSz="457200">
                <a:defRPr sz="1800"/>
              </a:pPr>
              <a:r>
                <a:rPr>
                  <a:latin typeface="Courier"/>
                  <a:ea typeface="Courier"/>
                  <a:cs typeface="Courier"/>
                  <a:sym typeface="Courier"/>
                </a:rPr>
                <a:t>}</a:t>
              </a:r>
            </a:p>
          </p:txBody>
        </p:sp>
      </p:grpSp>
      <p:pic>
        <p:nvPicPr>
          <p:cNvPr id="142" name="image.png"/>
          <p:cNvPicPr/>
          <p:nvPr/>
        </p:nvPicPr>
        <p:blipFill>
          <a:blip r:embed="rId2">
            <a:extLst/>
          </a:blip>
          <a:stretch>
            <a:fillRect/>
          </a:stretch>
        </p:blipFill>
        <p:spPr>
          <a:xfrm>
            <a:off x="8242300" y="5778500"/>
            <a:ext cx="4724400" cy="1257300"/>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defTabSz="457200">
              <a:defRPr sz="1400"/>
            </a:lvl1pPr>
          </a:lstStyle>
          <a:p>
            <a:pPr lvl="0">
              <a:defRPr sz="1800"/>
            </a:pPr>
            <a:r>
              <a:rPr sz="1400"/>
              <a:t>12</a:t>
            </a:r>
          </a:p>
        </p:txBody>
      </p:sp>
      <p:sp>
        <p:nvSpPr>
          <p:cNvPr id="145" name="Shape 145"/>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defRPr sz="1800"/>
            </a:pPr>
            <a:r>
              <a:rPr sz="4200"/>
              <a:t>Formatting Concepts</a:t>
            </a:r>
          </a:p>
        </p:txBody>
      </p:sp>
      <p:sp>
        <p:nvSpPr>
          <p:cNvPr id="146" name="Shape 146"/>
          <p:cNvSpPr>
            <a:spLocks noGrp="1"/>
          </p:cNvSpPr>
          <p:nvPr>
            <p:ph type="body" idx="4294967295"/>
          </p:nvPr>
        </p:nvSpPr>
        <p:spPr>
          <a:xfrm>
            <a:off x="1104900" y="2133600"/>
            <a:ext cx="4521200" cy="6565900"/>
          </a:xfrm>
          <a:prstGeom prst="rect">
            <a:avLst/>
          </a:prstGeom>
          <a:ln>
            <a:solidFill/>
            <a:miter lim="800000"/>
          </a:ln>
        </p:spPr>
        <p:txBody>
          <a:bodyPr lIns="0" tIns="0" rIns="0" bIns="0">
            <a:normAutofit/>
          </a:bodyPr>
          <a:lstStyle/>
          <a:p>
            <a:pPr lvl="0">
              <a:defRPr sz="1800"/>
            </a:pPr>
            <a:r>
              <a:rPr sz="2600"/>
              <a:t>Layout Rules </a:t>
            </a:r>
          </a:p>
          <a:p>
            <a:pPr marL="711200" lvl="1" indent="-266700">
              <a:defRPr sz="1800"/>
            </a:pPr>
            <a:r>
              <a:rPr sz="2500"/>
              <a:t>Block Formatting</a:t>
            </a:r>
          </a:p>
          <a:p>
            <a:pPr marL="711200" lvl="1" indent="-266700">
              <a:defRPr sz="1800"/>
            </a:pPr>
            <a:r>
              <a:rPr sz="2500"/>
              <a:t>Inline Formatting</a:t>
            </a:r>
          </a:p>
          <a:p>
            <a:pPr marL="711200" lvl="1" indent="-266700">
              <a:defRPr sz="1800"/>
            </a:pPr>
            <a:r>
              <a:rPr sz="2500"/>
              <a:t>List Formatting</a:t>
            </a:r>
          </a:p>
          <a:p>
            <a:pPr marL="711200" lvl="1" indent="-266700">
              <a:defRPr sz="1800"/>
            </a:pPr>
            <a:r>
              <a:rPr sz="2500"/>
              <a:t>Table Formatting</a:t>
            </a:r>
          </a:p>
          <a:p>
            <a:pPr marL="711200" lvl="1" indent="-266700">
              <a:defRPr sz="1800"/>
            </a:pPr>
            <a:r>
              <a:rPr sz="2500"/>
              <a:t>Replaced Elements</a:t>
            </a:r>
          </a:p>
        </p:txBody>
      </p:sp>
      <p:grpSp>
        <p:nvGrpSpPr>
          <p:cNvPr id="149" name="Group 149"/>
          <p:cNvGrpSpPr/>
          <p:nvPr/>
        </p:nvGrpSpPr>
        <p:grpSpPr>
          <a:xfrm>
            <a:off x="6540500" y="2133600"/>
            <a:ext cx="4521200" cy="6565900"/>
            <a:chOff x="0" y="0"/>
            <a:chExt cx="4521200" cy="6565900"/>
          </a:xfrm>
        </p:grpSpPr>
        <p:sp>
          <p:nvSpPr>
            <p:cNvPr id="147" name="Shape 147"/>
            <p:cNvSpPr/>
            <p:nvPr/>
          </p:nvSpPr>
          <p:spPr>
            <a:xfrm>
              <a:off x="0" y="0"/>
              <a:ext cx="4521200" cy="6565900"/>
            </a:xfrm>
            <a:prstGeom prst="rect">
              <a:avLst/>
            </a:prstGeom>
            <a:noFill/>
            <a:ln w="12700" cap="flat">
              <a:solidFill>
                <a:srgbClr val="000000"/>
              </a:solidFill>
              <a:prstDash val="solid"/>
              <a:round/>
            </a:ln>
            <a:effectLst/>
          </p:spPr>
          <p:txBody>
            <a:bodyPr wrap="square" lIns="0" tIns="0" rIns="0" bIns="0" numCol="1" anchor="t">
              <a:noAutofit/>
            </a:bodyPr>
            <a:lstStyle/>
            <a:p>
              <a:pPr lvl="0" algn="l" defTabSz="457200">
                <a:spcBef>
                  <a:spcPts val="4800"/>
                </a:spcBef>
                <a:defRPr sz="2600"/>
              </a:pPr>
              <a:endParaRPr/>
            </a:p>
          </p:txBody>
        </p:sp>
        <p:sp>
          <p:nvSpPr>
            <p:cNvPr id="148" name="Shape 148"/>
            <p:cNvSpPr/>
            <p:nvPr/>
          </p:nvSpPr>
          <p:spPr>
            <a:xfrm>
              <a:off x="0" y="0"/>
              <a:ext cx="4521200" cy="547715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p>
              <a:pPr marL="385233" lvl="0" indent="-385233" algn="l" defTabSz="457200">
                <a:spcBef>
                  <a:spcPts val="4800"/>
                </a:spcBef>
                <a:buSzPct val="100000"/>
                <a:buFont typeface="Helvetica Neue"/>
                <a:buChar char="•"/>
                <a:defRPr sz="1800"/>
              </a:pPr>
              <a:r>
                <a:rPr sz="2600"/>
                <a:t>Positioning Rules </a:t>
              </a:r>
            </a:p>
            <a:p>
              <a:pPr marL="385233" lvl="0" indent="-385233" algn="l" defTabSz="457200">
                <a:spcBef>
                  <a:spcPts val="4800"/>
                </a:spcBef>
                <a:buSzPct val="100000"/>
                <a:buFont typeface="Helvetica Neue"/>
                <a:buChar char="•"/>
                <a:defRPr sz="1800"/>
              </a:pPr>
              <a:r>
                <a:rPr sz="2600"/>
                <a:t>Relative Positioning</a:t>
              </a:r>
            </a:p>
            <a:p>
              <a:pPr marL="385233" lvl="0" indent="-385233" algn="l" defTabSz="457200">
                <a:spcBef>
                  <a:spcPts val="4800"/>
                </a:spcBef>
                <a:buSzPct val="100000"/>
                <a:buFont typeface="Helvetica Neue"/>
                <a:buChar char="•"/>
                <a:defRPr sz="1800"/>
              </a:pPr>
              <a:r>
                <a:rPr sz="2600"/>
                <a:t>Absolute Positioning</a:t>
              </a:r>
            </a:p>
            <a:p>
              <a:pPr marL="385233" lvl="0" indent="-385233" algn="l" defTabSz="457200">
                <a:spcBef>
                  <a:spcPts val="4800"/>
                </a:spcBef>
                <a:buSzPct val="100000"/>
                <a:buFont typeface="Helvetica Neue"/>
                <a:buChar char="•"/>
                <a:defRPr sz="1800"/>
              </a:pPr>
              <a:r>
                <a:rPr sz="2600"/>
                <a:t>Fixed Positioning</a:t>
              </a:r>
            </a:p>
            <a:p>
              <a:pPr marL="385233" lvl="0" indent="-385233" algn="l" defTabSz="457200">
                <a:spcBef>
                  <a:spcPts val="4800"/>
                </a:spcBef>
                <a:buSzPct val="100000"/>
                <a:buFont typeface="Helvetica Neue"/>
                <a:buChar char="•"/>
                <a:defRPr sz="1800"/>
              </a:pPr>
              <a:r>
                <a:rPr sz="2600"/>
                <a:t>Stacking Contexts</a:t>
              </a:r>
            </a:p>
            <a:p>
              <a:pPr marL="385233" lvl="0" indent="-385233" algn="l" defTabSz="457200">
                <a:spcBef>
                  <a:spcPts val="4800"/>
                </a:spcBef>
                <a:buSzPct val="100000"/>
                <a:buFont typeface="Helvetica Neue"/>
                <a:buChar char="•"/>
                <a:defRPr sz="1800"/>
              </a:pPr>
              <a:r>
                <a:rPr sz="2600"/>
                <a:t>Floating &amp; Clearing</a:t>
              </a:r>
            </a:p>
          </p:txBody>
        </p:sp>
      </p:grpSp>
      <p:sp>
        <p:nvSpPr>
          <p:cNvPr id="150" name="Shape 150"/>
          <p:cNvSpPr/>
          <p:nvPr/>
        </p:nvSpPr>
        <p:spPr>
          <a:xfrm>
            <a:off x="6732587" y="9061500"/>
            <a:ext cx="4665854" cy="27300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b">
            <a:spAutoFit/>
          </a:bodyPr>
          <a:lstStyle>
            <a:lvl1pPr algn="l" defTabSz="457200">
              <a:defRPr sz="1800" u="sng">
                <a:solidFill>
                  <a:srgbClr val="009999"/>
                </a:solidFill>
                <a:uFill>
                  <a:solidFill>
                    <a:srgbClr val="009999"/>
                  </a:solidFill>
                </a:uFill>
                <a:hlinkClick r:id="rId2"/>
              </a:defRPr>
            </a:lvl1pPr>
          </a:lstStyle>
          <a:p>
            <a:pPr lvl="0">
              <a:defRPr u="none">
                <a:solidFill>
                  <a:srgbClr val="000000"/>
                </a:solidFill>
                <a:uFillTx/>
              </a:defRPr>
            </a:pPr>
            <a:r>
              <a:rPr u="sng">
                <a:solidFill>
                  <a:srgbClr val="009999"/>
                </a:solidFill>
                <a:uFill>
                  <a:solidFill>
                    <a:srgbClr val="009999"/>
                  </a:solidFill>
                </a:uFill>
                <a:hlinkClick r:id="rId2"/>
              </a:rPr>
              <a:t>http://reference.sitepoint.com/css/positioning</a:t>
            </a:r>
          </a:p>
        </p:txBody>
      </p:sp>
      <p:sp>
        <p:nvSpPr>
          <p:cNvPr id="151" name="Shape 151"/>
          <p:cNvSpPr/>
          <p:nvPr/>
        </p:nvSpPr>
        <p:spPr>
          <a:xfrm>
            <a:off x="534987" y="9061500"/>
            <a:ext cx="5355997" cy="27300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b">
            <a:spAutoFit/>
          </a:bodyPr>
          <a:lstStyle>
            <a:lvl1pPr algn="l" defTabSz="457200">
              <a:defRPr sz="1800" u="sng">
                <a:solidFill>
                  <a:srgbClr val="009999"/>
                </a:solidFill>
                <a:uFill>
                  <a:solidFill>
                    <a:srgbClr val="009999"/>
                  </a:solidFill>
                </a:uFill>
                <a:hlinkClick r:id="rId3"/>
              </a:defRPr>
            </a:lvl1pPr>
          </a:lstStyle>
          <a:p>
            <a:pPr lvl="0">
              <a:defRPr u="none">
                <a:solidFill>
                  <a:srgbClr val="000000"/>
                </a:solidFill>
                <a:uFillTx/>
              </a:defRPr>
            </a:pPr>
            <a:r>
              <a:rPr u="sng">
                <a:solidFill>
                  <a:srgbClr val="009999"/>
                </a:solidFill>
                <a:uFill>
                  <a:solidFill>
                    <a:srgbClr val="009999"/>
                  </a:solidFill>
                </a:uFill>
                <a:hlinkClick r:id="rId3"/>
              </a:rPr>
              <a:t>http://reference.sitepoint.com/css/formattingcontext</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defTabSz="457200">
              <a:defRPr sz="1400"/>
            </a:lvl1pPr>
          </a:lstStyle>
          <a:p>
            <a:pPr lvl="0">
              <a:defRPr sz="1800"/>
            </a:pPr>
            <a:r>
              <a:rPr sz="1400"/>
              <a:t>13</a:t>
            </a:r>
          </a:p>
        </p:txBody>
      </p:sp>
      <p:sp>
        <p:nvSpPr>
          <p:cNvPr id="154" name="Shape 154"/>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defRPr sz="1800"/>
            </a:pPr>
            <a:r>
              <a:rPr sz="4200"/>
              <a:t>Liquid Layout vs Fixed Layout</a:t>
            </a:r>
          </a:p>
        </p:txBody>
      </p:sp>
      <p:sp>
        <p:nvSpPr>
          <p:cNvPr id="155" name="Shape 155"/>
          <p:cNvSpPr>
            <a:spLocks noGrp="1"/>
          </p:cNvSpPr>
          <p:nvPr>
            <p:ph type="body" idx="4294967295"/>
          </p:nvPr>
        </p:nvSpPr>
        <p:spPr>
          <a:xfrm>
            <a:off x="571500" y="2324100"/>
            <a:ext cx="11861800" cy="6565900"/>
          </a:xfrm>
          <a:prstGeom prst="rect">
            <a:avLst/>
          </a:prstGeom>
        </p:spPr>
        <p:txBody>
          <a:bodyPr lIns="0" tIns="0" rIns="0" bIns="0">
            <a:normAutofit/>
          </a:bodyPr>
          <a:lstStyle/>
          <a:p>
            <a:pPr lvl="0">
              <a:defRPr sz="1800"/>
            </a:pPr>
            <a:r>
              <a:rPr sz="2600"/>
              <a:t>Liquid Layout: </a:t>
            </a:r>
          </a:p>
          <a:p>
            <a:pPr marL="711200" lvl="1" indent="-266700">
              <a:defRPr sz="1800"/>
            </a:pPr>
            <a:r>
              <a:rPr sz="2300"/>
              <a:t>All containers on the page have their widths defined in percents.</a:t>
            </a:r>
          </a:p>
          <a:p>
            <a:pPr marL="711200" lvl="1" indent="-266700">
              <a:defRPr sz="1800"/>
            </a:pPr>
            <a:r>
              <a:rPr sz="2300"/>
              <a:t>A liquid layout will move in and out when you resize your browser window.</a:t>
            </a:r>
          </a:p>
          <a:p>
            <a:pPr lvl="0">
              <a:defRPr sz="1800"/>
            </a:pPr>
            <a:r>
              <a:rPr sz="2600"/>
              <a:t>Fixed Layout: </a:t>
            </a:r>
          </a:p>
          <a:p>
            <a:pPr marL="711200" lvl="1" indent="-266700">
              <a:defRPr sz="1800"/>
            </a:pPr>
            <a:r>
              <a:rPr sz="2300"/>
              <a:t>All containers on the page have their widths defined in pixels or other fixed units</a:t>
            </a:r>
          </a:p>
          <a:p>
            <a:pPr marL="711200" lvl="1" indent="-266700">
              <a:defRPr sz="1800"/>
            </a:pPr>
            <a:r>
              <a:rPr sz="2300"/>
              <a:t>A fixed layout will not move in and out when you resize your browser window.</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57"/>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defTabSz="457200">
              <a:defRPr sz="1400"/>
            </a:lvl1pPr>
          </a:lstStyle>
          <a:p>
            <a:pPr lvl="0">
              <a:defRPr sz="1800"/>
            </a:pPr>
            <a:r>
              <a:rPr sz="1400"/>
              <a:t>14</a:t>
            </a:r>
          </a:p>
        </p:txBody>
      </p:sp>
      <p:sp>
        <p:nvSpPr>
          <p:cNvPr id="158" name="Shape 158"/>
          <p:cNvSpPr>
            <a:spLocks noGrp="1"/>
          </p:cNvSpPr>
          <p:nvPr>
            <p:ph type="title" idx="4294967295"/>
          </p:nvPr>
        </p:nvSpPr>
        <p:spPr>
          <a:xfrm>
            <a:off x="393700" y="330200"/>
            <a:ext cx="11861800" cy="1397000"/>
          </a:xfrm>
          <a:prstGeom prst="rect">
            <a:avLst/>
          </a:prstGeom>
          <a:noFill/>
        </p:spPr>
        <p:txBody>
          <a:bodyPr lIns="0" tIns="0" rIns="0" bIns="0">
            <a:normAutofit/>
          </a:bodyPr>
          <a:lstStyle/>
          <a:p>
            <a:pPr lvl="0">
              <a:defRPr sz="1800"/>
            </a:pPr>
            <a:r>
              <a:rPr sz="4200"/>
              <a:t>References (1)</a:t>
            </a:r>
          </a:p>
        </p:txBody>
      </p:sp>
      <p:pic>
        <p:nvPicPr>
          <p:cNvPr id="159" name="image.png"/>
          <p:cNvPicPr/>
          <p:nvPr/>
        </p:nvPicPr>
        <p:blipFill>
          <a:blip r:embed="rId2">
            <a:extLst/>
          </a:blip>
          <a:stretch>
            <a:fillRect/>
          </a:stretch>
        </p:blipFill>
        <p:spPr>
          <a:xfrm>
            <a:off x="3803650" y="223837"/>
            <a:ext cx="8312150" cy="8013701"/>
          </a:xfrm>
          <a:prstGeom prst="rect">
            <a:avLst/>
          </a:prstGeom>
          <a:ln w="12700">
            <a:solidFill/>
            <a:round/>
          </a:ln>
        </p:spPr>
      </p:pic>
      <p:sp>
        <p:nvSpPr>
          <p:cNvPr id="160" name="Shape 160"/>
          <p:cNvSpPr/>
          <p:nvPr/>
        </p:nvSpPr>
        <p:spPr>
          <a:xfrm>
            <a:off x="2205037" y="8407501"/>
            <a:ext cx="9308948" cy="53329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b">
            <a:spAutoFit/>
          </a:bodyPr>
          <a:lstStyle>
            <a:lvl1pPr algn="l" defTabSz="457200">
              <a:defRPr sz="3600">
                <a:hlinkClick r:id="rId3"/>
              </a:defRPr>
            </a:lvl1pPr>
          </a:lstStyle>
          <a:p>
            <a:pPr lvl="0">
              <a:defRPr sz="1800"/>
            </a:pPr>
            <a:r>
              <a:rPr sz="3600">
                <a:hlinkClick r:id="rId3"/>
              </a:rPr>
              <a:t>http://www.maxdesign.com.au/articles/liquid/</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defTabSz="457200">
              <a:defRPr sz="1400"/>
            </a:lvl1pPr>
          </a:lstStyle>
          <a:p>
            <a:pPr lvl="0">
              <a:defRPr sz="1800"/>
            </a:pPr>
            <a:r>
              <a:rPr sz="1400"/>
              <a:t>15</a:t>
            </a:r>
          </a:p>
        </p:txBody>
      </p:sp>
      <p:sp>
        <p:nvSpPr>
          <p:cNvPr id="163" name="Shape 163"/>
          <p:cNvSpPr>
            <a:spLocks noGrp="1"/>
          </p:cNvSpPr>
          <p:nvPr>
            <p:ph type="title" idx="4294967295"/>
          </p:nvPr>
        </p:nvSpPr>
        <p:spPr>
          <a:xfrm>
            <a:off x="101600" y="330200"/>
            <a:ext cx="11861800" cy="1397000"/>
          </a:xfrm>
          <a:prstGeom prst="rect">
            <a:avLst/>
          </a:prstGeom>
          <a:noFill/>
        </p:spPr>
        <p:txBody>
          <a:bodyPr lIns="0" tIns="0" rIns="0" bIns="0">
            <a:normAutofit/>
          </a:bodyPr>
          <a:lstStyle/>
          <a:p>
            <a:pPr lvl="0">
              <a:defRPr sz="1800"/>
            </a:pPr>
            <a:r>
              <a:rPr sz="4200"/>
              <a:t>References (2)</a:t>
            </a:r>
          </a:p>
        </p:txBody>
      </p:sp>
      <p:sp>
        <p:nvSpPr>
          <p:cNvPr id="164" name="Shape 164"/>
          <p:cNvSpPr>
            <a:spLocks noGrp="1"/>
          </p:cNvSpPr>
          <p:nvPr>
            <p:ph type="body" idx="4294967295"/>
          </p:nvPr>
        </p:nvSpPr>
        <p:spPr>
          <a:xfrm>
            <a:off x="571500" y="2324100"/>
            <a:ext cx="11861800" cy="6565900"/>
          </a:xfrm>
          <a:prstGeom prst="rect">
            <a:avLst/>
          </a:prstGeom>
        </p:spPr>
        <p:txBody>
          <a:bodyPr lIns="0" tIns="0" rIns="0" bIns="0">
            <a:normAutofit/>
          </a:bodyPr>
          <a:lstStyle/>
          <a:p>
            <a:pPr lvl="0"/>
            <a:endParaRPr/>
          </a:p>
        </p:txBody>
      </p:sp>
      <p:pic>
        <p:nvPicPr>
          <p:cNvPr id="165" name="image.png"/>
          <p:cNvPicPr/>
          <p:nvPr/>
        </p:nvPicPr>
        <p:blipFill>
          <a:blip r:embed="rId2">
            <a:extLst/>
          </a:blip>
          <a:stretch>
            <a:fillRect/>
          </a:stretch>
        </p:blipFill>
        <p:spPr>
          <a:xfrm>
            <a:off x="3543300" y="571500"/>
            <a:ext cx="2781300" cy="7493000"/>
          </a:xfrm>
          <a:prstGeom prst="rect">
            <a:avLst/>
          </a:prstGeom>
          <a:ln w="12700">
            <a:solidFill/>
            <a:round/>
          </a:ln>
        </p:spPr>
      </p:pic>
      <p:sp>
        <p:nvSpPr>
          <p:cNvPr id="166" name="Shape 166"/>
          <p:cNvSpPr/>
          <p:nvPr/>
        </p:nvSpPr>
        <p:spPr>
          <a:xfrm>
            <a:off x="2120900" y="8832900"/>
            <a:ext cx="4513377" cy="27300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b">
            <a:spAutoFit/>
          </a:bodyPr>
          <a:lstStyle>
            <a:lvl1pPr algn="l" defTabSz="457200">
              <a:defRPr sz="1800" u="sng">
                <a:solidFill>
                  <a:srgbClr val="009999"/>
                </a:solidFill>
                <a:uFill>
                  <a:solidFill>
                    <a:srgbClr val="009999"/>
                  </a:solidFill>
                </a:uFill>
                <a:hlinkClick r:id="rId3"/>
              </a:defRPr>
            </a:lvl1pPr>
          </a:lstStyle>
          <a:p>
            <a:pPr lvl="0">
              <a:defRPr u="none">
                <a:solidFill>
                  <a:srgbClr val="000000"/>
                </a:solidFill>
                <a:uFillTx/>
              </a:defRPr>
            </a:pPr>
            <a:r>
              <a:rPr u="sng">
                <a:solidFill>
                  <a:srgbClr val="009999"/>
                </a:solidFill>
                <a:uFill>
                  <a:solidFill>
                    <a:srgbClr val="009999"/>
                  </a:solidFill>
                </a:uFill>
                <a:hlinkClick r:id="rId3"/>
              </a:rPr>
              <a:t>http://reference.sitepoint.com/css/csslayout</a:t>
            </a:r>
          </a:p>
        </p:txBody>
      </p:sp>
      <p:pic>
        <p:nvPicPr>
          <p:cNvPr id="167" name="image.png"/>
          <p:cNvPicPr/>
          <p:nvPr/>
        </p:nvPicPr>
        <p:blipFill>
          <a:blip r:embed="rId4">
            <a:extLst/>
          </a:blip>
          <a:stretch>
            <a:fillRect/>
          </a:stretch>
        </p:blipFill>
        <p:spPr>
          <a:xfrm>
            <a:off x="5969000" y="592137"/>
            <a:ext cx="6832600" cy="7470776"/>
          </a:xfrm>
          <a:prstGeom prst="rect">
            <a:avLst/>
          </a:prstGeom>
          <a:ln w="12700">
            <a:solidFill/>
            <a:round/>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hape 169"/>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defTabSz="457200">
              <a:defRPr sz="1400"/>
            </a:lvl1pPr>
          </a:lstStyle>
          <a:p>
            <a:pPr lvl="0">
              <a:defRPr sz="1800"/>
            </a:pPr>
            <a:r>
              <a:rPr sz="1400"/>
              <a:t>16</a:t>
            </a:r>
          </a:p>
        </p:txBody>
      </p:sp>
      <p:sp>
        <p:nvSpPr>
          <p:cNvPr id="170" name="Shape 170"/>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defRPr sz="1800"/>
            </a:pPr>
            <a:r>
              <a:rPr sz="4200"/>
              <a:t>Multi-Column Layout - A Worked Example</a:t>
            </a:r>
          </a:p>
        </p:txBody>
      </p:sp>
      <p:sp>
        <p:nvSpPr>
          <p:cNvPr id="171" name="Shape 171"/>
          <p:cNvSpPr>
            <a:spLocks noGrp="1"/>
          </p:cNvSpPr>
          <p:nvPr>
            <p:ph type="body" idx="4294967295"/>
          </p:nvPr>
        </p:nvSpPr>
        <p:spPr>
          <a:xfrm>
            <a:off x="571500" y="2324100"/>
            <a:ext cx="11861800" cy="6565900"/>
          </a:xfrm>
          <a:prstGeom prst="rect">
            <a:avLst/>
          </a:prstGeom>
        </p:spPr>
        <p:txBody>
          <a:bodyPr lIns="0" tIns="0" rIns="0" bIns="0">
            <a:normAutofit/>
          </a:bodyPr>
          <a:lstStyle/>
          <a:p>
            <a:pPr lvl="0"/>
            <a:endParaRPr/>
          </a:p>
        </p:txBody>
      </p:sp>
      <p:pic>
        <p:nvPicPr>
          <p:cNvPr id="172" name="image.png"/>
          <p:cNvPicPr/>
          <p:nvPr/>
        </p:nvPicPr>
        <p:blipFill>
          <a:blip r:embed="rId2">
            <a:extLst/>
          </a:blip>
          <a:srcRect t="3240" r="659" b="498"/>
          <a:stretch>
            <a:fillRect/>
          </a:stretch>
        </p:blipFill>
        <p:spPr>
          <a:xfrm>
            <a:off x="114300" y="2768599"/>
            <a:ext cx="5803900" cy="4516439"/>
          </a:xfrm>
          <a:prstGeom prst="rect">
            <a:avLst/>
          </a:prstGeom>
          <a:ln w="12700">
            <a:solidFill/>
            <a:round/>
          </a:ln>
        </p:spPr>
      </p:pic>
      <p:pic>
        <p:nvPicPr>
          <p:cNvPr id="173" name="image.png"/>
          <p:cNvPicPr/>
          <p:nvPr/>
        </p:nvPicPr>
        <p:blipFill>
          <a:blip r:embed="rId3">
            <a:extLst/>
          </a:blip>
          <a:stretch>
            <a:fillRect/>
          </a:stretch>
        </p:blipFill>
        <p:spPr>
          <a:xfrm>
            <a:off x="7061200" y="2684462"/>
            <a:ext cx="5892800" cy="4692651"/>
          </a:xfrm>
          <a:prstGeom prst="rect">
            <a:avLst/>
          </a:prstGeom>
          <a:ln w="12700">
            <a:solidFill/>
            <a:round/>
          </a:ln>
        </p:spPr>
      </p:pic>
      <p:sp>
        <p:nvSpPr>
          <p:cNvPr id="174" name="Shape 174"/>
          <p:cNvSpPr/>
          <p:nvPr/>
        </p:nvSpPr>
        <p:spPr>
          <a:xfrm>
            <a:off x="5981700" y="4229100"/>
            <a:ext cx="1016000" cy="952500"/>
          </a:xfrm>
          <a:prstGeom prst="rightArrow">
            <a:avLst>
              <a:gd name="adj1" fmla="val 32000"/>
              <a:gd name="adj2" fmla="val 58667"/>
            </a:avLst>
          </a:prstGeom>
          <a:solidFill>
            <a:srgbClr val="BFBFBF"/>
          </a:solidFill>
          <a:ln w="25400">
            <a:solidFill/>
            <a:round/>
          </a:ln>
        </p:spPr>
        <p:txBody>
          <a:bodyPr lIns="0" tIns="0" rIns="0" bIns="0"/>
          <a:lstStyle/>
          <a:p>
            <a:pPr lvl="0" algn="l" defTabSz="457200">
              <a:defRPr sz="1800"/>
            </a:pPr>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defTabSz="457200">
              <a:defRPr sz="1400"/>
            </a:lvl1pPr>
          </a:lstStyle>
          <a:p>
            <a:pPr lvl="0">
              <a:defRPr sz="1800"/>
            </a:pPr>
            <a:r>
              <a:rPr sz="1400"/>
              <a:t>17</a:t>
            </a:r>
          </a:p>
        </p:txBody>
      </p:sp>
      <p:sp>
        <p:nvSpPr>
          <p:cNvPr id="177" name="Shape 177"/>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defRPr sz="1800"/>
            </a:pPr>
            <a:r>
              <a:rPr sz="4200"/>
              <a:t>Content</a:t>
            </a:r>
          </a:p>
        </p:txBody>
      </p:sp>
      <p:sp>
        <p:nvSpPr>
          <p:cNvPr id="178" name="Shape 178"/>
          <p:cNvSpPr>
            <a:spLocks noGrp="1"/>
          </p:cNvSpPr>
          <p:nvPr>
            <p:ph type="body" idx="4294967295"/>
          </p:nvPr>
        </p:nvSpPr>
        <p:spPr>
          <a:xfrm>
            <a:off x="571500" y="2324100"/>
            <a:ext cx="3937000" cy="6565900"/>
          </a:xfrm>
          <a:prstGeom prst="rect">
            <a:avLst/>
          </a:prstGeom>
        </p:spPr>
        <p:txBody>
          <a:bodyPr lIns="0" tIns="0" rIns="0" bIns="0">
            <a:normAutofit/>
          </a:bodyPr>
          <a:lstStyle/>
          <a:p>
            <a:pPr lvl="0">
              <a:defRPr sz="1800"/>
            </a:pPr>
            <a:r>
              <a:rPr sz="2600"/>
              <a:t>1 &lt;h1&gt;</a:t>
            </a:r>
          </a:p>
          <a:p>
            <a:pPr lvl="0">
              <a:defRPr sz="1800"/>
            </a:pPr>
            <a:r>
              <a:rPr sz="2600"/>
              <a:t>6 &lt;p&gt;</a:t>
            </a:r>
            <a:r>
              <a:rPr sz="2600">
                <a:latin typeface="Arial"/>
                <a:ea typeface="Arial"/>
                <a:cs typeface="Arial"/>
                <a:sym typeface="Arial"/>
              </a:rPr>
              <a:t>’</a:t>
            </a:r>
            <a:r>
              <a:rPr sz="2600"/>
              <a:t>s</a:t>
            </a:r>
          </a:p>
          <a:p>
            <a:pPr lvl="0">
              <a:defRPr sz="1800"/>
            </a:pPr>
            <a:r>
              <a:rPr sz="2600"/>
              <a:t>1 &lt;ul&gt;</a:t>
            </a:r>
          </a:p>
          <a:p>
            <a:pPr lvl="0">
              <a:defRPr sz="1800"/>
            </a:pPr>
            <a:r>
              <a:rPr sz="2600"/>
              <a:t>1 &lt;p&gt;</a:t>
            </a:r>
          </a:p>
        </p:txBody>
      </p:sp>
      <p:sp>
        <p:nvSpPr>
          <p:cNvPr id="179" name="Shape 179"/>
          <p:cNvSpPr/>
          <p:nvPr/>
        </p:nvSpPr>
        <p:spPr>
          <a:xfrm>
            <a:off x="5092700" y="124904"/>
            <a:ext cx="6579667" cy="9603297"/>
          </a:xfrm>
          <a:prstGeom prst="rect">
            <a:avLst/>
          </a:prstGeom>
          <a:solidFill>
            <a:srgbClr val="FFFFFF"/>
          </a:solidFill>
          <a:ln w="12700">
            <a:solidFill/>
            <a:round/>
          </a:ln>
          <a:extLst>
            <a:ext uri="{C572A759-6A51-4108-AA02-DFA0A04FC94B}">
              <ma14:wrappingTextBoxFlag xmlns:ma14="http://schemas.microsoft.com/office/mac/drawingml/2011/main" xmlns="" val="1"/>
            </a:ext>
          </a:extLst>
        </p:spPr>
        <p:txBody>
          <a:bodyPr wrap="none" lIns="0" tIns="0" rIns="0" bIns="0" anchor="b">
            <a:spAutoFit/>
          </a:bodyPr>
          <a:lstStyle/>
          <a:p>
            <a:pPr lvl="0" algn="l" defTabSz="457200">
              <a:defRPr sz="1800"/>
            </a:pPr>
            <a:r>
              <a:rPr sz="1000">
                <a:solidFill>
                  <a:srgbClr val="000080"/>
                </a:solidFill>
                <a:latin typeface="Monaco"/>
                <a:ea typeface="Monaco"/>
                <a:cs typeface="Monaco"/>
                <a:sym typeface="Monaco"/>
              </a:rPr>
              <a:t>...</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&lt;body&gt;</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&lt;h1&gt;</a:t>
            </a:r>
            <a:endParaRPr sz="1000">
              <a:latin typeface="Monaco"/>
              <a:ea typeface="Monaco"/>
              <a:cs typeface="Monaco"/>
              <a:sym typeface="Monaco"/>
            </a:endParaRPr>
          </a:p>
          <a:p>
            <a:pPr lvl="0" algn="l" defTabSz="457200">
              <a:defRPr sz="1800"/>
            </a:pPr>
            <a:r>
              <a:rPr sz="1000">
                <a:latin typeface="Monaco"/>
                <a:ea typeface="Monaco"/>
                <a:cs typeface="Monaco"/>
                <a:sym typeface="Monaco"/>
              </a:rPr>
              <a:t>      Lorem ipsum dolor sit</a:t>
            </a: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&lt;/h1&gt;</a:t>
            </a:r>
            <a:r>
              <a:rPr sz="1000">
                <a:latin typeface="Monaco"/>
                <a:ea typeface="Monaco"/>
                <a:cs typeface="Monaco"/>
                <a:sym typeface="Monaco"/>
              </a:rPr>
              <a:t> </a:t>
            </a: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&lt;p&gt;</a:t>
            </a:r>
            <a:endParaRPr sz="1000">
              <a:latin typeface="Monaco"/>
              <a:ea typeface="Monaco"/>
              <a:cs typeface="Monaco"/>
              <a:sym typeface="Monaco"/>
            </a:endParaRPr>
          </a:p>
          <a:p>
            <a:pPr lvl="0" algn="l" defTabSz="457200">
              <a:defRPr sz="1800"/>
            </a:pPr>
            <a:r>
              <a:rPr sz="1000">
                <a:latin typeface="Monaco"/>
                <a:ea typeface="Monaco"/>
                <a:cs typeface="Monaco"/>
                <a:sym typeface="Monaco"/>
              </a:rPr>
              <a:t>      Lorem ipsum dolor sit amet, consectetuer adipiscing elit. Sed feugiat nisi  </a:t>
            </a:r>
          </a:p>
          <a:p>
            <a:pPr lvl="0" algn="l" defTabSz="457200">
              <a:defRPr sz="1800"/>
            </a:pPr>
            <a:r>
              <a:rPr sz="1000">
                <a:latin typeface="Monaco"/>
                <a:ea typeface="Monaco"/>
                <a:cs typeface="Monaco"/>
                <a:sym typeface="Monaco"/>
              </a:rPr>
              <a:t>      at sapien. Phasellus varius tincidunt ligula. Praesent nisi. Duis  </a:t>
            </a:r>
          </a:p>
          <a:p>
            <a:pPr lvl="0" algn="l" defTabSz="457200">
              <a:defRPr sz="1800"/>
            </a:pPr>
            <a:r>
              <a:rPr sz="1000">
                <a:latin typeface="Monaco"/>
                <a:ea typeface="Monaco"/>
                <a:cs typeface="Monaco"/>
                <a:sym typeface="Monaco"/>
              </a:rPr>
              <a:t>      sollicitudin. Donec dignissim, est vel auctor blandit, ante est laoreet  </a:t>
            </a:r>
          </a:p>
          <a:p>
            <a:pPr lvl="0" algn="l" defTabSz="457200">
              <a:defRPr sz="1800"/>
            </a:pPr>
            <a:r>
              <a:rPr sz="1000">
                <a:latin typeface="Monaco"/>
                <a:ea typeface="Monaco"/>
                <a:cs typeface="Monaco"/>
                <a:sym typeface="Monaco"/>
              </a:rPr>
              <a:t>      neque, non pellentesque mauris turpis eu purus. </a:t>
            </a: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&lt;/p&gt;</a:t>
            </a:r>
            <a:r>
              <a:rPr sz="1000">
                <a:latin typeface="Monaco"/>
                <a:ea typeface="Monaco"/>
                <a:cs typeface="Monaco"/>
                <a:sym typeface="Monaco"/>
              </a:rPr>
              <a:t>  </a:t>
            </a: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&lt;p&gt;</a:t>
            </a:r>
            <a:endParaRPr sz="1000">
              <a:latin typeface="Monaco"/>
              <a:ea typeface="Monaco"/>
              <a:cs typeface="Monaco"/>
              <a:sym typeface="Monaco"/>
            </a:endParaRPr>
          </a:p>
          <a:p>
            <a:pPr lvl="0" algn="l" defTabSz="457200">
              <a:defRPr sz="1800"/>
            </a:pPr>
            <a:r>
              <a:rPr sz="1000">
                <a:latin typeface="Monaco"/>
                <a:ea typeface="Monaco"/>
                <a:cs typeface="Monaco"/>
                <a:sym typeface="Monaco"/>
              </a:rPr>
              <a:t>      Suspendisse mollis leo nec diam. Vestibulum pulvinar tellus sit amet nulla  </a:t>
            </a:r>
          </a:p>
          <a:p>
            <a:pPr lvl="0" algn="l" defTabSz="457200">
              <a:defRPr sz="1800"/>
            </a:pPr>
            <a:r>
              <a:rPr sz="1000">
                <a:latin typeface="Monaco"/>
                <a:ea typeface="Monaco"/>
                <a:cs typeface="Monaco"/>
                <a:sym typeface="Monaco"/>
              </a:rPr>
              <a:t>      fringilla semper. Aenean aliquam, urna et accumsan sollicitudin, tellus  </a:t>
            </a:r>
          </a:p>
          <a:p>
            <a:pPr lvl="0" algn="l" defTabSz="457200">
              <a:defRPr sz="1800"/>
            </a:pPr>
            <a:r>
              <a:rPr sz="1000">
                <a:latin typeface="Monaco"/>
                <a:ea typeface="Monaco"/>
                <a:cs typeface="Monaco"/>
                <a:sym typeface="Monaco"/>
              </a:rPr>
              <a:t>      pede lobortis velit, nec placerat dolor pede nec nibh. Donec fringilla. Duis  </a:t>
            </a:r>
          </a:p>
          <a:p>
            <a:pPr lvl="0" algn="l" defTabSz="457200">
              <a:defRPr sz="1800"/>
            </a:pPr>
            <a:r>
              <a:rPr sz="1000">
                <a:latin typeface="Monaco"/>
                <a:ea typeface="Monaco"/>
                <a:cs typeface="Monaco"/>
                <a:sym typeface="Monaco"/>
              </a:rPr>
              <a:t>      adipiscing diam at enim. Vestibulum nibh.</a:t>
            </a: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&lt;/p&gt;</a:t>
            </a:r>
            <a:r>
              <a:rPr sz="1000">
                <a:latin typeface="Monaco"/>
                <a:ea typeface="Monaco"/>
                <a:cs typeface="Monaco"/>
                <a:sym typeface="Monaco"/>
              </a:rPr>
              <a:t>  </a:t>
            </a: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&lt;p&gt;</a:t>
            </a:r>
            <a:endParaRPr sz="1000">
              <a:latin typeface="Monaco"/>
              <a:ea typeface="Monaco"/>
              <a:cs typeface="Monaco"/>
              <a:sym typeface="Monaco"/>
            </a:endParaRPr>
          </a:p>
          <a:p>
            <a:pPr lvl="0" algn="l" defTabSz="457200">
              <a:defRPr sz="1800"/>
            </a:pPr>
            <a:r>
              <a:rPr sz="1000">
                <a:latin typeface="Monaco"/>
                <a:ea typeface="Monaco"/>
                <a:cs typeface="Monaco"/>
                <a:sym typeface="Monaco"/>
              </a:rPr>
              <a:t>      Nulla facilisi. Aliquam dapibus leo eget leo. Etiam vitae turpis sit amet  </a:t>
            </a:r>
          </a:p>
          <a:p>
            <a:pPr lvl="0" algn="l" defTabSz="457200">
              <a:defRPr sz="1800"/>
            </a:pPr>
            <a:r>
              <a:rPr sz="1000">
                <a:latin typeface="Monaco"/>
                <a:ea typeface="Monaco"/>
                <a:cs typeface="Monaco"/>
                <a:sym typeface="Monaco"/>
              </a:rPr>
              <a:t>      massa posuere cursus. Sed vitae justo quis tortor facilisis ultrices.  </a:t>
            </a:r>
          </a:p>
          <a:p>
            <a:pPr lvl="0" algn="l" defTabSz="457200">
              <a:defRPr sz="1800"/>
            </a:pPr>
            <a:r>
              <a:rPr sz="1000">
                <a:latin typeface="Monaco"/>
                <a:ea typeface="Monaco"/>
                <a:cs typeface="Monaco"/>
                <a:sym typeface="Monaco"/>
              </a:rPr>
              <a:t>      Integer id erat. Donec at felis ut erat interdum vestibulum. Quisque et eros.  </a:t>
            </a:r>
          </a:p>
          <a:p>
            <a:pPr lvl="0" algn="l" defTabSz="457200">
              <a:defRPr sz="1800"/>
            </a:pPr>
            <a:r>
              <a:rPr sz="1000">
                <a:latin typeface="Monaco"/>
                <a:ea typeface="Monaco"/>
                <a:cs typeface="Monaco"/>
                <a:sym typeface="Monaco"/>
              </a:rPr>
              <a:t>      Donec fringilla, est in condimentum venenatis, tortor velit vehicula sem, in  </a:t>
            </a:r>
          </a:p>
          <a:p>
            <a:pPr lvl="0" algn="l" defTabSz="457200">
              <a:defRPr sz="1800"/>
            </a:pPr>
            <a:r>
              <a:rPr sz="1000">
                <a:latin typeface="Monaco"/>
                <a:ea typeface="Monaco"/>
                <a:cs typeface="Monaco"/>
                <a:sym typeface="Monaco"/>
              </a:rPr>
              <a:t>      elementum quam sapien eu lectus. In dolor urna, ullamcorper vel, tempor sit  </a:t>
            </a:r>
          </a:p>
          <a:p>
            <a:pPr lvl="0" algn="l" defTabSz="457200">
              <a:defRPr sz="1800"/>
            </a:pPr>
            <a:r>
              <a:rPr sz="1000">
                <a:latin typeface="Monaco"/>
                <a:ea typeface="Monaco"/>
                <a:cs typeface="Monaco"/>
                <a:sym typeface="Monaco"/>
              </a:rPr>
              <a:t>      amet, semper ut, felis. Praesent nisi. </a:t>
            </a: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&lt;/p&gt;</a:t>
            </a:r>
            <a:r>
              <a:rPr sz="1000">
                <a:latin typeface="Monaco"/>
                <a:ea typeface="Monaco"/>
                <a:cs typeface="Monaco"/>
                <a:sym typeface="Monaco"/>
              </a:rPr>
              <a:t>  </a:t>
            </a: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&lt;p&gt;</a:t>
            </a:r>
            <a:endParaRPr sz="1000">
              <a:latin typeface="Monaco"/>
              <a:ea typeface="Monaco"/>
              <a:cs typeface="Monaco"/>
              <a:sym typeface="Monaco"/>
            </a:endParaRPr>
          </a:p>
          <a:p>
            <a:pPr lvl="0" algn="l" defTabSz="457200">
              <a:defRPr sz="1800"/>
            </a:pPr>
            <a:r>
              <a:rPr sz="1000">
                <a:latin typeface="Monaco"/>
                <a:ea typeface="Monaco"/>
                <a:cs typeface="Monaco"/>
                <a:sym typeface="Monaco"/>
              </a:rPr>
              <a:t>      Fusce scelerisque viverra quam. Nam urna. Nullam urna libero, euismod at,  </a:t>
            </a:r>
          </a:p>
          <a:p>
            <a:pPr lvl="0" algn="l" defTabSz="457200">
              <a:defRPr sz="1800"/>
            </a:pPr>
            <a:r>
              <a:rPr sz="1000">
                <a:latin typeface="Monaco"/>
                <a:ea typeface="Monaco"/>
                <a:cs typeface="Monaco"/>
                <a:sym typeface="Monaco"/>
              </a:rPr>
              <a:t>      euismod sit amet, porttitor ac, mauris.</a:t>
            </a: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&lt;/p&gt;</a:t>
            </a:r>
            <a:r>
              <a:rPr sz="1000">
                <a:latin typeface="Monaco"/>
                <a:ea typeface="Monaco"/>
                <a:cs typeface="Monaco"/>
                <a:sym typeface="Monaco"/>
              </a:rPr>
              <a:t>  </a:t>
            </a: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&lt;p&gt;</a:t>
            </a:r>
            <a:endParaRPr sz="1000">
              <a:latin typeface="Monaco"/>
              <a:ea typeface="Monaco"/>
              <a:cs typeface="Monaco"/>
              <a:sym typeface="Monaco"/>
            </a:endParaRPr>
          </a:p>
          <a:p>
            <a:pPr lvl="0" algn="l" defTabSz="457200">
              <a:defRPr sz="1800"/>
            </a:pPr>
            <a:r>
              <a:rPr sz="1000">
                <a:latin typeface="Monaco"/>
                <a:ea typeface="Monaco"/>
                <a:cs typeface="Monaco"/>
                <a:sym typeface="Monaco"/>
              </a:rPr>
              <a:t>      Vestibulum interdum aliquet lacus. Vestibulum egestas. Fusce adipiscing  </a:t>
            </a:r>
          </a:p>
          <a:p>
            <a:pPr lvl="0" algn="l" defTabSz="457200">
              <a:defRPr sz="1800"/>
            </a:pPr>
            <a:r>
              <a:rPr sz="1000">
                <a:latin typeface="Monaco"/>
                <a:ea typeface="Monaco"/>
                <a:cs typeface="Monaco"/>
                <a:sym typeface="Monaco"/>
              </a:rPr>
              <a:t>      quam sed metus.</a:t>
            </a: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&lt;/p&gt;</a:t>
            </a:r>
            <a:r>
              <a:rPr sz="1000">
                <a:latin typeface="Monaco"/>
                <a:ea typeface="Monaco"/>
                <a:cs typeface="Monaco"/>
                <a:sym typeface="Monaco"/>
              </a:rPr>
              <a:t>  </a:t>
            </a: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&lt;p&gt;</a:t>
            </a:r>
            <a:endParaRPr sz="1000">
              <a:latin typeface="Monaco"/>
              <a:ea typeface="Monaco"/>
              <a:cs typeface="Monaco"/>
              <a:sym typeface="Monaco"/>
            </a:endParaRPr>
          </a:p>
          <a:p>
            <a:pPr lvl="0" algn="l" defTabSz="457200">
              <a:defRPr sz="1800"/>
            </a:pPr>
            <a:r>
              <a:rPr sz="1000">
                <a:latin typeface="Monaco"/>
                <a:ea typeface="Monaco"/>
                <a:cs typeface="Monaco"/>
                <a:sym typeface="Monaco"/>
              </a:rPr>
              <a:t>      Nullam dignissim aliquam dui. Proin laoreet, elit sed pulvinar  </a:t>
            </a:r>
          </a:p>
          <a:p>
            <a:pPr lvl="0" algn="l" defTabSz="457200">
              <a:defRPr sz="1800"/>
            </a:pPr>
            <a:r>
              <a:rPr sz="1000">
                <a:latin typeface="Monaco"/>
                <a:ea typeface="Monaco"/>
                <a:cs typeface="Monaco"/>
                <a:sym typeface="Monaco"/>
              </a:rPr>
              <a:t>      sollicitudin, urna arcu fermentum felis, in rhoncus nunc neque vitae  </a:t>
            </a:r>
          </a:p>
          <a:p>
            <a:pPr lvl="0" algn="l" defTabSz="457200">
              <a:defRPr sz="1800"/>
            </a:pPr>
            <a:r>
              <a:rPr sz="1000">
                <a:latin typeface="Monaco"/>
                <a:ea typeface="Monaco"/>
                <a:cs typeface="Monaco"/>
                <a:sym typeface="Monaco"/>
              </a:rPr>
              <a:t>      libero.</a:t>
            </a: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&lt;/p&gt;</a:t>
            </a:r>
            <a:r>
              <a:rPr sz="1000">
                <a:latin typeface="Monaco"/>
                <a:ea typeface="Monaco"/>
                <a:cs typeface="Monaco"/>
                <a:sym typeface="Monaco"/>
              </a:rPr>
              <a:t>  </a:t>
            </a: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&lt;ul&gt;</a:t>
            </a:r>
            <a:r>
              <a:rPr sz="1000">
                <a:latin typeface="Monaco"/>
                <a:ea typeface="Monaco"/>
                <a:cs typeface="Monaco"/>
                <a:sym typeface="Monaco"/>
              </a:rPr>
              <a:t>  </a:t>
            </a: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&lt;li&gt;</a:t>
            </a:r>
            <a:r>
              <a:rPr sz="1000">
                <a:latin typeface="Monaco"/>
                <a:ea typeface="Monaco"/>
                <a:cs typeface="Monaco"/>
                <a:sym typeface="Monaco"/>
              </a:rPr>
              <a:t>Mauris</a:t>
            </a:r>
            <a:r>
              <a:rPr sz="1000">
                <a:solidFill>
                  <a:srgbClr val="000080"/>
                </a:solidFill>
                <a:latin typeface="Monaco"/>
                <a:ea typeface="Monaco"/>
                <a:cs typeface="Monaco"/>
                <a:sym typeface="Monaco"/>
              </a:rPr>
              <a:t>&lt;/li&gt;</a:t>
            </a:r>
            <a:r>
              <a:rPr sz="1000">
                <a:latin typeface="Monaco"/>
                <a:ea typeface="Monaco"/>
                <a:cs typeface="Monaco"/>
                <a:sym typeface="Monaco"/>
              </a:rPr>
              <a:t>  </a:t>
            </a: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&lt;li&gt;</a:t>
            </a:r>
            <a:r>
              <a:rPr sz="1000">
                <a:latin typeface="Monaco"/>
                <a:ea typeface="Monaco"/>
                <a:cs typeface="Monaco"/>
                <a:sym typeface="Monaco"/>
              </a:rPr>
              <a:t>Cras</a:t>
            </a:r>
            <a:r>
              <a:rPr sz="1000">
                <a:solidFill>
                  <a:srgbClr val="000080"/>
                </a:solidFill>
                <a:latin typeface="Monaco"/>
                <a:ea typeface="Monaco"/>
                <a:cs typeface="Monaco"/>
                <a:sym typeface="Monaco"/>
              </a:rPr>
              <a:t>&lt;/li&gt;</a:t>
            </a:r>
            <a:r>
              <a:rPr sz="1000">
                <a:latin typeface="Monaco"/>
                <a:ea typeface="Monaco"/>
                <a:cs typeface="Monaco"/>
                <a:sym typeface="Monaco"/>
              </a:rPr>
              <a:t>  </a:t>
            </a: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&lt;li&gt;</a:t>
            </a:r>
            <a:r>
              <a:rPr sz="1000">
                <a:latin typeface="Monaco"/>
                <a:ea typeface="Monaco"/>
                <a:cs typeface="Monaco"/>
                <a:sym typeface="Monaco"/>
              </a:rPr>
              <a:t>Proin</a:t>
            </a:r>
            <a:r>
              <a:rPr sz="1000">
                <a:solidFill>
                  <a:srgbClr val="000080"/>
                </a:solidFill>
                <a:latin typeface="Monaco"/>
                <a:ea typeface="Monaco"/>
                <a:cs typeface="Monaco"/>
                <a:sym typeface="Monaco"/>
              </a:rPr>
              <a:t>&lt;/li&gt;</a:t>
            </a:r>
            <a:r>
              <a:rPr sz="1000">
                <a:latin typeface="Monaco"/>
                <a:ea typeface="Monaco"/>
                <a:cs typeface="Monaco"/>
                <a:sym typeface="Monaco"/>
              </a:rPr>
              <a:t>  </a:t>
            </a: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&lt;li&gt;</a:t>
            </a:r>
            <a:r>
              <a:rPr sz="1000">
                <a:latin typeface="Monaco"/>
                <a:ea typeface="Monaco"/>
                <a:cs typeface="Monaco"/>
                <a:sym typeface="Monaco"/>
              </a:rPr>
              <a:t>Integer</a:t>
            </a:r>
            <a:r>
              <a:rPr sz="1000">
                <a:solidFill>
                  <a:srgbClr val="000080"/>
                </a:solidFill>
                <a:latin typeface="Monaco"/>
                <a:ea typeface="Monaco"/>
                <a:cs typeface="Monaco"/>
                <a:sym typeface="Monaco"/>
              </a:rPr>
              <a:t>&lt;/li&gt;</a:t>
            </a:r>
            <a:r>
              <a:rPr sz="1000">
                <a:latin typeface="Monaco"/>
                <a:ea typeface="Monaco"/>
                <a:cs typeface="Monaco"/>
                <a:sym typeface="Monaco"/>
              </a:rPr>
              <a:t>  </a:t>
            </a: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&lt;li&gt;</a:t>
            </a:r>
            <a:r>
              <a:rPr sz="1000">
                <a:latin typeface="Monaco"/>
                <a:ea typeface="Monaco"/>
                <a:cs typeface="Monaco"/>
                <a:sym typeface="Monaco"/>
              </a:rPr>
              <a:t>Curabitur</a:t>
            </a:r>
            <a:r>
              <a:rPr sz="1000">
                <a:solidFill>
                  <a:srgbClr val="000080"/>
                </a:solidFill>
                <a:latin typeface="Monaco"/>
                <a:ea typeface="Monaco"/>
                <a:cs typeface="Monaco"/>
                <a:sym typeface="Monaco"/>
              </a:rPr>
              <a:t>&lt;/li&gt;</a:t>
            </a:r>
            <a:r>
              <a:rPr sz="1000">
                <a:latin typeface="Monaco"/>
                <a:ea typeface="Monaco"/>
                <a:cs typeface="Monaco"/>
                <a:sym typeface="Monaco"/>
              </a:rPr>
              <a:t>  </a:t>
            </a: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&lt;li&gt;</a:t>
            </a:r>
            <a:r>
              <a:rPr sz="1000">
                <a:latin typeface="Monaco"/>
                <a:ea typeface="Monaco"/>
                <a:cs typeface="Monaco"/>
                <a:sym typeface="Monaco"/>
              </a:rPr>
              <a:t>Integer</a:t>
            </a:r>
            <a:r>
              <a:rPr sz="1000">
                <a:solidFill>
                  <a:srgbClr val="000080"/>
                </a:solidFill>
                <a:latin typeface="Monaco"/>
                <a:ea typeface="Monaco"/>
                <a:cs typeface="Monaco"/>
                <a:sym typeface="Monaco"/>
              </a:rPr>
              <a:t>&lt;/li&gt;</a:t>
            </a:r>
            <a:r>
              <a:rPr sz="1000">
                <a:latin typeface="Monaco"/>
                <a:ea typeface="Monaco"/>
                <a:cs typeface="Monaco"/>
                <a:sym typeface="Monaco"/>
              </a:rPr>
              <a:t>  </a:t>
            </a: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&lt;li&gt;</a:t>
            </a:r>
            <a:r>
              <a:rPr sz="1000">
                <a:latin typeface="Monaco"/>
                <a:ea typeface="Monaco"/>
                <a:cs typeface="Monaco"/>
                <a:sym typeface="Monaco"/>
              </a:rPr>
              <a:t>Suspendisse</a:t>
            </a:r>
            <a:r>
              <a:rPr sz="1000">
                <a:solidFill>
                  <a:srgbClr val="000080"/>
                </a:solidFill>
                <a:latin typeface="Monaco"/>
                <a:ea typeface="Monaco"/>
                <a:cs typeface="Monaco"/>
                <a:sym typeface="Monaco"/>
              </a:rPr>
              <a:t>&lt;/li&gt;</a:t>
            </a:r>
            <a:r>
              <a:rPr sz="1000">
                <a:latin typeface="Monaco"/>
                <a:ea typeface="Monaco"/>
                <a:cs typeface="Monaco"/>
                <a:sym typeface="Monaco"/>
              </a:rPr>
              <a:t>  </a:t>
            </a: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&lt;li&gt;</a:t>
            </a:r>
            <a:r>
              <a:rPr sz="1000">
                <a:latin typeface="Monaco"/>
                <a:ea typeface="Monaco"/>
                <a:cs typeface="Monaco"/>
                <a:sym typeface="Monaco"/>
              </a:rPr>
              <a:t>Quisque</a:t>
            </a:r>
            <a:r>
              <a:rPr sz="1000">
                <a:solidFill>
                  <a:srgbClr val="000080"/>
                </a:solidFill>
                <a:latin typeface="Monaco"/>
                <a:ea typeface="Monaco"/>
                <a:cs typeface="Monaco"/>
                <a:sym typeface="Monaco"/>
              </a:rPr>
              <a:t>&lt;/li&gt;</a:t>
            </a:r>
            <a:r>
              <a:rPr sz="1000">
                <a:latin typeface="Monaco"/>
                <a:ea typeface="Monaco"/>
                <a:cs typeface="Monaco"/>
                <a:sym typeface="Monaco"/>
              </a:rPr>
              <a:t>  </a:t>
            </a: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&lt;/ul&gt;</a:t>
            </a:r>
            <a:r>
              <a:rPr sz="1000">
                <a:latin typeface="Monaco"/>
                <a:ea typeface="Monaco"/>
                <a:cs typeface="Monaco"/>
                <a:sym typeface="Monaco"/>
              </a:rPr>
              <a:t>  </a:t>
            </a: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&lt;p&gt;</a:t>
            </a:r>
            <a:endParaRPr sz="1000">
              <a:latin typeface="Monaco"/>
              <a:ea typeface="Monaco"/>
              <a:cs typeface="Monaco"/>
              <a:sym typeface="Monaco"/>
            </a:endParaRPr>
          </a:p>
          <a:p>
            <a:pPr lvl="0" algn="l" defTabSz="457200">
              <a:defRPr sz="1800"/>
            </a:pPr>
            <a:r>
              <a:rPr sz="1000">
                <a:latin typeface="Monaco"/>
                <a:ea typeface="Monaco"/>
                <a:cs typeface="Monaco"/>
                <a:sym typeface="Monaco"/>
              </a:rPr>
              <a:t>      Proin quis orci eu erat molestie varius. Praesent condimentum  </a:t>
            </a:r>
          </a:p>
          <a:p>
            <a:pPr lvl="0" algn="l" defTabSz="457200">
              <a:defRPr sz="1800"/>
            </a:pPr>
            <a:r>
              <a:rPr sz="1000">
                <a:latin typeface="Monaco"/>
                <a:ea typeface="Monaco"/>
                <a:cs typeface="Monaco"/>
                <a:sym typeface="Monaco"/>
              </a:rPr>
              <a:t>      orci in lectus. Ut ipsum. In hac habitasse platea dictumst.</a:t>
            </a: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&lt;/p&gt;</a:t>
            </a:r>
            <a:endParaRPr sz="1000">
              <a:latin typeface="Monaco"/>
              <a:ea typeface="Monaco"/>
              <a:cs typeface="Monaco"/>
              <a:sym typeface="Monaco"/>
            </a:endParaRPr>
          </a:p>
          <a:p>
            <a:pPr lvl="0" algn="l" defTabSz="457200">
              <a:defRPr sz="1800"/>
            </a:pPr>
            <a:r>
              <a:rPr sz="1000">
                <a:latin typeface="Monaco"/>
                <a:ea typeface="Monaco"/>
                <a:cs typeface="Monaco"/>
                <a:sym typeface="Monaco"/>
              </a:rPr>
              <a:t>  </a:t>
            </a:r>
            <a:r>
              <a:rPr sz="1000">
                <a:solidFill>
                  <a:srgbClr val="000080"/>
                </a:solidFill>
                <a:latin typeface="Monaco"/>
                <a:ea typeface="Monaco"/>
                <a:cs typeface="Monaco"/>
                <a:sym typeface="Monaco"/>
              </a:rPr>
              <a:t>&lt;/body&gt;</a:t>
            </a:r>
            <a:endParaRPr sz="1000">
              <a:latin typeface="Monaco"/>
              <a:ea typeface="Monaco"/>
              <a:cs typeface="Monaco"/>
              <a:sym typeface="Monaco"/>
            </a:endParaRPr>
          </a:p>
          <a:p>
            <a:pPr lvl="0" algn="l" defTabSz="457200">
              <a:defRPr sz="1800"/>
            </a:pPr>
            <a:r>
              <a:rPr sz="1000">
                <a:solidFill>
                  <a:srgbClr val="000080"/>
                </a:solidFill>
                <a:latin typeface="Monaco"/>
                <a:ea typeface="Monaco"/>
                <a:cs typeface="Monaco"/>
                <a:sym typeface="Monaco"/>
              </a:rPr>
              <a:t>...</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defTabSz="457200">
              <a:defRPr sz="1400"/>
            </a:lvl1pPr>
          </a:lstStyle>
          <a:p>
            <a:pPr lvl="0">
              <a:defRPr sz="1800"/>
            </a:pPr>
            <a:r>
              <a:rPr sz="1400"/>
              <a:t>18</a:t>
            </a:r>
          </a:p>
        </p:txBody>
      </p:sp>
      <p:sp>
        <p:nvSpPr>
          <p:cNvPr id="182" name="Shape 182"/>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defRPr sz="1800"/>
            </a:pPr>
            <a:r>
              <a:rPr sz="4200"/>
              <a:t>Content</a:t>
            </a:r>
          </a:p>
        </p:txBody>
      </p:sp>
      <p:sp>
        <p:nvSpPr>
          <p:cNvPr id="183" name="Shape 183"/>
          <p:cNvSpPr>
            <a:spLocks noGrp="1"/>
          </p:cNvSpPr>
          <p:nvPr>
            <p:ph type="body" idx="4294967295"/>
          </p:nvPr>
        </p:nvSpPr>
        <p:spPr>
          <a:xfrm>
            <a:off x="571500" y="2324100"/>
            <a:ext cx="3937000" cy="6565900"/>
          </a:xfrm>
          <a:prstGeom prst="rect">
            <a:avLst/>
          </a:prstGeom>
        </p:spPr>
        <p:txBody>
          <a:bodyPr lIns="0" tIns="0" rIns="0" bIns="0">
            <a:normAutofit/>
          </a:bodyPr>
          <a:lstStyle/>
          <a:p>
            <a:pPr lvl="0">
              <a:defRPr sz="1800"/>
            </a:pPr>
            <a:r>
              <a:rPr sz="2600"/>
              <a:t>header</a:t>
            </a:r>
          </a:p>
          <a:p>
            <a:pPr lvl="0">
              <a:defRPr sz="1800"/>
            </a:pPr>
            <a:r>
              <a:rPr sz="2600"/>
              <a:t>maincontent</a:t>
            </a:r>
          </a:p>
          <a:p>
            <a:pPr marL="711200" lvl="1" indent="-266700">
              <a:defRPr sz="1800"/>
            </a:pPr>
            <a:r>
              <a:t>primary</a:t>
            </a:r>
          </a:p>
          <a:p>
            <a:pPr marL="711200" lvl="1" indent="-266700">
              <a:defRPr sz="1800"/>
            </a:pPr>
            <a:r>
              <a:t>second</a:t>
            </a:r>
          </a:p>
          <a:p>
            <a:pPr lvl="0">
              <a:defRPr sz="1800"/>
            </a:pPr>
            <a:r>
              <a:rPr sz="2600"/>
              <a:t>navigation</a:t>
            </a:r>
          </a:p>
          <a:p>
            <a:pPr lvl="0">
              <a:defRPr sz="1800"/>
            </a:pPr>
            <a:r>
              <a:rPr sz="2600"/>
              <a:t>footer</a:t>
            </a:r>
          </a:p>
        </p:txBody>
      </p:sp>
      <p:sp>
        <p:nvSpPr>
          <p:cNvPr id="184" name="Shape 184"/>
          <p:cNvSpPr/>
          <p:nvPr/>
        </p:nvSpPr>
        <p:spPr>
          <a:xfrm>
            <a:off x="5092700" y="124904"/>
            <a:ext cx="6579667" cy="9603297"/>
          </a:xfrm>
          <a:prstGeom prst="rect">
            <a:avLst/>
          </a:prstGeom>
          <a:solidFill>
            <a:srgbClr val="FFFFFF"/>
          </a:solidFill>
          <a:ln w="12700">
            <a:noFill/>
            <a:round/>
          </a:ln>
          <a:extLst>
            <a:ext uri="{C572A759-6A51-4108-AA02-DFA0A04FC94B}">
              <ma14:wrappingTextBoxFlag xmlns:ma14="http://schemas.microsoft.com/office/mac/drawingml/2011/main" xmlns="" val="1"/>
            </a:ext>
          </a:extLst>
        </p:spPr>
        <p:txBody>
          <a:bodyPr wrap="none" lIns="0" tIns="0" rIns="0" bIns="0" anchor="b">
            <a:spAutoFit/>
          </a:bodyPr>
          <a:lstStyle/>
          <a:p>
            <a:pPr lvl="0" algn="l" defTabSz="457200">
              <a:defRPr sz="1800"/>
            </a:pPr>
            <a:r>
              <a:rPr sz="1000" dirty="0">
                <a:solidFill>
                  <a:srgbClr val="000080"/>
                </a:solidFill>
                <a:latin typeface="Monaco"/>
                <a:ea typeface="Monaco"/>
                <a:cs typeface="Monaco"/>
                <a:sym typeface="Monaco"/>
              </a:rPr>
              <a:t>...</a:t>
            </a:r>
            <a:endParaRPr sz="1000" dirty="0">
              <a:latin typeface="Monaco"/>
              <a:ea typeface="Monaco"/>
              <a:cs typeface="Monaco"/>
              <a:sym typeface="Monaco"/>
            </a:endParaRPr>
          </a:p>
          <a:p>
            <a:pPr lvl="0" algn="l" defTabSz="457200">
              <a:defRPr sz="1800"/>
            </a:pPr>
            <a:r>
              <a:rPr sz="1000" dirty="0">
                <a:latin typeface="Monaco"/>
                <a:ea typeface="Monaco"/>
                <a:cs typeface="Monaco"/>
                <a:sym typeface="Monaco"/>
              </a:rPr>
              <a:t>  </a:t>
            </a:r>
            <a:r>
              <a:rPr sz="1000" dirty="0">
                <a:solidFill>
                  <a:srgbClr val="000080"/>
                </a:solidFill>
                <a:latin typeface="Monaco"/>
                <a:ea typeface="Monaco"/>
                <a:cs typeface="Monaco"/>
                <a:sym typeface="Monaco"/>
              </a:rPr>
              <a:t>&lt;body&gt;</a:t>
            </a:r>
            <a:endParaRPr sz="1000" dirty="0">
              <a:latin typeface="Monaco"/>
              <a:ea typeface="Monaco"/>
              <a:cs typeface="Monaco"/>
              <a:sym typeface="Monaco"/>
            </a:endParaRPr>
          </a:p>
          <a:p>
            <a:pPr lvl="0" algn="l" defTabSz="457200">
              <a:defRPr sz="1800"/>
            </a:pPr>
            <a:r>
              <a:rPr sz="1000" dirty="0">
                <a:latin typeface="Monaco"/>
                <a:ea typeface="Monaco"/>
                <a:cs typeface="Monaco"/>
                <a:sym typeface="Monaco"/>
              </a:rPr>
              <a:t>    </a:t>
            </a:r>
            <a:r>
              <a:rPr sz="1000" dirty="0">
                <a:solidFill>
                  <a:srgbClr val="000080"/>
                </a:solidFill>
                <a:latin typeface="Monaco"/>
                <a:ea typeface="Monaco"/>
                <a:cs typeface="Monaco"/>
                <a:sym typeface="Monaco"/>
              </a:rPr>
              <a:t>&lt;h1&gt;</a:t>
            </a:r>
            <a:endParaRPr sz="1000" dirty="0">
              <a:latin typeface="Monaco"/>
              <a:ea typeface="Monaco"/>
              <a:cs typeface="Monaco"/>
              <a:sym typeface="Monaco"/>
            </a:endParaRPr>
          </a:p>
          <a:p>
            <a:pPr lvl="0" algn="l" defTabSz="457200">
              <a:defRPr sz="1800"/>
            </a:pPr>
            <a:r>
              <a:rPr sz="1000" dirty="0">
                <a:latin typeface="Monaco"/>
                <a:ea typeface="Monaco"/>
                <a:cs typeface="Monaco"/>
                <a:sym typeface="Monaco"/>
              </a:rPr>
              <a:t>      Lorem ipsum dolor sit</a:t>
            </a:r>
          </a:p>
          <a:p>
            <a:pPr lvl="0" algn="l" defTabSz="457200">
              <a:defRPr sz="1800"/>
            </a:pPr>
            <a:r>
              <a:rPr sz="1000" dirty="0">
                <a:latin typeface="Monaco"/>
                <a:ea typeface="Monaco"/>
                <a:cs typeface="Monaco"/>
                <a:sym typeface="Monaco"/>
              </a:rPr>
              <a:t>    </a:t>
            </a:r>
            <a:r>
              <a:rPr sz="1000" dirty="0">
                <a:solidFill>
                  <a:srgbClr val="000080"/>
                </a:solidFill>
                <a:latin typeface="Monaco"/>
                <a:ea typeface="Monaco"/>
                <a:cs typeface="Monaco"/>
                <a:sym typeface="Monaco"/>
              </a:rPr>
              <a:t>&lt;/h1&gt;</a:t>
            </a:r>
            <a:r>
              <a:rPr sz="1000" dirty="0">
                <a:latin typeface="Monaco"/>
                <a:ea typeface="Monaco"/>
                <a:cs typeface="Monaco"/>
                <a:sym typeface="Monaco"/>
              </a:rPr>
              <a:t> </a:t>
            </a:r>
          </a:p>
          <a:p>
            <a:pPr lvl="0" algn="l" defTabSz="457200">
              <a:defRPr sz="1800"/>
            </a:pPr>
            <a:r>
              <a:rPr sz="1000" dirty="0">
                <a:latin typeface="Monaco"/>
                <a:ea typeface="Monaco"/>
                <a:cs typeface="Monaco"/>
                <a:sym typeface="Monaco"/>
              </a:rPr>
              <a:t>    </a:t>
            </a:r>
            <a:r>
              <a:rPr sz="1000" dirty="0">
                <a:solidFill>
                  <a:srgbClr val="000080"/>
                </a:solidFill>
                <a:latin typeface="Monaco"/>
                <a:ea typeface="Monaco"/>
                <a:cs typeface="Monaco"/>
                <a:sym typeface="Monaco"/>
              </a:rPr>
              <a:t>&lt;p&gt;</a:t>
            </a:r>
            <a:endParaRPr sz="1000" dirty="0">
              <a:latin typeface="Monaco"/>
              <a:ea typeface="Monaco"/>
              <a:cs typeface="Monaco"/>
              <a:sym typeface="Monaco"/>
            </a:endParaRPr>
          </a:p>
          <a:p>
            <a:pPr lvl="0" algn="l" defTabSz="457200">
              <a:defRPr sz="1800"/>
            </a:pPr>
            <a:r>
              <a:rPr sz="1000" dirty="0">
                <a:latin typeface="Monaco"/>
                <a:ea typeface="Monaco"/>
                <a:cs typeface="Monaco"/>
                <a:sym typeface="Monaco"/>
              </a:rPr>
              <a:t>      Lorem ipsum dolor sit </a:t>
            </a:r>
            <a:r>
              <a:rPr sz="1000" dirty="0" err="1">
                <a:latin typeface="Monaco"/>
                <a:ea typeface="Monaco"/>
                <a:cs typeface="Monaco"/>
                <a:sym typeface="Monaco"/>
              </a:rPr>
              <a:t>amet</a:t>
            </a:r>
            <a:r>
              <a:rPr sz="1000" dirty="0">
                <a:latin typeface="Monaco"/>
                <a:ea typeface="Monaco"/>
                <a:cs typeface="Monaco"/>
                <a:sym typeface="Monaco"/>
              </a:rPr>
              <a:t>, </a:t>
            </a:r>
            <a:r>
              <a:rPr sz="1000" dirty="0" err="1">
                <a:latin typeface="Monaco"/>
                <a:ea typeface="Monaco"/>
                <a:cs typeface="Monaco"/>
                <a:sym typeface="Monaco"/>
              </a:rPr>
              <a:t>consectetuer</a:t>
            </a:r>
            <a:r>
              <a:rPr sz="1000" dirty="0">
                <a:latin typeface="Monaco"/>
                <a:ea typeface="Monaco"/>
                <a:cs typeface="Monaco"/>
                <a:sym typeface="Monaco"/>
              </a:rPr>
              <a:t> </a:t>
            </a:r>
            <a:r>
              <a:rPr sz="1000" dirty="0" err="1">
                <a:latin typeface="Monaco"/>
                <a:ea typeface="Monaco"/>
                <a:cs typeface="Monaco"/>
                <a:sym typeface="Monaco"/>
              </a:rPr>
              <a:t>adipiscing</a:t>
            </a:r>
            <a:r>
              <a:rPr sz="1000" dirty="0">
                <a:latin typeface="Monaco"/>
                <a:ea typeface="Monaco"/>
                <a:cs typeface="Monaco"/>
                <a:sym typeface="Monaco"/>
              </a:rPr>
              <a:t> </a:t>
            </a:r>
            <a:r>
              <a:rPr sz="1000" dirty="0" err="1">
                <a:latin typeface="Monaco"/>
                <a:ea typeface="Monaco"/>
                <a:cs typeface="Monaco"/>
                <a:sym typeface="Monaco"/>
              </a:rPr>
              <a:t>elit</a:t>
            </a:r>
            <a:r>
              <a:rPr sz="1000" dirty="0">
                <a:latin typeface="Monaco"/>
                <a:ea typeface="Monaco"/>
                <a:cs typeface="Monaco"/>
                <a:sym typeface="Monaco"/>
              </a:rPr>
              <a:t>. </a:t>
            </a:r>
            <a:r>
              <a:rPr sz="1000" dirty="0" err="1">
                <a:latin typeface="Monaco"/>
                <a:ea typeface="Monaco"/>
                <a:cs typeface="Monaco"/>
                <a:sym typeface="Monaco"/>
              </a:rPr>
              <a:t>Sed</a:t>
            </a:r>
            <a:r>
              <a:rPr sz="1000" dirty="0">
                <a:latin typeface="Monaco"/>
                <a:ea typeface="Monaco"/>
                <a:cs typeface="Monaco"/>
                <a:sym typeface="Monaco"/>
              </a:rPr>
              <a:t> </a:t>
            </a:r>
            <a:r>
              <a:rPr sz="1000" dirty="0" err="1">
                <a:latin typeface="Monaco"/>
                <a:ea typeface="Monaco"/>
                <a:cs typeface="Monaco"/>
                <a:sym typeface="Monaco"/>
              </a:rPr>
              <a:t>feugiat</a:t>
            </a:r>
            <a:r>
              <a:rPr sz="1000" dirty="0">
                <a:latin typeface="Monaco"/>
                <a:ea typeface="Monaco"/>
                <a:cs typeface="Monaco"/>
                <a:sym typeface="Monaco"/>
              </a:rPr>
              <a:t> nisi  </a:t>
            </a:r>
          </a:p>
          <a:p>
            <a:pPr lvl="0" algn="l" defTabSz="457200">
              <a:defRPr sz="1800"/>
            </a:pPr>
            <a:r>
              <a:rPr sz="1000" dirty="0">
                <a:latin typeface="Monaco"/>
                <a:ea typeface="Monaco"/>
                <a:cs typeface="Monaco"/>
                <a:sym typeface="Monaco"/>
              </a:rPr>
              <a:t>      at </a:t>
            </a:r>
            <a:r>
              <a:rPr sz="1000" dirty="0" err="1">
                <a:latin typeface="Monaco"/>
                <a:ea typeface="Monaco"/>
                <a:cs typeface="Monaco"/>
                <a:sym typeface="Monaco"/>
              </a:rPr>
              <a:t>sapien</a:t>
            </a:r>
            <a:r>
              <a:rPr sz="1000" dirty="0">
                <a:latin typeface="Monaco"/>
                <a:ea typeface="Monaco"/>
                <a:cs typeface="Monaco"/>
                <a:sym typeface="Monaco"/>
              </a:rPr>
              <a:t>. </a:t>
            </a:r>
            <a:r>
              <a:rPr sz="1000" dirty="0" err="1">
                <a:latin typeface="Monaco"/>
                <a:ea typeface="Monaco"/>
                <a:cs typeface="Monaco"/>
                <a:sym typeface="Monaco"/>
              </a:rPr>
              <a:t>Phasellus</a:t>
            </a:r>
            <a:r>
              <a:rPr sz="1000" dirty="0">
                <a:latin typeface="Monaco"/>
                <a:ea typeface="Monaco"/>
                <a:cs typeface="Monaco"/>
                <a:sym typeface="Monaco"/>
              </a:rPr>
              <a:t> </a:t>
            </a:r>
            <a:r>
              <a:rPr sz="1000" dirty="0" err="1">
                <a:latin typeface="Monaco"/>
                <a:ea typeface="Monaco"/>
                <a:cs typeface="Monaco"/>
                <a:sym typeface="Monaco"/>
              </a:rPr>
              <a:t>varius</a:t>
            </a:r>
            <a:r>
              <a:rPr sz="1000" dirty="0">
                <a:latin typeface="Monaco"/>
                <a:ea typeface="Monaco"/>
                <a:cs typeface="Monaco"/>
                <a:sym typeface="Monaco"/>
              </a:rPr>
              <a:t> </a:t>
            </a:r>
            <a:r>
              <a:rPr sz="1000" dirty="0" err="1">
                <a:latin typeface="Monaco"/>
                <a:ea typeface="Monaco"/>
                <a:cs typeface="Monaco"/>
                <a:sym typeface="Monaco"/>
              </a:rPr>
              <a:t>tincidunt</a:t>
            </a:r>
            <a:r>
              <a:rPr sz="1000" dirty="0">
                <a:latin typeface="Monaco"/>
                <a:ea typeface="Monaco"/>
                <a:cs typeface="Monaco"/>
                <a:sym typeface="Monaco"/>
              </a:rPr>
              <a:t> ligula. </a:t>
            </a:r>
            <a:r>
              <a:rPr sz="1000" dirty="0" err="1">
                <a:latin typeface="Monaco"/>
                <a:ea typeface="Monaco"/>
                <a:cs typeface="Monaco"/>
                <a:sym typeface="Monaco"/>
              </a:rPr>
              <a:t>Praesent</a:t>
            </a:r>
            <a:r>
              <a:rPr sz="1000" dirty="0">
                <a:latin typeface="Monaco"/>
                <a:ea typeface="Monaco"/>
                <a:cs typeface="Monaco"/>
                <a:sym typeface="Monaco"/>
              </a:rPr>
              <a:t> nisi. </a:t>
            </a:r>
            <a:r>
              <a:rPr sz="1000" dirty="0" err="1">
                <a:latin typeface="Monaco"/>
                <a:ea typeface="Monaco"/>
                <a:cs typeface="Monaco"/>
                <a:sym typeface="Monaco"/>
              </a:rPr>
              <a:t>Duis</a:t>
            </a:r>
            <a:r>
              <a:rPr sz="1000" dirty="0">
                <a:latin typeface="Monaco"/>
                <a:ea typeface="Monaco"/>
                <a:cs typeface="Monaco"/>
                <a:sym typeface="Monaco"/>
              </a:rPr>
              <a:t>  </a:t>
            </a:r>
          </a:p>
          <a:p>
            <a:pPr lvl="0" algn="l" defTabSz="457200">
              <a:defRPr sz="1800"/>
            </a:pPr>
            <a:r>
              <a:rPr sz="1000" dirty="0">
                <a:latin typeface="Monaco"/>
                <a:ea typeface="Monaco"/>
                <a:cs typeface="Monaco"/>
                <a:sym typeface="Monaco"/>
              </a:rPr>
              <a:t>      </a:t>
            </a:r>
            <a:r>
              <a:rPr sz="1000" dirty="0" err="1">
                <a:latin typeface="Monaco"/>
                <a:ea typeface="Monaco"/>
                <a:cs typeface="Monaco"/>
                <a:sym typeface="Monaco"/>
              </a:rPr>
              <a:t>sollicitudin</a:t>
            </a:r>
            <a:r>
              <a:rPr sz="1000" dirty="0">
                <a:latin typeface="Monaco"/>
                <a:ea typeface="Monaco"/>
                <a:cs typeface="Monaco"/>
                <a:sym typeface="Monaco"/>
              </a:rPr>
              <a:t>. </a:t>
            </a:r>
            <a:r>
              <a:rPr sz="1000" dirty="0" err="1">
                <a:latin typeface="Monaco"/>
                <a:ea typeface="Monaco"/>
                <a:cs typeface="Monaco"/>
                <a:sym typeface="Monaco"/>
              </a:rPr>
              <a:t>Donec</a:t>
            </a:r>
            <a:r>
              <a:rPr sz="1000" dirty="0">
                <a:latin typeface="Monaco"/>
                <a:ea typeface="Monaco"/>
                <a:cs typeface="Monaco"/>
                <a:sym typeface="Monaco"/>
              </a:rPr>
              <a:t> </a:t>
            </a:r>
            <a:r>
              <a:rPr sz="1000" dirty="0" err="1">
                <a:latin typeface="Monaco"/>
                <a:ea typeface="Monaco"/>
                <a:cs typeface="Monaco"/>
                <a:sym typeface="Monaco"/>
              </a:rPr>
              <a:t>dignissim</a:t>
            </a:r>
            <a:r>
              <a:rPr sz="1000" dirty="0">
                <a:latin typeface="Monaco"/>
                <a:ea typeface="Monaco"/>
                <a:cs typeface="Monaco"/>
                <a:sym typeface="Monaco"/>
              </a:rPr>
              <a:t>, </a:t>
            </a:r>
            <a:r>
              <a:rPr sz="1000" dirty="0" err="1">
                <a:latin typeface="Monaco"/>
                <a:ea typeface="Monaco"/>
                <a:cs typeface="Monaco"/>
                <a:sym typeface="Monaco"/>
              </a:rPr>
              <a:t>est</a:t>
            </a:r>
            <a:r>
              <a:rPr sz="1000" dirty="0">
                <a:latin typeface="Monaco"/>
                <a:ea typeface="Monaco"/>
                <a:cs typeface="Monaco"/>
                <a:sym typeface="Monaco"/>
              </a:rPr>
              <a:t> </a:t>
            </a:r>
            <a:r>
              <a:rPr sz="1000" dirty="0" err="1">
                <a:latin typeface="Monaco"/>
                <a:ea typeface="Monaco"/>
                <a:cs typeface="Monaco"/>
                <a:sym typeface="Monaco"/>
              </a:rPr>
              <a:t>vel</a:t>
            </a:r>
            <a:r>
              <a:rPr sz="1000" dirty="0">
                <a:latin typeface="Monaco"/>
                <a:ea typeface="Monaco"/>
                <a:cs typeface="Monaco"/>
                <a:sym typeface="Monaco"/>
              </a:rPr>
              <a:t> </a:t>
            </a:r>
            <a:r>
              <a:rPr sz="1000" dirty="0" err="1">
                <a:latin typeface="Monaco"/>
                <a:ea typeface="Monaco"/>
                <a:cs typeface="Monaco"/>
                <a:sym typeface="Monaco"/>
              </a:rPr>
              <a:t>auctor</a:t>
            </a:r>
            <a:r>
              <a:rPr sz="1000" dirty="0">
                <a:latin typeface="Monaco"/>
                <a:ea typeface="Monaco"/>
                <a:cs typeface="Monaco"/>
                <a:sym typeface="Monaco"/>
              </a:rPr>
              <a:t> </a:t>
            </a:r>
            <a:r>
              <a:rPr sz="1000" dirty="0" err="1">
                <a:latin typeface="Monaco"/>
                <a:ea typeface="Monaco"/>
                <a:cs typeface="Monaco"/>
                <a:sym typeface="Monaco"/>
              </a:rPr>
              <a:t>blandit</a:t>
            </a:r>
            <a:r>
              <a:rPr sz="1000" dirty="0">
                <a:latin typeface="Monaco"/>
                <a:ea typeface="Monaco"/>
                <a:cs typeface="Monaco"/>
                <a:sym typeface="Monaco"/>
              </a:rPr>
              <a:t>, ante </a:t>
            </a:r>
            <a:r>
              <a:rPr sz="1000" dirty="0" err="1">
                <a:latin typeface="Monaco"/>
                <a:ea typeface="Monaco"/>
                <a:cs typeface="Monaco"/>
                <a:sym typeface="Monaco"/>
              </a:rPr>
              <a:t>est</a:t>
            </a:r>
            <a:r>
              <a:rPr sz="1000" dirty="0">
                <a:latin typeface="Monaco"/>
                <a:ea typeface="Monaco"/>
                <a:cs typeface="Monaco"/>
                <a:sym typeface="Monaco"/>
              </a:rPr>
              <a:t> </a:t>
            </a:r>
            <a:r>
              <a:rPr sz="1000" dirty="0" err="1">
                <a:latin typeface="Monaco"/>
                <a:ea typeface="Monaco"/>
                <a:cs typeface="Monaco"/>
                <a:sym typeface="Monaco"/>
              </a:rPr>
              <a:t>laoreet</a:t>
            </a:r>
            <a:r>
              <a:rPr sz="1000" dirty="0">
                <a:latin typeface="Monaco"/>
                <a:ea typeface="Monaco"/>
                <a:cs typeface="Monaco"/>
                <a:sym typeface="Monaco"/>
              </a:rPr>
              <a:t>  </a:t>
            </a:r>
          </a:p>
          <a:p>
            <a:pPr lvl="0" algn="l" defTabSz="457200">
              <a:defRPr sz="1800"/>
            </a:pPr>
            <a:r>
              <a:rPr sz="1000" dirty="0">
                <a:latin typeface="Monaco"/>
                <a:ea typeface="Monaco"/>
                <a:cs typeface="Monaco"/>
                <a:sym typeface="Monaco"/>
              </a:rPr>
              <a:t>      </a:t>
            </a:r>
            <a:r>
              <a:rPr sz="1000" dirty="0" err="1">
                <a:latin typeface="Monaco"/>
                <a:ea typeface="Monaco"/>
                <a:cs typeface="Monaco"/>
                <a:sym typeface="Monaco"/>
              </a:rPr>
              <a:t>neque</a:t>
            </a:r>
            <a:r>
              <a:rPr sz="1000" dirty="0">
                <a:latin typeface="Monaco"/>
                <a:ea typeface="Monaco"/>
                <a:cs typeface="Monaco"/>
                <a:sym typeface="Monaco"/>
              </a:rPr>
              <a:t>, non </a:t>
            </a:r>
            <a:r>
              <a:rPr sz="1000" dirty="0" err="1">
                <a:latin typeface="Monaco"/>
                <a:ea typeface="Monaco"/>
                <a:cs typeface="Monaco"/>
                <a:sym typeface="Monaco"/>
              </a:rPr>
              <a:t>pellentesque</a:t>
            </a:r>
            <a:r>
              <a:rPr sz="1000" dirty="0">
                <a:latin typeface="Monaco"/>
                <a:ea typeface="Monaco"/>
                <a:cs typeface="Monaco"/>
                <a:sym typeface="Monaco"/>
              </a:rPr>
              <a:t> </a:t>
            </a:r>
            <a:r>
              <a:rPr sz="1000" dirty="0" err="1">
                <a:latin typeface="Monaco"/>
                <a:ea typeface="Monaco"/>
                <a:cs typeface="Monaco"/>
                <a:sym typeface="Monaco"/>
              </a:rPr>
              <a:t>mauris</a:t>
            </a:r>
            <a:r>
              <a:rPr sz="1000" dirty="0">
                <a:latin typeface="Monaco"/>
                <a:ea typeface="Monaco"/>
                <a:cs typeface="Monaco"/>
                <a:sym typeface="Monaco"/>
              </a:rPr>
              <a:t> </a:t>
            </a:r>
            <a:r>
              <a:rPr sz="1000" dirty="0" err="1">
                <a:latin typeface="Monaco"/>
                <a:ea typeface="Monaco"/>
                <a:cs typeface="Monaco"/>
                <a:sym typeface="Monaco"/>
              </a:rPr>
              <a:t>turpis</a:t>
            </a:r>
            <a:r>
              <a:rPr sz="1000" dirty="0">
                <a:latin typeface="Monaco"/>
                <a:ea typeface="Monaco"/>
                <a:cs typeface="Monaco"/>
                <a:sym typeface="Monaco"/>
              </a:rPr>
              <a:t> </a:t>
            </a:r>
            <a:r>
              <a:rPr sz="1000" dirty="0" err="1">
                <a:latin typeface="Monaco"/>
                <a:ea typeface="Monaco"/>
                <a:cs typeface="Monaco"/>
                <a:sym typeface="Monaco"/>
              </a:rPr>
              <a:t>eu</a:t>
            </a:r>
            <a:r>
              <a:rPr sz="1000" dirty="0">
                <a:latin typeface="Monaco"/>
                <a:ea typeface="Monaco"/>
                <a:cs typeface="Monaco"/>
                <a:sym typeface="Monaco"/>
              </a:rPr>
              <a:t> </a:t>
            </a:r>
            <a:r>
              <a:rPr sz="1000" dirty="0" err="1">
                <a:latin typeface="Monaco"/>
                <a:ea typeface="Monaco"/>
                <a:cs typeface="Monaco"/>
                <a:sym typeface="Monaco"/>
              </a:rPr>
              <a:t>purus</a:t>
            </a:r>
            <a:r>
              <a:rPr sz="1000" dirty="0">
                <a:latin typeface="Monaco"/>
                <a:ea typeface="Monaco"/>
                <a:cs typeface="Monaco"/>
                <a:sym typeface="Monaco"/>
              </a:rPr>
              <a:t>. </a:t>
            </a:r>
          </a:p>
          <a:p>
            <a:pPr lvl="0" algn="l" defTabSz="457200">
              <a:defRPr sz="1800"/>
            </a:pPr>
            <a:r>
              <a:rPr sz="1000" dirty="0">
                <a:latin typeface="Monaco"/>
                <a:ea typeface="Monaco"/>
                <a:cs typeface="Monaco"/>
                <a:sym typeface="Monaco"/>
              </a:rPr>
              <a:t>    </a:t>
            </a:r>
            <a:r>
              <a:rPr sz="1000" dirty="0">
                <a:solidFill>
                  <a:srgbClr val="000080"/>
                </a:solidFill>
                <a:latin typeface="Monaco"/>
                <a:ea typeface="Monaco"/>
                <a:cs typeface="Monaco"/>
                <a:sym typeface="Monaco"/>
              </a:rPr>
              <a:t>&lt;/p&gt;</a:t>
            </a:r>
            <a:r>
              <a:rPr sz="1000" dirty="0">
                <a:latin typeface="Monaco"/>
                <a:ea typeface="Monaco"/>
                <a:cs typeface="Monaco"/>
                <a:sym typeface="Monaco"/>
              </a:rPr>
              <a:t>  </a:t>
            </a:r>
          </a:p>
          <a:p>
            <a:pPr lvl="0" algn="l" defTabSz="457200">
              <a:defRPr sz="1800"/>
            </a:pPr>
            <a:r>
              <a:rPr sz="1000" dirty="0">
                <a:latin typeface="Monaco"/>
                <a:ea typeface="Monaco"/>
                <a:cs typeface="Monaco"/>
                <a:sym typeface="Monaco"/>
              </a:rPr>
              <a:t>    </a:t>
            </a:r>
            <a:r>
              <a:rPr sz="1000" dirty="0">
                <a:solidFill>
                  <a:srgbClr val="000080"/>
                </a:solidFill>
                <a:latin typeface="Monaco"/>
                <a:ea typeface="Monaco"/>
                <a:cs typeface="Monaco"/>
                <a:sym typeface="Monaco"/>
              </a:rPr>
              <a:t>&lt;p&gt;</a:t>
            </a:r>
            <a:endParaRPr sz="1000" dirty="0">
              <a:latin typeface="Monaco"/>
              <a:ea typeface="Monaco"/>
              <a:cs typeface="Monaco"/>
              <a:sym typeface="Monaco"/>
            </a:endParaRPr>
          </a:p>
          <a:p>
            <a:pPr lvl="0" algn="l" defTabSz="457200">
              <a:defRPr sz="1800"/>
            </a:pPr>
            <a:r>
              <a:rPr sz="1000" dirty="0">
                <a:latin typeface="Monaco"/>
                <a:ea typeface="Monaco"/>
                <a:cs typeface="Monaco"/>
                <a:sym typeface="Monaco"/>
              </a:rPr>
              <a:t>      </a:t>
            </a:r>
            <a:r>
              <a:rPr sz="1000" dirty="0" err="1">
                <a:latin typeface="Monaco"/>
                <a:ea typeface="Monaco"/>
                <a:cs typeface="Monaco"/>
                <a:sym typeface="Monaco"/>
              </a:rPr>
              <a:t>Suspendisse</a:t>
            </a:r>
            <a:r>
              <a:rPr sz="1000" dirty="0">
                <a:latin typeface="Monaco"/>
                <a:ea typeface="Monaco"/>
                <a:cs typeface="Monaco"/>
                <a:sym typeface="Monaco"/>
              </a:rPr>
              <a:t> </a:t>
            </a:r>
            <a:r>
              <a:rPr sz="1000" dirty="0" err="1">
                <a:latin typeface="Monaco"/>
                <a:ea typeface="Monaco"/>
                <a:cs typeface="Monaco"/>
                <a:sym typeface="Monaco"/>
              </a:rPr>
              <a:t>mollis</a:t>
            </a:r>
            <a:r>
              <a:rPr sz="1000" dirty="0">
                <a:latin typeface="Monaco"/>
                <a:ea typeface="Monaco"/>
                <a:cs typeface="Monaco"/>
                <a:sym typeface="Monaco"/>
              </a:rPr>
              <a:t> </a:t>
            </a:r>
            <a:r>
              <a:rPr sz="1000" dirty="0" err="1">
                <a:latin typeface="Monaco"/>
                <a:ea typeface="Monaco"/>
                <a:cs typeface="Monaco"/>
                <a:sym typeface="Monaco"/>
              </a:rPr>
              <a:t>leo</a:t>
            </a:r>
            <a:r>
              <a:rPr sz="1000" dirty="0">
                <a:latin typeface="Monaco"/>
                <a:ea typeface="Monaco"/>
                <a:cs typeface="Monaco"/>
                <a:sym typeface="Monaco"/>
              </a:rPr>
              <a:t> </a:t>
            </a:r>
            <a:r>
              <a:rPr sz="1000" dirty="0" err="1">
                <a:latin typeface="Monaco"/>
                <a:ea typeface="Monaco"/>
                <a:cs typeface="Monaco"/>
                <a:sym typeface="Monaco"/>
              </a:rPr>
              <a:t>nec</a:t>
            </a:r>
            <a:r>
              <a:rPr sz="1000" dirty="0">
                <a:latin typeface="Monaco"/>
                <a:ea typeface="Monaco"/>
                <a:cs typeface="Monaco"/>
                <a:sym typeface="Monaco"/>
              </a:rPr>
              <a:t> diam. </a:t>
            </a:r>
            <a:r>
              <a:rPr sz="1000" dirty="0" err="1">
                <a:latin typeface="Monaco"/>
                <a:ea typeface="Monaco"/>
                <a:cs typeface="Monaco"/>
                <a:sym typeface="Monaco"/>
              </a:rPr>
              <a:t>Vestibulum</a:t>
            </a:r>
            <a:r>
              <a:rPr sz="1000" dirty="0">
                <a:latin typeface="Monaco"/>
                <a:ea typeface="Monaco"/>
                <a:cs typeface="Monaco"/>
                <a:sym typeface="Monaco"/>
              </a:rPr>
              <a:t> </a:t>
            </a:r>
            <a:r>
              <a:rPr sz="1000" dirty="0" err="1">
                <a:latin typeface="Monaco"/>
                <a:ea typeface="Monaco"/>
                <a:cs typeface="Monaco"/>
                <a:sym typeface="Monaco"/>
              </a:rPr>
              <a:t>pulvinar</a:t>
            </a:r>
            <a:r>
              <a:rPr sz="1000" dirty="0">
                <a:latin typeface="Monaco"/>
                <a:ea typeface="Monaco"/>
                <a:cs typeface="Monaco"/>
                <a:sym typeface="Monaco"/>
              </a:rPr>
              <a:t> </a:t>
            </a:r>
            <a:r>
              <a:rPr sz="1000" dirty="0" err="1">
                <a:latin typeface="Monaco"/>
                <a:ea typeface="Monaco"/>
                <a:cs typeface="Monaco"/>
                <a:sym typeface="Monaco"/>
              </a:rPr>
              <a:t>tellus</a:t>
            </a:r>
            <a:r>
              <a:rPr sz="1000" dirty="0">
                <a:latin typeface="Monaco"/>
                <a:ea typeface="Monaco"/>
                <a:cs typeface="Monaco"/>
                <a:sym typeface="Monaco"/>
              </a:rPr>
              <a:t> sit </a:t>
            </a:r>
            <a:r>
              <a:rPr sz="1000" dirty="0" err="1">
                <a:latin typeface="Monaco"/>
                <a:ea typeface="Monaco"/>
                <a:cs typeface="Monaco"/>
                <a:sym typeface="Monaco"/>
              </a:rPr>
              <a:t>amet</a:t>
            </a:r>
            <a:r>
              <a:rPr sz="1000" dirty="0">
                <a:latin typeface="Monaco"/>
                <a:ea typeface="Monaco"/>
                <a:cs typeface="Monaco"/>
                <a:sym typeface="Monaco"/>
              </a:rPr>
              <a:t> </a:t>
            </a:r>
            <a:r>
              <a:rPr sz="1000" dirty="0" err="1">
                <a:latin typeface="Monaco"/>
                <a:ea typeface="Monaco"/>
                <a:cs typeface="Monaco"/>
                <a:sym typeface="Monaco"/>
              </a:rPr>
              <a:t>nulla</a:t>
            </a:r>
            <a:r>
              <a:rPr sz="1000" dirty="0">
                <a:latin typeface="Monaco"/>
                <a:ea typeface="Monaco"/>
                <a:cs typeface="Monaco"/>
                <a:sym typeface="Monaco"/>
              </a:rPr>
              <a:t>  </a:t>
            </a:r>
          </a:p>
          <a:p>
            <a:pPr lvl="0" algn="l" defTabSz="457200">
              <a:defRPr sz="1800"/>
            </a:pPr>
            <a:r>
              <a:rPr sz="1000" dirty="0">
                <a:latin typeface="Monaco"/>
                <a:ea typeface="Monaco"/>
                <a:cs typeface="Monaco"/>
                <a:sym typeface="Monaco"/>
              </a:rPr>
              <a:t>      </a:t>
            </a:r>
            <a:r>
              <a:rPr sz="1000" dirty="0" err="1">
                <a:latin typeface="Monaco"/>
                <a:ea typeface="Monaco"/>
                <a:cs typeface="Monaco"/>
                <a:sym typeface="Monaco"/>
              </a:rPr>
              <a:t>fringilla</a:t>
            </a:r>
            <a:r>
              <a:rPr sz="1000" dirty="0">
                <a:latin typeface="Monaco"/>
                <a:ea typeface="Monaco"/>
                <a:cs typeface="Monaco"/>
                <a:sym typeface="Monaco"/>
              </a:rPr>
              <a:t> semper. </a:t>
            </a:r>
            <a:r>
              <a:rPr sz="1000" dirty="0" err="1">
                <a:latin typeface="Monaco"/>
                <a:ea typeface="Monaco"/>
                <a:cs typeface="Monaco"/>
                <a:sym typeface="Monaco"/>
              </a:rPr>
              <a:t>Aenean</a:t>
            </a:r>
            <a:r>
              <a:rPr sz="1000" dirty="0">
                <a:latin typeface="Monaco"/>
                <a:ea typeface="Monaco"/>
                <a:cs typeface="Monaco"/>
                <a:sym typeface="Monaco"/>
              </a:rPr>
              <a:t> </a:t>
            </a:r>
            <a:r>
              <a:rPr sz="1000" dirty="0" err="1">
                <a:latin typeface="Monaco"/>
                <a:ea typeface="Monaco"/>
                <a:cs typeface="Monaco"/>
                <a:sym typeface="Monaco"/>
              </a:rPr>
              <a:t>aliquam</a:t>
            </a:r>
            <a:r>
              <a:rPr sz="1000" dirty="0">
                <a:latin typeface="Monaco"/>
                <a:ea typeface="Monaco"/>
                <a:cs typeface="Monaco"/>
                <a:sym typeface="Monaco"/>
              </a:rPr>
              <a:t>, </a:t>
            </a:r>
            <a:r>
              <a:rPr sz="1000" dirty="0" err="1">
                <a:latin typeface="Monaco"/>
                <a:ea typeface="Monaco"/>
                <a:cs typeface="Monaco"/>
                <a:sym typeface="Monaco"/>
              </a:rPr>
              <a:t>urna</a:t>
            </a:r>
            <a:r>
              <a:rPr sz="1000" dirty="0">
                <a:latin typeface="Monaco"/>
                <a:ea typeface="Monaco"/>
                <a:cs typeface="Monaco"/>
                <a:sym typeface="Monaco"/>
              </a:rPr>
              <a:t> et </a:t>
            </a:r>
            <a:r>
              <a:rPr sz="1000" dirty="0" err="1">
                <a:latin typeface="Monaco"/>
                <a:ea typeface="Monaco"/>
                <a:cs typeface="Monaco"/>
                <a:sym typeface="Monaco"/>
              </a:rPr>
              <a:t>accumsan</a:t>
            </a:r>
            <a:r>
              <a:rPr sz="1000" dirty="0">
                <a:latin typeface="Monaco"/>
                <a:ea typeface="Monaco"/>
                <a:cs typeface="Monaco"/>
                <a:sym typeface="Monaco"/>
              </a:rPr>
              <a:t> </a:t>
            </a:r>
            <a:r>
              <a:rPr sz="1000" dirty="0" err="1">
                <a:latin typeface="Monaco"/>
                <a:ea typeface="Monaco"/>
                <a:cs typeface="Monaco"/>
                <a:sym typeface="Monaco"/>
              </a:rPr>
              <a:t>sollicitudin</a:t>
            </a:r>
            <a:r>
              <a:rPr sz="1000" dirty="0">
                <a:latin typeface="Monaco"/>
                <a:ea typeface="Monaco"/>
                <a:cs typeface="Monaco"/>
                <a:sym typeface="Monaco"/>
              </a:rPr>
              <a:t>, </a:t>
            </a:r>
            <a:r>
              <a:rPr sz="1000" dirty="0" err="1">
                <a:latin typeface="Monaco"/>
                <a:ea typeface="Monaco"/>
                <a:cs typeface="Monaco"/>
                <a:sym typeface="Monaco"/>
              </a:rPr>
              <a:t>tellus</a:t>
            </a:r>
            <a:r>
              <a:rPr sz="1000" dirty="0">
                <a:latin typeface="Monaco"/>
                <a:ea typeface="Monaco"/>
                <a:cs typeface="Monaco"/>
                <a:sym typeface="Monaco"/>
              </a:rPr>
              <a:t>  </a:t>
            </a:r>
          </a:p>
          <a:p>
            <a:pPr lvl="0" algn="l" defTabSz="457200">
              <a:defRPr sz="1800"/>
            </a:pPr>
            <a:r>
              <a:rPr sz="1000" dirty="0">
                <a:latin typeface="Monaco"/>
                <a:ea typeface="Monaco"/>
                <a:cs typeface="Monaco"/>
                <a:sym typeface="Monaco"/>
              </a:rPr>
              <a:t>      </a:t>
            </a:r>
            <a:r>
              <a:rPr sz="1000" dirty="0" err="1">
                <a:latin typeface="Monaco"/>
                <a:ea typeface="Monaco"/>
                <a:cs typeface="Monaco"/>
                <a:sym typeface="Monaco"/>
              </a:rPr>
              <a:t>pede</a:t>
            </a:r>
            <a:r>
              <a:rPr sz="1000" dirty="0">
                <a:latin typeface="Monaco"/>
                <a:ea typeface="Monaco"/>
                <a:cs typeface="Monaco"/>
                <a:sym typeface="Monaco"/>
              </a:rPr>
              <a:t> </a:t>
            </a:r>
            <a:r>
              <a:rPr sz="1000" dirty="0" err="1">
                <a:latin typeface="Monaco"/>
                <a:ea typeface="Monaco"/>
                <a:cs typeface="Monaco"/>
                <a:sym typeface="Monaco"/>
              </a:rPr>
              <a:t>lobortis</a:t>
            </a:r>
            <a:r>
              <a:rPr sz="1000" dirty="0">
                <a:latin typeface="Monaco"/>
                <a:ea typeface="Monaco"/>
                <a:cs typeface="Monaco"/>
                <a:sym typeface="Monaco"/>
              </a:rPr>
              <a:t> </a:t>
            </a:r>
            <a:r>
              <a:rPr sz="1000" dirty="0" err="1">
                <a:latin typeface="Monaco"/>
                <a:ea typeface="Monaco"/>
                <a:cs typeface="Monaco"/>
                <a:sym typeface="Monaco"/>
              </a:rPr>
              <a:t>velit</a:t>
            </a:r>
            <a:r>
              <a:rPr sz="1000" dirty="0">
                <a:latin typeface="Monaco"/>
                <a:ea typeface="Monaco"/>
                <a:cs typeface="Monaco"/>
                <a:sym typeface="Monaco"/>
              </a:rPr>
              <a:t>, </a:t>
            </a:r>
            <a:r>
              <a:rPr sz="1000" dirty="0" err="1">
                <a:latin typeface="Monaco"/>
                <a:ea typeface="Monaco"/>
                <a:cs typeface="Monaco"/>
                <a:sym typeface="Monaco"/>
              </a:rPr>
              <a:t>nec</a:t>
            </a:r>
            <a:r>
              <a:rPr sz="1000" dirty="0">
                <a:latin typeface="Monaco"/>
                <a:ea typeface="Monaco"/>
                <a:cs typeface="Monaco"/>
                <a:sym typeface="Monaco"/>
              </a:rPr>
              <a:t> </a:t>
            </a:r>
            <a:r>
              <a:rPr sz="1000" dirty="0" err="1">
                <a:latin typeface="Monaco"/>
                <a:ea typeface="Monaco"/>
                <a:cs typeface="Monaco"/>
                <a:sym typeface="Monaco"/>
              </a:rPr>
              <a:t>placerat</a:t>
            </a:r>
            <a:r>
              <a:rPr sz="1000" dirty="0">
                <a:latin typeface="Monaco"/>
                <a:ea typeface="Monaco"/>
                <a:cs typeface="Monaco"/>
                <a:sym typeface="Monaco"/>
              </a:rPr>
              <a:t> dolor </a:t>
            </a:r>
            <a:r>
              <a:rPr sz="1000" dirty="0" err="1">
                <a:latin typeface="Monaco"/>
                <a:ea typeface="Monaco"/>
                <a:cs typeface="Monaco"/>
                <a:sym typeface="Monaco"/>
              </a:rPr>
              <a:t>pede</a:t>
            </a:r>
            <a:r>
              <a:rPr sz="1000" dirty="0">
                <a:latin typeface="Monaco"/>
                <a:ea typeface="Monaco"/>
                <a:cs typeface="Monaco"/>
                <a:sym typeface="Monaco"/>
              </a:rPr>
              <a:t> </a:t>
            </a:r>
            <a:r>
              <a:rPr sz="1000" dirty="0" err="1">
                <a:latin typeface="Monaco"/>
                <a:ea typeface="Monaco"/>
                <a:cs typeface="Monaco"/>
                <a:sym typeface="Monaco"/>
              </a:rPr>
              <a:t>nec</a:t>
            </a:r>
            <a:r>
              <a:rPr sz="1000" dirty="0">
                <a:latin typeface="Monaco"/>
                <a:ea typeface="Monaco"/>
                <a:cs typeface="Monaco"/>
                <a:sym typeface="Monaco"/>
              </a:rPr>
              <a:t> </a:t>
            </a:r>
            <a:r>
              <a:rPr sz="1000" dirty="0" err="1">
                <a:latin typeface="Monaco"/>
                <a:ea typeface="Monaco"/>
                <a:cs typeface="Monaco"/>
                <a:sym typeface="Monaco"/>
              </a:rPr>
              <a:t>nibh</a:t>
            </a:r>
            <a:r>
              <a:rPr sz="1000" dirty="0">
                <a:latin typeface="Monaco"/>
                <a:ea typeface="Monaco"/>
                <a:cs typeface="Monaco"/>
                <a:sym typeface="Monaco"/>
              </a:rPr>
              <a:t>. </a:t>
            </a:r>
            <a:r>
              <a:rPr sz="1000" dirty="0" err="1">
                <a:latin typeface="Monaco"/>
                <a:ea typeface="Monaco"/>
                <a:cs typeface="Monaco"/>
                <a:sym typeface="Monaco"/>
              </a:rPr>
              <a:t>Donec</a:t>
            </a:r>
            <a:r>
              <a:rPr sz="1000" dirty="0">
                <a:latin typeface="Monaco"/>
                <a:ea typeface="Monaco"/>
                <a:cs typeface="Monaco"/>
                <a:sym typeface="Monaco"/>
              </a:rPr>
              <a:t> </a:t>
            </a:r>
            <a:r>
              <a:rPr sz="1000" dirty="0" err="1">
                <a:latin typeface="Monaco"/>
                <a:ea typeface="Monaco"/>
                <a:cs typeface="Monaco"/>
                <a:sym typeface="Monaco"/>
              </a:rPr>
              <a:t>fringilla</a:t>
            </a:r>
            <a:r>
              <a:rPr sz="1000" dirty="0">
                <a:latin typeface="Monaco"/>
                <a:ea typeface="Monaco"/>
                <a:cs typeface="Monaco"/>
                <a:sym typeface="Monaco"/>
              </a:rPr>
              <a:t>. </a:t>
            </a:r>
            <a:r>
              <a:rPr sz="1000" dirty="0" err="1">
                <a:latin typeface="Monaco"/>
                <a:ea typeface="Monaco"/>
                <a:cs typeface="Monaco"/>
                <a:sym typeface="Monaco"/>
              </a:rPr>
              <a:t>Duis</a:t>
            </a:r>
            <a:r>
              <a:rPr sz="1000" dirty="0">
                <a:latin typeface="Monaco"/>
                <a:ea typeface="Monaco"/>
                <a:cs typeface="Monaco"/>
                <a:sym typeface="Monaco"/>
              </a:rPr>
              <a:t>  </a:t>
            </a:r>
          </a:p>
          <a:p>
            <a:pPr lvl="0" algn="l" defTabSz="457200">
              <a:defRPr sz="1800"/>
            </a:pPr>
            <a:r>
              <a:rPr sz="1000" dirty="0">
                <a:latin typeface="Monaco"/>
                <a:ea typeface="Monaco"/>
                <a:cs typeface="Monaco"/>
                <a:sym typeface="Monaco"/>
              </a:rPr>
              <a:t>      </a:t>
            </a:r>
            <a:r>
              <a:rPr sz="1000" dirty="0" err="1">
                <a:latin typeface="Monaco"/>
                <a:ea typeface="Monaco"/>
                <a:cs typeface="Monaco"/>
                <a:sym typeface="Monaco"/>
              </a:rPr>
              <a:t>adipiscing</a:t>
            </a:r>
            <a:r>
              <a:rPr sz="1000" dirty="0">
                <a:latin typeface="Monaco"/>
                <a:ea typeface="Monaco"/>
                <a:cs typeface="Monaco"/>
                <a:sym typeface="Monaco"/>
              </a:rPr>
              <a:t> </a:t>
            </a:r>
            <a:r>
              <a:rPr sz="1000" dirty="0" err="1">
                <a:latin typeface="Monaco"/>
                <a:ea typeface="Monaco"/>
                <a:cs typeface="Monaco"/>
                <a:sym typeface="Monaco"/>
              </a:rPr>
              <a:t>diam</a:t>
            </a:r>
            <a:r>
              <a:rPr sz="1000" dirty="0">
                <a:latin typeface="Monaco"/>
                <a:ea typeface="Monaco"/>
                <a:cs typeface="Monaco"/>
                <a:sym typeface="Monaco"/>
              </a:rPr>
              <a:t> at </a:t>
            </a:r>
            <a:r>
              <a:rPr sz="1000" dirty="0" err="1">
                <a:latin typeface="Monaco"/>
                <a:ea typeface="Monaco"/>
                <a:cs typeface="Monaco"/>
                <a:sym typeface="Monaco"/>
              </a:rPr>
              <a:t>enim</a:t>
            </a:r>
            <a:r>
              <a:rPr sz="1000" dirty="0">
                <a:latin typeface="Monaco"/>
                <a:ea typeface="Monaco"/>
                <a:cs typeface="Monaco"/>
                <a:sym typeface="Monaco"/>
              </a:rPr>
              <a:t>. </a:t>
            </a:r>
            <a:r>
              <a:rPr sz="1000" dirty="0" err="1">
                <a:latin typeface="Monaco"/>
                <a:ea typeface="Monaco"/>
                <a:cs typeface="Monaco"/>
                <a:sym typeface="Monaco"/>
              </a:rPr>
              <a:t>Vestibulum</a:t>
            </a:r>
            <a:r>
              <a:rPr sz="1000" dirty="0">
                <a:latin typeface="Monaco"/>
                <a:ea typeface="Monaco"/>
                <a:cs typeface="Monaco"/>
                <a:sym typeface="Monaco"/>
              </a:rPr>
              <a:t> </a:t>
            </a:r>
            <a:r>
              <a:rPr sz="1000" dirty="0" err="1">
                <a:latin typeface="Monaco"/>
                <a:ea typeface="Monaco"/>
                <a:cs typeface="Monaco"/>
                <a:sym typeface="Monaco"/>
              </a:rPr>
              <a:t>nibh</a:t>
            </a:r>
            <a:r>
              <a:rPr sz="1000" dirty="0">
                <a:latin typeface="Monaco"/>
                <a:ea typeface="Monaco"/>
                <a:cs typeface="Monaco"/>
                <a:sym typeface="Monaco"/>
              </a:rPr>
              <a:t>.</a:t>
            </a:r>
          </a:p>
          <a:p>
            <a:pPr lvl="0" algn="l" defTabSz="457200">
              <a:defRPr sz="1800"/>
            </a:pPr>
            <a:r>
              <a:rPr sz="1000" dirty="0">
                <a:latin typeface="Monaco"/>
                <a:ea typeface="Monaco"/>
                <a:cs typeface="Monaco"/>
                <a:sym typeface="Monaco"/>
              </a:rPr>
              <a:t>    </a:t>
            </a:r>
            <a:r>
              <a:rPr sz="1000" dirty="0">
                <a:solidFill>
                  <a:srgbClr val="000080"/>
                </a:solidFill>
                <a:latin typeface="Monaco"/>
                <a:ea typeface="Monaco"/>
                <a:cs typeface="Monaco"/>
                <a:sym typeface="Monaco"/>
              </a:rPr>
              <a:t>&lt;/p&gt;</a:t>
            </a:r>
            <a:r>
              <a:rPr sz="1000" dirty="0">
                <a:latin typeface="Monaco"/>
                <a:ea typeface="Monaco"/>
                <a:cs typeface="Monaco"/>
                <a:sym typeface="Monaco"/>
              </a:rPr>
              <a:t>  </a:t>
            </a:r>
          </a:p>
          <a:p>
            <a:pPr lvl="0" algn="l" defTabSz="457200">
              <a:defRPr sz="1800"/>
            </a:pPr>
            <a:r>
              <a:rPr sz="1000" dirty="0">
                <a:latin typeface="Monaco"/>
                <a:ea typeface="Monaco"/>
                <a:cs typeface="Monaco"/>
                <a:sym typeface="Monaco"/>
              </a:rPr>
              <a:t>    </a:t>
            </a:r>
            <a:r>
              <a:rPr sz="1000" dirty="0">
                <a:solidFill>
                  <a:srgbClr val="000080"/>
                </a:solidFill>
                <a:latin typeface="Monaco"/>
                <a:ea typeface="Monaco"/>
                <a:cs typeface="Monaco"/>
                <a:sym typeface="Monaco"/>
              </a:rPr>
              <a:t>&lt;p&gt;</a:t>
            </a:r>
            <a:endParaRPr sz="1000" dirty="0">
              <a:latin typeface="Monaco"/>
              <a:ea typeface="Monaco"/>
              <a:cs typeface="Monaco"/>
              <a:sym typeface="Monaco"/>
            </a:endParaRPr>
          </a:p>
          <a:p>
            <a:pPr lvl="0" algn="l" defTabSz="457200">
              <a:defRPr sz="1800"/>
            </a:pPr>
            <a:r>
              <a:rPr sz="1000" dirty="0">
                <a:latin typeface="Monaco"/>
                <a:ea typeface="Monaco"/>
                <a:cs typeface="Monaco"/>
                <a:sym typeface="Monaco"/>
              </a:rPr>
              <a:t>      </a:t>
            </a:r>
            <a:r>
              <a:rPr sz="1000" dirty="0" err="1">
                <a:latin typeface="Monaco"/>
                <a:ea typeface="Monaco"/>
                <a:cs typeface="Monaco"/>
                <a:sym typeface="Monaco"/>
              </a:rPr>
              <a:t>Nulla</a:t>
            </a:r>
            <a:r>
              <a:rPr sz="1000" dirty="0">
                <a:latin typeface="Monaco"/>
                <a:ea typeface="Monaco"/>
                <a:cs typeface="Monaco"/>
                <a:sym typeface="Monaco"/>
              </a:rPr>
              <a:t> </a:t>
            </a:r>
            <a:r>
              <a:rPr sz="1000" dirty="0" err="1">
                <a:latin typeface="Monaco"/>
                <a:ea typeface="Monaco"/>
                <a:cs typeface="Monaco"/>
                <a:sym typeface="Monaco"/>
              </a:rPr>
              <a:t>facilisi</a:t>
            </a:r>
            <a:r>
              <a:rPr sz="1000" dirty="0">
                <a:latin typeface="Monaco"/>
                <a:ea typeface="Monaco"/>
                <a:cs typeface="Monaco"/>
                <a:sym typeface="Monaco"/>
              </a:rPr>
              <a:t>. </a:t>
            </a:r>
            <a:r>
              <a:rPr sz="1000" dirty="0" err="1">
                <a:latin typeface="Monaco"/>
                <a:ea typeface="Monaco"/>
                <a:cs typeface="Monaco"/>
                <a:sym typeface="Monaco"/>
              </a:rPr>
              <a:t>Aliquam</a:t>
            </a:r>
            <a:r>
              <a:rPr sz="1000" dirty="0">
                <a:latin typeface="Monaco"/>
                <a:ea typeface="Monaco"/>
                <a:cs typeface="Monaco"/>
                <a:sym typeface="Monaco"/>
              </a:rPr>
              <a:t> </a:t>
            </a:r>
            <a:r>
              <a:rPr sz="1000" dirty="0" err="1">
                <a:latin typeface="Monaco"/>
                <a:ea typeface="Monaco"/>
                <a:cs typeface="Monaco"/>
                <a:sym typeface="Monaco"/>
              </a:rPr>
              <a:t>dapibus</a:t>
            </a:r>
            <a:r>
              <a:rPr sz="1000" dirty="0">
                <a:latin typeface="Monaco"/>
                <a:ea typeface="Monaco"/>
                <a:cs typeface="Monaco"/>
                <a:sym typeface="Monaco"/>
              </a:rPr>
              <a:t> </a:t>
            </a:r>
            <a:r>
              <a:rPr sz="1000" dirty="0" err="1">
                <a:latin typeface="Monaco"/>
                <a:ea typeface="Monaco"/>
                <a:cs typeface="Monaco"/>
                <a:sym typeface="Monaco"/>
              </a:rPr>
              <a:t>leo</a:t>
            </a:r>
            <a:r>
              <a:rPr sz="1000" dirty="0">
                <a:latin typeface="Monaco"/>
                <a:ea typeface="Monaco"/>
                <a:cs typeface="Monaco"/>
                <a:sym typeface="Monaco"/>
              </a:rPr>
              <a:t> </a:t>
            </a:r>
            <a:r>
              <a:rPr sz="1000" dirty="0" err="1">
                <a:latin typeface="Monaco"/>
                <a:ea typeface="Monaco"/>
                <a:cs typeface="Monaco"/>
                <a:sym typeface="Monaco"/>
              </a:rPr>
              <a:t>eget</a:t>
            </a:r>
            <a:r>
              <a:rPr sz="1000" dirty="0">
                <a:latin typeface="Monaco"/>
                <a:ea typeface="Monaco"/>
                <a:cs typeface="Monaco"/>
                <a:sym typeface="Monaco"/>
              </a:rPr>
              <a:t> </a:t>
            </a:r>
            <a:r>
              <a:rPr sz="1000" dirty="0" err="1">
                <a:latin typeface="Monaco"/>
                <a:ea typeface="Monaco"/>
                <a:cs typeface="Monaco"/>
                <a:sym typeface="Monaco"/>
              </a:rPr>
              <a:t>leo</a:t>
            </a:r>
            <a:r>
              <a:rPr sz="1000" dirty="0">
                <a:latin typeface="Monaco"/>
                <a:ea typeface="Monaco"/>
                <a:cs typeface="Monaco"/>
                <a:sym typeface="Monaco"/>
              </a:rPr>
              <a:t>. </a:t>
            </a:r>
            <a:r>
              <a:rPr sz="1000" dirty="0" err="1">
                <a:latin typeface="Monaco"/>
                <a:ea typeface="Monaco"/>
                <a:cs typeface="Monaco"/>
                <a:sym typeface="Monaco"/>
              </a:rPr>
              <a:t>Etiam</a:t>
            </a:r>
            <a:r>
              <a:rPr sz="1000" dirty="0">
                <a:latin typeface="Monaco"/>
                <a:ea typeface="Monaco"/>
                <a:cs typeface="Monaco"/>
                <a:sym typeface="Monaco"/>
              </a:rPr>
              <a:t> vitae </a:t>
            </a:r>
            <a:r>
              <a:rPr sz="1000" dirty="0" err="1">
                <a:latin typeface="Monaco"/>
                <a:ea typeface="Monaco"/>
                <a:cs typeface="Monaco"/>
                <a:sym typeface="Monaco"/>
              </a:rPr>
              <a:t>turpis</a:t>
            </a:r>
            <a:r>
              <a:rPr sz="1000" dirty="0">
                <a:latin typeface="Monaco"/>
                <a:ea typeface="Monaco"/>
                <a:cs typeface="Monaco"/>
                <a:sym typeface="Monaco"/>
              </a:rPr>
              <a:t> sit </a:t>
            </a:r>
            <a:r>
              <a:rPr sz="1000" dirty="0" err="1">
                <a:latin typeface="Monaco"/>
                <a:ea typeface="Monaco"/>
                <a:cs typeface="Monaco"/>
                <a:sym typeface="Monaco"/>
              </a:rPr>
              <a:t>amet</a:t>
            </a:r>
            <a:r>
              <a:rPr sz="1000" dirty="0">
                <a:latin typeface="Monaco"/>
                <a:ea typeface="Monaco"/>
                <a:cs typeface="Monaco"/>
                <a:sym typeface="Monaco"/>
              </a:rPr>
              <a:t>  </a:t>
            </a:r>
          </a:p>
          <a:p>
            <a:pPr lvl="0" algn="l" defTabSz="457200">
              <a:defRPr sz="1800"/>
            </a:pPr>
            <a:r>
              <a:rPr sz="1000" dirty="0">
                <a:latin typeface="Monaco"/>
                <a:ea typeface="Monaco"/>
                <a:cs typeface="Monaco"/>
                <a:sym typeface="Monaco"/>
              </a:rPr>
              <a:t>      </a:t>
            </a:r>
            <a:r>
              <a:rPr sz="1000" dirty="0" err="1">
                <a:latin typeface="Monaco"/>
                <a:ea typeface="Monaco"/>
                <a:cs typeface="Monaco"/>
                <a:sym typeface="Monaco"/>
              </a:rPr>
              <a:t>massa</a:t>
            </a:r>
            <a:r>
              <a:rPr sz="1000" dirty="0">
                <a:latin typeface="Monaco"/>
                <a:ea typeface="Monaco"/>
                <a:cs typeface="Monaco"/>
                <a:sym typeface="Monaco"/>
              </a:rPr>
              <a:t> </a:t>
            </a:r>
            <a:r>
              <a:rPr sz="1000" dirty="0" err="1">
                <a:latin typeface="Monaco"/>
                <a:ea typeface="Monaco"/>
                <a:cs typeface="Monaco"/>
                <a:sym typeface="Monaco"/>
              </a:rPr>
              <a:t>posuere</a:t>
            </a:r>
            <a:r>
              <a:rPr sz="1000" dirty="0">
                <a:latin typeface="Monaco"/>
                <a:ea typeface="Monaco"/>
                <a:cs typeface="Monaco"/>
                <a:sym typeface="Monaco"/>
              </a:rPr>
              <a:t> cursus. </a:t>
            </a:r>
            <a:r>
              <a:rPr sz="1000" dirty="0" err="1">
                <a:latin typeface="Monaco"/>
                <a:ea typeface="Monaco"/>
                <a:cs typeface="Monaco"/>
                <a:sym typeface="Monaco"/>
              </a:rPr>
              <a:t>Sed</a:t>
            </a:r>
            <a:r>
              <a:rPr sz="1000" dirty="0">
                <a:latin typeface="Monaco"/>
                <a:ea typeface="Monaco"/>
                <a:cs typeface="Monaco"/>
                <a:sym typeface="Monaco"/>
              </a:rPr>
              <a:t> vitae </a:t>
            </a:r>
            <a:r>
              <a:rPr sz="1000" dirty="0" err="1">
                <a:latin typeface="Monaco"/>
                <a:ea typeface="Monaco"/>
                <a:cs typeface="Monaco"/>
                <a:sym typeface="Monaco"/>
              </a:rPr>
              <a:t>justo</a:t>
            </a:r>
            <a:r>
              <a:rPr sz="1000" dirty="0">
                <a:latin typeface="Monaco"/>
                <a:ea typeface="Monaco"/>
                <a:cs typeface="Monaco"/>
                <a:sym typeface="Monaco"/>
              </a:rPr>
              <a:t> </a:t>
            </a:r>
            <a:r>
              <a:rPr sz="1000" dirty="0" err="1">
                <a:latin typeface="Monaco"/>
                <a:ea typeface="Monaco"/>
                <a:cs typeface="Monaco"/>
                <a:sym typeface="Monaco"/>
              </a:rPr>
              <a:t>quis</a:t>
            </a:r>
            <a:r>
              <a:rPr sz="1000" dirty="0">
                <a:latin typeface="Monaco"/>
                <a:ea typeface="Monaco"/>
                <a:cs typeface="Monaco"/>
                <a:sym typeface="Monaco"/>
              </a:rPr>
              <a:t> </a:t>
            </a:r>
            <a:r>
              <a:rPr sz="1000" dirty="0" err="1">
                <a:latin typeface="Monaco"/>
                <a:ea typeface="Monaco"/>
                <a:cs typeface="Monaco"/>
                <a:sym typeface="Monaco"/>
              </a:rPr>
              <a:t>tortor</a:t>
            </a:r>
            <a:r>
              <a:rPr sz="1000" dirty="0">
                <a:latin typeface="Monaco"/>
                <a:ea typeface="Monaco"/>
                <a:cs typeface="Monaco"/>
                <a:sym typeface="Monaco"/>
              </a:rPr>
              <a:t> </a:t>
            </a:r>
            <a:r>
              <a:rPr sz="1000" dirty="0" err="1">
                <a:latin typeface="Monaco"/>
                <a:ea typeface="Monaco"/>
                <a:cs typeface="Monaco"/>
                <a:sym typeface="Monaco"/>
              </a:rPr>
              <a:t>facilisis</a:t>
            </a:r>
            <a:r>
              <a:rPr sz="1000" dirty="0">
                <a:latin typeface="Monaco"/>
                <a:ea typeface="Monaco"/>
                <a:cs typeface="Monaco"/>
                <a:sym typeface="Monaco"/>
              </a:rPr>
              <a:t> </a:t>
            </a:r>
            <a:r>
              <a:rPr sz="1000" dirty="0" err="1">
                <a:latin typeface="Monaco"/>
                <a:ea typeface="Monaco"/>
                <a:cs typeface="Monaco"/>
                <a:sym typeface="Monaco"/>
              </a:rPr>
              <a:t>ultrices</a:t>
            </a:r>
            <a:r>
              <a:rPr sz="1000" dirty="0">
                <a:latin typeface="Monaco"/>
                <a:ea typeface="Monaco"/>
                <a:cs typeface="Monaco"/>
                <a:sym typeface="Monaco"/>
              </a:rPr>
              <a:t>.  </a:t>
            </a:r>
          </a:p>
          <a:p>
            <a:pPr lvl="0" algn="l" defTabSz="457200">
              <a:defRPr sz="1800"/>
            </a:pPr>
            <a:r>
              <a:rPr sz="1000" dirty="0">
                <a:latin typeface="Monaco"/>
                <a:ea typeface="Monaco"/>
                <a:cs typeface="Monaco"/>
                <a:sym typeface="Monaco"/>
              </a:rPr>
              <a:t>      Integer id </a:t>
            </a:r>
            <a:r>
              <a:rPr sz="1000" dirty="0" err="1">
                <a:latin typeface="Monaco"/>
                <a:ea typeface="Monaco"/>
                <a:cs typeface="Monaco"/>
                <a:sym typeface="Monaco"/>
              </a:rPr>
              <a:t>erat</a:t>
            </a:r>
            <a:r>
              <a:rPr sz="1000" dirty="0">
                <a:latin typeface="Monaco"/>
                <a:ea typeface="Monaco"/>
                <a:cs typeface="Monaco"/>
                <a:sym typeface="Monaco"/>
              </a:rPr>
              <a:t>. </a:t>
            </a:r>
            <a:r>
              <a:rPr sz="1000" dirty="0" err="1">
                <a:latin typeface="Monaco"/>
                <a:ea typeface="Monaco"/>
                <a:cs typeface="Monaco"/>
                <a:sym typeface="Monaco"/>
              </a:rPr>
              <a:t>Donec</a:t>
            </a:r>
            <a:r>
              <a:rPr sz="1000" dirty="0">
                <a:latin typeface="Monaco"/>
                <a:ea typeface="Monaco"/>
                <a:cs typeface="Monaco"/>
                <a:sym typeface="Monaco"/>
              </a:rPr>
              <a:t> at </a:t>
            </a:r>
            <a:r>
              <a:rPr sz="1000" dirty="0" err="1">
                <a:latin typeface="Monaco"/>
                <a:ea typeface="Monaco"/>
                <a:cs typeface="Monaco"/>
                <a:sym typeface="Monaco"/>
              </a:rPr>
              <a:t>felis</a:t>
            </a:r>
            <a:r>
              <a:rPr sz="1000" dirty="0">
                <a:latin typeface="Monaco"/>
                <a:ea typeface="Monaco"/>
                <a:cs typeface="Monaco"/>
                <a:sym typeface="Monaco"/>
              </a:rPr>
              <a:t> </a:t>
            </a:r>
            <a:r>
              <a:rPr sz="1000" dirty="0" err="1">
                <a:latin typeface="Monaco"/>
                <a:ea typeface="Monaco"/>
                <a:cs typeface="Monaco"/>
                <a:sym typeface="Monaco"/>
              </a:rPr>
              <a:t>ut</a:t>
            </a:r>
            <a:r>
              <a:rPr sz="1000" dirty="0">
                <a:latin typeface="Monaco"/>
                <a:ea typeface="Monaco"/>
                <a:cs typeface="Monaco"/>
                <a:sym typeface="Monaco"/>
              </a:rPr>
              <a:t> </a:t>
            </a:r>
            <a:r>
              <a:rPr sz="1000" dirty="0" err="1">
                <a:latin typeface="Monaco"/>
                <a:ea typeface="Monaco"/>
                <a:cs typeface="Monaco"/>
                <a:sym typeface="Monaco"/>
              </a:rPr>
              <a:t>erat</a:t>
            </a:r>
            <a:r>
              <a:rPr sz="1000" dirty="0">
                <a:latin typeface="Monaco"/>
                <a:ea typeface="Monaco"/>
                <a:cs typeface="Monaco"/>
                <a:sym typeface="Monaco"/>
              </a:rPr>
              <a:t> </a:t>
            </a:r>
            <a:r>
              <a:rPr sz="1000" dirty="0" err="1">
                <a:latin typeface="Monaco"/>
                <a:ea typeface="Monaco"/>
                <a:cs typeface="Monaco"/>
                <a:sym typeface="Monaco"/>
              </a:rPr>
              <a:t>interdum</a:t>
            </a:r>
            <a:r>
              <a:rPr sz="1000" dirty="0">
                <a:latin typeface="Monaco"/>
                <a:ea typeface="Monaco"/>
                <a:cs typeface="Monaco"/>
                <a:sym typeface="Monaco"/>
              </a:rPr>
              <a:t> </a:t>
            </a:r>
            <a:r>
              <a:rPr sz="1000" dirty="0" err="1">
                <a:latin typeface="Monaco"/>
                <a:ea typeface="Monaco"/>
                <a:cs typeface="Monaco"/>
                <a:sym typeface="Monaco"/>
              </a:rPr>
              <a:t>vestibulum</a:t>
            </a:r>
            <a:r>
              <a:rPr sz="1000" dirty="0">
                <a:latin typeface="Monaco"/>
                <a:ea typeface="Monaco"/>
                <a:cs typeface="Monaco"/>
                <a:sym typeface="Monaco"/>
              </a:rPr>
              <a:t>. </a:t>
            </a:r>
            <a:r>
              <a:rPr sz="1000" dirty="0" err="1">
                <a:latin typeface="Monaco"/>
                <a:ea typeface="Monaco"/>
                <a:cs typeface="Monaco"/>
                <a:sym typeface="Monaco"/>
              </a:rPr>
              <a:t>Quisque</a:t>
            </a:r>
            <a:r>
              <a:rPr sz="1000" dirty="0">
                <a:latin typeface="Monaco"/>
                <a:ea typeface="Monaco"/>
                <a:cs typeface="Monaco"/>
                <a:sym typeface="Monaco"/>
              </a:rPr>
              <a:t> et </a:t>
            </a:r>
            <a:r>
              <a:rPr sz="1000" dirty="0" err="1">
                <a:latin typeface="Monaco"/>
                <a:ea typeface="Monaco"/>
                <a:cs typeface="Monaco"/>
                <a:sym typeface="Monaco"/>
              </a:rPr>
              <a:t>eros</a:t>
            </a:r>
            <a:r>
              <a:rPr sz="1000" dirty="0">
                <a:latin typeface="Monaco"/>
                <a:ea typeface="Monaco"/>
                <a:cs typeface="Monaco"/>
                <a:sym typeface="Monaco"/>
              </a:rPr>
              <a:t>.  </a:t>
            </a:r>
          </a:p>
          <a:p>
            <a:pPr lvl="0" algn="l" defTabSz="457200">
              <a:defRPr sz="1800"/>
            </a:pPr>
            <a:r>
              <a:rPr sz="1000" dirty="0">
                <a:latin typeface="Monaco"/>
                <a:ea typeface="Monaco"/>
                <a:cs typeface="Monaco"/>
                <a:sym typeface="Monaco"/>
              </a:rPr>
              <a:t>      </a:t>
            </a:r>
            <a:r>
              <a:rPr sz="1000" dirty="0" err="1">
                <a:latin typeface="Monaco"/>
                <a:ea typeface="Monaco"/>
                <a:cs typeface="Monaco"/>
                <a:sym typeface="Monaco"/>
              </a:rPr>
              <a:t>Donec</a:t>
            </a:r>
            <a:r>
              <a:rPr sz="1000" dirty="0">
                <a:latin typeface="Monaco"/>
                <a:ea typeface="Monaco"/>
                <a:cs typeface="Monaco"/>
                <a:sym typeface="Monaco"/>
              </a:rPr>
              <a:t> </a:t>
            </a:r>
            <a:r>
              <a:rPr sz="1000" dirty="0" err="1">
                <a:latin typeface="Monaco"/>
                <a:ea typeface="Monaco"/>
                <a:cs typeface="Monaco"/>
                <a:sym typeface="Monaco"/>
              </a:rPr>
              <a:t>fringilla</a:t>
            </a:r>
            <a:r>
              <a:rPr sz="1000" dirty="0">
                <a:latin typeface="Monaco"/>
                <a:ea typeface="Monaco"/>
                <a:cs typeface="Monaco"/>
                <a:sym typeface="Monaco"/>
              </a:rPr>
              <a:t>, </a:t>
            </a:r>
            <a:r>
              <a:rPr sz="1000" dirty="0" err="1">
                <a:latin typeface="Monaco"/>
                <a:ea typeface="Monaco"/>
                <a:cs typeface="Monaco"/>
                <a:sym typeface="Monaco"/>
              </a:rPr>
              <a:t>est</a:t>
            </a:r>
            <a:r>
              <a:rPr sz="1000" dirty="0">
                <a:latin typeface="Monaco"/>
                <a:ea typeface="Monaco"/>
                <a:cs typeface="Monaco"/>
                <a:sym typeface="Monaco"/>
              </a:rPr>
              <a:t> in </a:t>
            </a:r>
            <a:r>
              <a:rPr sz="1000" dirty="0" err="1">
                <a:latin typeface="Monaco"/>
                <a:ea typeface="Monaco"/>
                <a:cs typeface="Monaco"/>
                <a:sym typeface="Monaco"/>
              </a:rPr>
              <a:t>condimentum</a:t>
            </a:r>
            <a:r>
              <a:rPr sz="1000" dirty="0">
                <a:latin typeface="Monaco"/>
                <a:ea typeface="Monaco"/>
                <a:cs typeface="Monaco"/>
                <a:sym typeface="Monaco"/>
              </a:rPr>
              <a:t> </a:t>
            </a:r>
            <a:r>
              <a:rPr sz="1000" dirty="0" err="1">
                <a:latin typeface="Monaco"/>
                <a:ea typeface="Monaco"/>
                <a:cs typeface="Monaco"/>
                <a:sym typeface="Monaco"/>
              </a:rPr>
              <a:t>venenatis</a:t>
            </a:r>
            <a:r>
              <a:rPr sz="1000" dirty="0">
                <a:latin typeface="Monaco"/>
                <a:ea typeface="Monaco"/>
                <a:cs typeface="Monaco"/>
                <a:sym typeface="Monaco"/>
              </a:rPr>
              <a:t>, </a:t>
            </a:r>
            <a:r>
              <a:rPr sz="1000" dirty="0" err="1">
                <a:latin typeface="Monaco"/>
                <a:ea typeface="Monaco"/>
                <a:cs typeface="Monaco"/>
                <a:sym typeface="Monaco"/>
              </a:rPr>
              <a:t>tortor</a:t>
            </a:r>
            <a:r>
              <a:rPr sz="1000" dirty="0">
                <a:latin typeface="Monaco"/>
                <a:ea typeface="Monaco"/>
                <a:cs typeface="Monaco"/>
                <a:sym typeface="Monaco"/>
              </a:rPr>
              <a:t> </a:t>
            </a:r>
            <a:r>
              <a:rPr sz="1000" dirty="0" err="1">
                <a:latin typeface="Monaco"/>
                <a:ea typeface="Monaco"/>
                <a:cs typeface="Monaco"/>
                <a:sym typeface="Monaco"/>
              </a:rPr>
              <a:t>velit</a:t>
            </a:r>
            <a:r>
              <a:rPr sz="1000" dirty="0">
                <a:latin typeface="Monaco"/>
                <a:ea typeface="Monaco"/>
                <a:cs typeface="Monaco"/>
                <a:sym typeface="Monaco"/>
              </a:rPr>
              <a:t> </a:t>
            </a:r>
            <a:r>
              <a:rPr sz="1000" dirty="0" err="1">
                <a:latin typeface="Monaco"/>
                <a:ea typeface="Monaco"/>
                <a:cs typeface="Monaco"/>
                <a:sym typeface="Monaco"/>
              </a:rPr>
              <a:t>vehicula</a:t>
            </a:r>
            <a:r>
              <a:rPr sz="1000" dirty="0">
                <a:latin typeface="Monaco"/>
                <a:ea typeface="Monaco"/>
                <a:cs typeface="Monaco"/>
                <a:sym typeface="Monaco"/>
              </a:rPr>
              <a:t> </a:t>
            </a:r>
            <a:r>
              <a:rPr sz="1000" dirty="0" err="1">
                <a:latin typeface="Monaco"/>
                <a:ea typeface="Monaco"/>
                <a:cs typeface="Monaco"/>
                <a:sym typeface="Monaco"/>
              </a:rPr>
              <a:t>sem</a:t>
            </a:r>
            <a:r>
              <a:rPr sz="1000" dirty="0">
                <a:latin typeface="Monaco"/>
                <a:ea typeface="Monaco"/>
                <a:cs typeface="Monaco"/>
                <a:sym typeface="Monaco"/>
              </a:rPr>
              <a:t>, in  </a:t>
            </a:r>
          </a:p>
          <a:p>
            <a:pPr lvl="0" algn="l" defTabSz="457200">
              <a:defRPr sz="1800"/>
            </a:pPr>
            <a:r>
              <a:rPr sz="1000" dirty="0">
                <a:latin typeface="Monaco"/>
                <a:ea typeface="Monaco"/>
                <a:cs typeface="Monaco"/>
                <a:sym typeface="Monaco"/>
              </a:rPr>
              <a:t>      </a:t>
            </a:r>
            <a:r>
              <a:rPr sz="1000" dirty="0" err="1">
                <a:latin typeface="Monaco"/>
                <a:ea typeface="Monaco"/>
                <a:cs typeface="Monaco"/>
                <a:sym typeface="Monaco"/>
              </a:rPr>
              <a:t>elementum</a:t>
            </a:r>
            <a:r>
              <a:rPr sz="1000" dirty="0">
                <a:latin typeface="Monaco"/>
                <a:ea typeface="Monaco"/>
                <a:cs typeface="Monaco"/>
                <a:sym typeface="Monaco"/>
              </a:rPr>
              <a:t> quam </a:t>
            </a:r>
            <a:r>
              <a:rPr sz="1000" dirty="0" err="1">
                <a:latin typeface="Monaco"/>
                <a:ea typeface="Monaco"/>
                <a:cs typeface="Monaco"/>
                <a:sym typeface="Monaco"/>
              </a:rPr>
              <a:t>sapien</a:t>
            </a:r>
            <a:r>
              <a:rPr sz="1000" dirty="0">
                <a:latin typeface="Monaco"/>
                <a:ea typeface="Monaco"/>
                <a:cs typeface="Monaco"/>
                <a:sym typeface="Monaco"/>
              </a:rPr>
              <a:t> </a:t>
            </a:r>
            <a:r>
              <a:rPr sz="1000" dirty="0" err="1">
                <a:latin typeface="Monaco"/>
                <a:ea typeface="Monaco"/>
                <a:cs typeface="Monaco"/>
                <a:sym typeface="Monaco"/>
              </a:rPr>
              <a:t>eu</a:t>
            </a:r>
            <a:r>
              <a:rPr sz="1000" dirty="0">
                <a:latin typeface="Monaco"/>
                <a:ea typeface="Monaco"/>
                <a:cs typeface="Monaco"/>
                <a:sym typeface="Monaco"/>
              </a:rPr>
              <a:t> </a:t>
            </a:r>
            <a:r>
              <a:rPr sz="1000" dirty="0" err="1">
                <a:latin typeface="Monaco"/>
                <a:ea typeface="Monaco"/>
                <a:cs typeface="Monaco"/>
                <a:sym typeface="Monaco"/>
              </a:rPr>
              <a:t>lectus</a:t>
            </a:r>
            <a:r>
              <a:rPr sz="1000" dirty="0">
                <a:latin typeface="Monaco"/>
                <a:ea typeface="Monaco"/>
                <a:cs typeface="Monaco"/>
                <a:sym typeface="Monaco"/>
              </a:rPr>
              <a:t>. In dolor </a:t>
            </a:r>
            <a:r>
              <a:rPr sz="1000" dirty="0" err="1">
                <a:latin typeface="Monaco"/>
                <a:ea typeface="Monaco"/>
                <a:cs typeface="Monaco"/>
                <a:sym typeface="Monaco"/>
              </a:rPr>
              <a:t>urna</a:t>
            </a:r>
            <a:r>
              <a:rPr sz="1000" dirty="0">
                <a:latin typeface="Monaco"/>
                <a:ea typeface="Monaco"/>
                <a:cs typeface="Monaco"/>
                <a:sym typeface="Monaco"/>
              </a:rPr>
              <a:t>, </a:t>
            </a:r>
            <a:r>
              <a:rPr sz="1000" dirty="0" err="1">
                <a:latin typeface="Monaco"/>
                <a:ea typeface="Monaco"/>
                <a:cs typeface="Monaco"/>
                <a:sym typeface="Monaco"/>
              </a:rPr>
              <a:t>ullamcorper</a:t>
            </a:r>
            <a:r>
              <a:rPr sz="1000" dirty="0">
                <a:latin typeface="Monaco"/>
                <a:ea typeface="Monaco"/>
                <a:cs typeface="Monaco"/>
                <a:sym typeface="Monaco"/>
              </a:rPr>
              <a:t> </a:t>
            </a:r>
            <a:r>
              <a:rPr sz="1000" dirty="0" err="1">
                <a:latin typeface="Monaco"/>
                <a:ea typeface="Monaco"/>
                <a:cs typeface="Monaco"/>
                <a:sym typeface="Monaco"/>
              </a:rPr>
              <a:t>vel</a:t>
            </a:r>
            <a:r>
              <a:rPr sz="1000" dirty="0">
                <a:latin typeface="Monaco"/>
                <a:ea typeface="Monaco"/>
                <a:cs typeface="Monaco"/>
                <a:sym typeface="Monaco"/>
              </a:rPr>
              <a:t>, </a:t>
            </a:r>
            <a:r>
              <a:rPr sz="1000" dirty="0" err="1">
                <a:latin typeface="Monaco"/>
                <a:ea typeface="Monaco"/>
                <a:cs typeface="Monaco"/>
                <a:sym typeface="Monaco"/>
              </a:rPr>
              <a:t>tempor</a:t>
            </a:r>
            <a:r>
              <a:rPr sz="1000" dirty="0">
                <a:latin typeface="Monaco"/>
                <a:ea typeface="Monaco"/>
                <a:cs typeface="Monaco"/>
                <a:sym typeface="Monaco"/>
              </a:rPr>
              <a:t> sit  </a:t>
            </a:r>
          </a:p>
          <a:p>
            <a:pPr lvl="0" algn="l" defTabSz="457200">
              <a:defRPr sz="1800"/>
            </a:pPr>
            <a:r>
              <a:rPr sz="1000" dirty="0">
                <a:latin typeface="Monaco"/>
                <a:ea typeface="Monaco"/>
                <a:cs typeface="Monaco"/>
                <a:sym typeface="Monaco"/>
              </a:rPr>
              <a:t>      </a:t>
            </a:r>
            <a:r>
              <a:rPr sz="1000" dirty="0" err="1">
                <a:latin typeface="Monaco"/>
                <a:ea typeface="Monaco"/>
                <a:cs typeface="Monaco"/>
                <a:sym typeface="Monaco"/>
              </a:rPr>
              <a:t>amet</a:t>
            </a:r>
            <a:r>
              <a:rPr sz="1000" dirty="0">
                <a:latin typeface="Monaco"/>
                <a:ea typeface="Monaco"/>
                <a:cs typeface="Monaco"/>
                <a:sym typeface="Monaco"/>
              </a:rPr>
              <a:t>, semper </a:t>
            </a:r>
            <a:r>
              <a:rPr sz="1000" dirty="0" err="1">
                <a:latin typeface="Monaco"/>
                <a:ea typeface="Monaco"/>
                <a:cs typeface="Monaco"/>
                <a:sym typeface="Monaco"/>
              </a:rPr>
              <a:t>ut</a:t>
            </a:r>
            <a:r>
              <a:rPr sz="1000" dirty="0">
                <a:latin typeface="Monaco"/>
                <a:ea typeface="Monaco"/>
                <a:cs typeface="Monaco"/>
                <a:sym typeface="Monaco"/>
              </a:rPr>
              <a:t>, </a:t>
            </a:r>
            <a:r>
              <a:rPr sz="1000" dirty="0" err="1">
                <a:latin typeface="Monaco"/>
                <a:ea typeface="Monaco"/>
                <a:cs typeface="Monaco"/>
                <a:sym typeface="Monaco"/>
              </a:rPr>
              <a:t>felis</a:t>
            </a:r>
            <a:r>
              <a:rPr sz="1000" dirty="0">
                <a:latin typeface="Monaco"/>
                <a:ea typeface="Monaco"/>
                <a:cs typeface="Monaco"/>
                <a:sym typeface="Monaco"/>
              </a:rPr>
              <a:t>. </a:t>
            </a:r>
            <a:r>
              <a:rPr sz="1000" dirty="0" err="1">
                <a:latin typeface="Monaco"/>
                <a:ea typeface="Monaco"/>
                <a:cs typeface="Monaco"/>
                <a:sym typeface="Monaco"/>
              </a:rPr>
              <a:t>Praesent</a:t>
            </a:r>
            <a:r>
              <a:rPr sz="1000" dirty="0">
                <a:latin typeface="Monaco"/>
                <a:ea typeface="Monaco"/>
                <a:cs typeface="Monaco"/>
                <a:sym typeface="Monaco"/>
              </a:rPr>
              <a:t> nisi. </a:t>
            </a:r>
          </a:p>
          <a:p>
            <a:pPr lvl="0" algn="l" defTabSz="457200">
              <a:defRPr sz="1800"/>
            </a:pPr>
            <a:r>
              <a:rPr sz="1000" dirty="0">
                <a:latin typeface="Monaco"/>
                <a:ea typeface="Monaco"/>
                <a:cs typeface="Monaco"/>
                <a:sym typeface="Monaco"/>
              </a:rPr>
              <a:t>    </a:t>
            </a:r>
            <a:r>
              <a:rPr sz="1000" dirty="0">
                <a:solidFill>
                  <a:srgbClr val="000080"/>
                </a:solidFill>
                <a:latin typeface="Monaco"/>
                <a:ea typeface="Monaco"/>
                <a:cs typeface="Monaco"/>
                <a:sym typeface="Monaco"/>
              </a:rPr>
              <a:t>&lt;/p&gt;</a:t>
            </a:r>
            <a:r>
              <a:rPr sz="1000" dirty="0">
                <a:latin typeface="Monaco"/>
                <a:ea typeface="Monaco"/>
                <a:cs typeface="Monaco"/>
                <a:sym typeface="Monaco"/>
              </a:rPr>
              <a:t>  </a:t>
            </a:r>
          </a:p>
          <a:p>
            <a:pPr lvl="0" algn="l" defTabSz="457200">
              <a:defRPr sz="1800"/>
            </a:pPr>
            <a:r>
              <a:rPr sz="1000" dirty="0">
                <a:latin typeface="Monaco"/>
                <a:ea typeface="Monaco"/>
                <a:cs typeface="Monaco"/>
                <a:sym typeface="Monaco"/>
              </a:rPr>
              <a:t>    </a:t>
            </a:r>
            <a:r>
              <a:rPr sz="1000" dirty="0">
                <a:solidFill>
                  <a:srgbClr val="000080"/>
                </a:solidFill>
                <a:latin typeface="Monaco"/>
                <a:ea typeface="Monaco"/>
                <a:cs typeface="Monaco"/>
                <a:sym typeface="Monaco"/>
              </a:rPr>
              <a:t>&lt;p&gt;</a:t>
            </a:r>
            <a:endParaRPr sz="1000" dirty="0">
              <a:latin typeface="Monaco"/>
              <a:ea typeface="Monaco"/>
              <a:cs typeface="Monaco"/>
              <a:sym typeface="Monaco"/>
            </a:endParaRPr>
          </a:p>
          <a:p>
            <a:pPr lvl="0" algn="l" defTabSz="457200">
              <a:defRPr sz="1800"/>
            </a:pPr>
            <a:r>
              <a:rPr sz="1000" dirty="0">
                <a:latin typeface="Monaco"/>
                <a:ea typeface="Monaco"/>
                <a:cs typeface="Monaco"/>
                <a:sym typeface="Monaco"/>
              </a:rPr>
              <a:t>      </a:t>
            </a:r>
            <a:r>
              <a:rPr sz="1000" dirty="0" err="1">
                <a:latin typeface="Monaco"/>
                <a:ea typeface="Monaco"/>
                <a:cs typeface="Monaco"/>
                <a:sym typeface="Monaco"/>
              </a:rPr>
              <a:t>Fusce</a:t>
            </a:r>
            <a:r>
              <a:rPr sz="1000" dirty="0">
                <a:latin typeface="Monaco"/>
                <a:ea typeface="Monaco"/>
                <a:cs typeface="Monaco"/>
                <a:sym typeface="Monaco"/>
              </a:rPr>
              <a:t> </a:t>
            </a:r>
            <a:r>
              <a:rPr sz="1000" dirty="0" err="1">
                <a:latin typeface="Monaco"/>
                <a:ea typeface="Monaco"/>
                <a:cs typeface="Monaco"/>
                <a:sym typeface="Monaco"/>
              </a:rPr>
              <a:t>scelerisque</a:t>
            </a:r>
            <a:r>
              <a:rPr sz="1000" dirty="0">
                <a:latin typeface="Monaco"/>
                <a:ea typeface="Monaco"/>
                <a:cs typeface="Monaco"/>
                <a:sym typeface="Monaco"/>
              </a:rPr>
              <a:t> </a:t>
            </a:r>
            <a:r>
              <a:rPr sz="1000" dirty="0" err="1">
                <a:latin typeface="Monaco"/>
                <a:ea typeface="Monaco"/>
                <a:cs typeface="Monaco"/>
                <a:sym typeface="Monaco"/>
              </a:rPr>
              <a:t>viverra</a:t>
            </a:r>
            <a:r>
              <a:rPr sz="1000" dirty="0">
                <a:latin typeface="Monaco"/>
                <a:ea typeface="Monaco"/>
                <a:cs typeface="Monaco"/>
                <a:sym typeface="Monaco"/>
              </a:rPr>
              <a:t> quam. Nam </a:t>
            </a:r>
            <a:r>
              <a:rPr sz="1000" dirty="0" err="1">
                <a:latin typeface="Monaco"/>
                <a:ea typeface="Monaco"/>
                <a:cs typeface="Monaco"/>
                <a:sym typeface="Monaco"/>
              </a:rPr>
              <a:t>urna</a:t>
            </a:r>
            <a:r>
              <a:rPr sz="1000" dirty="0">
                <a:latin typeface="Monaco"/>
                <a:ea typeface="Monaco"/>
                <a:cs typeface="Monaco"/>
                <a:sym typeface="Monaco"/>
              </a:rPr>
              <a:t>. </a:t>
            </a:r>
            <a:r>
              <a:rPr sz="1000" dirty="0" err="1">
                <a:latin typeface="Monaco"/>
                <a:ea typeface="Monaco"/>
                <a:cs typeface="Monaco"/>
                <a:sym typeface="Monaco"/>
              </a:rPr>
              <a:t>Nullam</a:t>
            </a:r>
            <a:r>
              <a:rPr sz="1000" dirty="0">
                <a:latin typeface="Monaco"/>
                <a:ea typeface="Monaco"/>
                <a:cs typeface="Monaco"/>
                <a:sym typeface="Monaco"/>
              </a:rPr>
              <a:t> </a:t>
            </a:r>
            <a:r>
              <a:rPr sz="1000" dirty="0" err="1">
                <a:latin typeface="Monaco"/>
                <a:ea typeface="Monaco"/>
                <a:cs typeface="Monaco"/>
                <a:sym typeface="Monaco"/>
              </a:rPr>
              <a:t>urna</a:t>
            </a:r>
            <a:r>
              <a:rPr sz="1000" dirty="0">
                <a:latin typeface="Monaco"/>
                <a:ea typeface="Monaco"/>
                <a:cs typeface="Monaco"/>
                <a:sym typeface="Monaco"/>
              </a:rPr>
              <a:t> libero, </a:t>
            </a:r>
            <a:r>
              <a:rPr sz="1000" dirty="0" err="1">
                <a:latin typeface="Monaco"/>
                <a:ea typeface="Monaco"/>
                <a:cs typeface="Monaco"/>
                <a:sym typeface="Monaco"/>
              </a:rPr>
              <a:t>euismod</a:t>
            </a:r>
            <a:r>
              <a:rPr sz="1000" dirty="0">
                <a:latin typeface="Monaco"/>
                <a:ea typeface="Monaco"/>
                <a:cs typeface="Monaco"/>
                <a:sym typeface="Monaco"/>
              </a:rPr>
              <a:t> at,  </a:t>
            </a:r>
          </a:p>
          <a:p>
            <a:pPr lvl="0" algn="l" defTabSz="457200">
              <a:defRPr sz="1800"/>
            </a:pPr>
            <a:r>
              <a:rPr sz="1000" dirty="0">
                <a:latin typeface="Monaco"/>
                <a:ea typeface="Monaco"/>
                <a:cs typeface="Monaco"/>
                <a:sym typeface="Monaco"/>
              </a:rPr>
              <a:t>      </a:t>
            </a:r>
            <a:r>
              <a:rPr sz="1000" dirty="0" err="1">
                <a:latin typeface="Monaco"/>
                <a:ea typeface="Monaco"/>
                <a:cs typeface="Monaco"/>
                <a:sym typeface="Monaco"/>
              </a:rPr>
              <a:t>euismod</a:t>
            </a:r>
            <a:r>
              <a:rPr sz="1000" dirty="0">
                <a:latin typeface="Monaco"/>
                <a:ea typeface="Monaco"/>
                <a:cs typeface="Monaco"/>
                <a:sym typeface="Monaco"/>
              </a:rPr>
              <a:t> sit </a:t>
            </a:r>
            <a:r>
              <a:rPr sz="1000" dirty="0" err="1">
                <a:latin typeface="Monaco"/>
                <a:ea typeface="Monaco"/>
                <a:cs typeface="Monaco"/>
                <a:sym typeface="Monaco"/>
              </a:rPr>
              <a:t>amet</a:t>
            </a:r>
            <a:r>
              <a:rPr sz="1000" dirty="0">
                <a:latin typeface="Monaco"/>
                <a:ea typeface="Monaco"/>
                <a:cs typeface="Monaco"/>
                <a:sym typeface="Monaco"/>
              </a:rPr>
              <a:t>, </a:t>
            </a:r>
            <a:r>
              <a:rPr sz="1000" dirty="0" err="1">
                <a:latin typeface="Monaco"/>
                <a:ea typeface="Monaco"/>
                <a:cs typeface="Monaco"/>
                <a:sym typeface="Monaco"/>
              </a:rPr>
              <a:t>porttitor</a:t>
            </a:r>
            <a:r>
              <a:rPr sz="1000" dirty="0">
                <a:latin typeface="Monaco"/>
                <a:ea typeface="Monaco"/>
                <a:cs typeface="Monaco"/>
                <a:sym typeface="Monaco"/>
              </a:rPr>
              <a:t> ac, </a:t>
            </a:r>
            <a:r>
              <a:rPr sz="1000" dirty="0" err="1">
                <a:latin typeface="Monaco"/>
                <a:ea typeface="Monaco"/>
                <a:cs typeface="Monaco"/>
                <a:sym typeface="Monaco"/>
              </a:rPr>
              <a:t>mauris</a:t>
            </a:r>
            <a:r>
              <a:rPr sz="1000" dirty="0">
                <a:latin typeface="Monaco"/>
                <a:ea typeface="Monaco"/>
                <a:cs typeface="Monaco"/>
                <a:sym typeface="Monaco"/>
              </a:rPr>
              <a:t>.</a:t>
            </a:r>
          </a:p>
          <a:p>
            <a:pPr lvl="0" algn="l" defTabSz="457200">
              <a:defRPr sz="1800"/>
            </a:pPr>
            <a:r>
              <a:rPr sz="1000" dirty="0">
                <a:latin typeface="Monaco"/>
                <a:ea typeface="Monaco"/>
                <a:cs typeface="Monaco"/>
                <a:sym typeface="Monaco"/>
              </a:rPr>
              <a:t>    </a:t>
            </a:r>
            <a:r>
              <a:rPr sz="1000" dirty="0">
                <a:solidFill>
                  <a:srgbClr val="000080"/>
                </a:solidFill>
                <a:latin typeface="Monaco"/>
                <a:ea typeface="Monaco"/>
                <a:cs typeface="Monaco"/>
                <a:sym typeface="Monaco"/>
              </a:rPr>
              <a:t>&lt;/p&gt;</a:t>
            </a:r>
            <a:r>
              <a:rPr sz="1000" dirty="0">
                <a:latin typeface="Monaco"/>
                <a:ea typeface="Monaco"/>
                <a:cs typeface="Monaco"/>
                <a:sym typeface="Monaco"/>
              </a:rPr>
              <a:t>  </a:t>
            </a:r>
          </a:p>
          <a:p>
            <a:pPr lvl="0" algn="l" defTabSz="457200">
              <a:defRPr sz="1800"/>
            </a:pPr>
            <a:r>
              <a:rPr sz="1000" dirty="0">
                <a:latin typeface="Monaco"/>
                <a:ea typeface="Monaco"/>
                <a:cs typeface="Monaco"/>
                <a:sym typeface="Monaco"/>
              </a:rPr>
              <a:t>    </a:t>
            </a:r>
            <a:r>
              <a:rPr sz="1000" dirty="0">
                <a:solidFill>
                  <a:srgbClr val="000080"/>
                </a:solidFill>
                <a:latin typeface="Monaco"/>
                <a:ea typeface="Monaco"/>
                <a:cs typeface="Monaco"/>
                <a:sym typeface="Monaco"/>
              </a:rPr>
              <a:t>&lt;p&gt;</a:t>
            </a:r>
            <a:endParaRPr sz="1000" dirty="0">
              <a:latin typeface="Monaco"/>
              <a:ea typeface="Monaco"/>
              <a:cs typeface="Monaco"/>
              <a:sym typeface="Monaco"/>
            </a:endParaRPr>
          </a:p>
          <a:p>
            <a:pPr lvl="0" algn="l" defTabSz="457200">
              <a:defRPr sz="1800"/>
            </a:pPr>
            <a:r>
              <a:rPr sz="1000" dirty="0">
                <a:latin typeface="Monaco"/>
                <a:ea typeface="Monaco"/>
                <a:cs typeface="Monaco"/>
                <a:sym typeface="Monaco"/>
              </a:rPr>
              <a:t>      </a:t>
            </a:r>
            <a:r>
              <a:rPr sz="1000" dirty="0" err="1">
                <a:latin typeface="Monaco"/>
                <a:ea typeface="Monaco"/>
                <a:cs typeface="Monaco"/>
                <a:sym typeface="Monaco"/>
              </a:rPr>
              <a:t>Vestibulum</a:t>
            </a:r>
            <a:r>
              <a:rPr sz="1000" dirty="0">
                <a:latin typeface="Monaco"/>
                <a:ea typeface="Monaco"/>
                <a:cs typeface="Monaco"/>
                <a:sym typeface="Monaco"/>
              </a:rPr>
              <a:t> </a:t>
            </a:r>
            <a:r>
              <a:rPr sz="1000" dirty="0" err="1">
                <a:latin typeface="Monaco"/>
                <a:ea typeface="Monaco"/>
                <a:cs typeface="Monaco"/>
                <a:sym typeface="Monaco"/>
              </a:rPr>
              <a:t>interdum</a:t>
            </a:r>
            <a:r>
              <a:rPr sz="1000" dirty="0">
                <a:latin typeface="Monaco"/>
                <a:ea typeface="Monaco"/>
                <a:cs typeface="Monaco"/>
                <a:sym typeface="Monaco"/>
              </a:rPr>
              <a:t> </a:t>
            </a:r>
            <a:r>
              <a:rPr sz="1000" dirty="0" err="1">
                <a:latin typeface="Monaco"/>
                <a:ea typeface="Monaco"/>
                <a:cs typeface="Monaco"/>
                <a:sym typeface="Monaco"/>
              </a:rPr>
              <a:t>aliquet</a:t>
            </a:r>
            <a:r>
              <a:rPr sz="1000" dirty="0">
                <a:latin typeface="Monaco"/>
                <a:ea typeface="Monaco"/>
                <a:cs typeface="Monaco"/>
                <a:sym typeface="Monaco"/>
              </a:rPr>
              <a:t> lacus. </a:t>
            </a:r>
            <a:r>
              <a:rPr sz="1000" dirty="0" err="1">
                <a:latin typeface="Monaco"/>
                <a:ea typeface="Monaco"/>
                <a:cs typeface="Monaco"/>
                <a:sym typeface="Monaco"/>
              </a:rPr>
              <a:t>Vestibulum</a:t>
            </a:r>
            <a:r>
              <a:rPr sz="1000" dirty="0">
                <a:latin typeface="Monaco"/>
                <a:ea typeface="Monaco"/>
                <a:cs typeface="Monaco"/>
                <a:sym typeface="Monaco"/>
              </a:rPr>
              <a:t> </a:t>
            </a:r>
            <a:r>
              <a:rPr sz="1000" dirty="0" err="1">
                <a:latin typeface="Monaco"/>
                <a:ea typeface="Monaco"/>
                <a:cs typeface="Monaco"/>
                <a:sym typeface="Monaco"/>
              </a:rPr>
              <a:t>egestas</a:t>
            </a:r>
            <a:r>
              <a:rPr sz="1000" dirty="0">
                <a:latin typeface="Monaco"/>
                <a:ea typeface="Monaco"/>
                <a:cs typeface="Monaco"/>
                <a:sym typeface="Monaco"/>
              </a:rPr>
              <a:t>. </a:t>
            </a:r>
            <a:r>
              <a:rPr sz="1000" dirty="0" err="1">
                <a:latin typeface="Monaco"/>
                <a:ea typeface="Monaco"/>
                <a:cs typeface="Monaco"/>
                <a:sym typeface="Monaco"/>
              </a:rPr>
              <a:t>Fusce</a:t>
            </a:r>
            <a:r>
              <a:rPr sz="1000" dirty="0">
                <a:latin typeface="Monaco"/>
                <a:ea typeface="Monaco"/>
                <a:cs typeface="Monaco"/>
                <a:sym typeface="Monaco"/>
              </a:rPr>
              <a:t> </a:t>
            </a:r>
            <a:r>
              <a:rPr sz="1000" dirty="0" err="1">
                <a:latin typeface="Monaco"/>
                <a:ea typeface="Monaco"/>
                <a:cs typeface="Monaco"/>
                <a:sym typeface="Monaco"/>
              </a:rPr>
              <a:t>adipiscing</a:t>
            </a:r>
            <a:r>
              <a:rPr sz="1000" dirty="0">
                <a:latin typeface="Monaco"/>
                <a:ea typeface="Monaco"/>
                <a:cs typeface="Monaco"/>
                <a:sym typeface="Monaco"/>
              </a:rPr>
              <a:t>  </a:t>
            </a:r>
          </a:p>
          <a:p>
            <a:pPr lvl="0" algn="l" defTabSz="457200">
              <a:defRPr sz="1800"/>
            </a:pPr>
            <a:r>
              <a:rPr sz="1000" dirty="0">
                <a:latin typeface="Monaco"/>
                <a:ea typeface="Monaco"/>
                <a:cs typeface="Monaco"/>
                <a:sym typeface="Monaco"/>
              </a:rPr>
              <a:t>      quam </a:t>
            </a:r>
            <a:r>
              <a:rPr sz="1000" dirty="0" err="1">
                <a:latin typeface="Monaco"/>
                <a:ea typeface="Monaco"/>
                <a:cs typeface="Monaco"/>
                <a:sym typeface="Monaco"/>
              </a:rPr>
              <a:t>sed</a:t>
            </a:r>
            <a:r>
              <a:rPr sz="1000" dirty="0">
                <a:latin typeface="Monaco"/>
                <a:ea typeface="Monaco"/>
                <a:cs typeface="Monaco"/>
                <a:sym typeface="Monaco"/>
              </a:rPr>
              <a:t> </a:t>
            </a:r>
            <a:r>
              <a:rPr sz="1000" dirty="0" err="1">
                <a:latin typeface="Monaco"/>
                <a:ea typeface="Monaco"/>
                <a:cs typeface="Monaco"/>
                <a:sym typeface="Monaco"/>
              </a:rPr>
              <a:t>metus</a:t>
            </a:r>
            <a:r>
              <a:rPr sz="1000" dirty="0">
                <a:latin typeface="Monaco"/>
                <a:ea typeface="Monaco"/>
                <a:cs typeface="Monaco"/>
                <a:sym typeface="Monaco"/>
              </a:rPr>
              <a:t>.</a:t>
            </a:r>
          </a:p>
          <a:p>
            <a:pPr lvl="0" algn="l" defTabSz="457200">
              <a:defRPr sz="1800"/>
            </a:pPr>
            <a:r>
              <a:rPr sz="1000" dirty="0">
                <a:latin typeface="Monaco"/>
                <a:ea typeface="Monaco"/>
                <a:cs typeface="Monaco"/>
                <a:sym typeface="Monaco"/>
              </a:rPr>
              <a:t>    </a:t>
            </a:r>
            <a:r>
              <a:rPr sz="1000" dirty="0">
                <a:solidFill>
                  <a:srgbClr val="000080"/>
                </a:solidFill>
                <a:latin typeface="Monaco"/>
                <a:ea typeface="Monaco"/>
                <a:cs typeface="Monaco"/>
                <a:sym typeface="Monaco"/>
              </a:rPr>
              <a:t>&lt;/p&gt;</a:t>
            </a:r>
            <a:r>
              <a:rPr sz="1000" dirty="0">
                <a:latin typeface="Monaco"/>
                <a:ea typeface="Monaco"/>
                <a:cs typeface="Monaco"/>
                <a:sym typeface="Monaco"/>
              </a:rPr>
              <a:t>  </a:t>
            </a:r>
          </a:p>
          <a:p>
            <a:pPr lvl="0" algn="l" defTabSz="457200">
              <a:defRPr sz="1800"/>
            </a:pPr>
            <a:r>
              <a:rPr sz="1000" dirty="0">
                <a:latin typeface="Monaco"/>
                <a:ea typeface="Monaco"/>
                <a:cs typeface="Monaco"/>
                <a:sym typeface="Monaco"/>
              </a:rPr>
              <a:t>    </a:t>
            </a:r>
            <a:r>
              <a:rPr sz="1000" dirty="0">
                <a:solidFill>
                  <a:srgbClr val="000080"/>
                </a:solidFill>
                <a:latin typeface="Monaco"/>
                <a:ea typeface="Monaco"/>
                <a:cs typeface="Monaco"/>
                <a:sym typeface="Monaco"/>
              </a:rPr>
              <a:t>&lt;p&gt;</a:t>
            </a:r>
            <a:endParaRPr sz="1000" dirty="0">
              <a:latin typeface="Monaco"/>
              <a:ea typeface="Monaco"/>
              <a:cs typeface="Monaco"/>
              <a:sym typeface="Monaco"/>
            </a:endParaRPr>
          </a:p>
          <a:p>
            <a:pPr lvl="0" algn="l" defTabSz="457200">
              <a:defRPr sz="1800"/>
            </a:pPr>
            <a:r>
              <a:rPr sz="1000" dirty="0">
                <a:latin typeface="Monaco"/>
                <a:ea typeface="Monaco"/>
                <a:cs typeface="Monaco"/>
                <a:sym typeface="Monaco"/>
              </a:rPr>
              <a:t>      </a:t>
            </a:r>
            <a:r>
              <a:rPr sz="1000" dirty="0" err="1">
                <a:latin typeface="Monaco"/>
                <a:ea typeface="Monaco"/>
                <a:cs typeface="Monaco"/>
                <a:sym typeface="Monaco"/>
              </a:rPr>
              <a:t>Nullam</a:t>
            </a:r>
            <a:r>
              <a:rPr sz="1000" dirty="0">
                <a:latin typeface="Monaco"/>
                <a:ea typeface="Monaco"/>
                <a:cs typeface="Monaco"/>
                <a:sym typeface="Monaco"/>
              </a:rPr>
              <a:t> </a:t>
            </a:r>
            <a:r>
              <a:rPr sz="1000" dirty="0" err="1">
                <a:latin typeface="Monaco"/>
                <a:ea typeface="Monaco"/>
                <a:cs typeface="Monaco"/>
                <a:sym typeface="Monaco"/>
              </a:rPr>
              <a:t>dignissim</a:t>
            </a:r>
            <a:r>
              <a:rPr sz="1000" dirty="0">
                <a:latin typeface="Monaco"/>
                <a:ea typeface="Monaco"/>
                <a:cs typeface="Monaco"/>
                <a:sym typeface="Monaco"/>
              </a:rPr>
              <a:t> </a:t>
            </a:r>
            <a:r>
              <a:rPr sz="1000" dirty="0" err="1">
                <a:latin typeface="Monaco"/>
                <a:ea typeface="Monaco"/>
                <a:cs typeface="Monaco"/>
                <a:sym typeface="Monaco"/>
              </a:rPr>
              <a:t>aliquam</a:t>
            </a:r>
            <a:r>
              <a:rPr sz="1000" dirty="0">
                <a:latin typeface="Monaco"/>
                <a:ea typeface="Monaco"/>
                <a:cs typeface="Monaco"/>
                <a:sym typeface="Monaco"/>
              </a:rPr>
              <a:t> dui. </a:t>
            </a:r>
            <a:r>
              <a:rPr sz="1000" dirty="0" err="1">
                <a:latin typeface="Monaco"/>
                <a:ea typeface="Monaco"/>
                <a:cs typeface="Monaco"/>
                <a:sym typeface="Monaco"/>
              </a:rPr>
              <a:t>Proin</a:t>
            </a:r>
            <a:r>
              <a:rPr sz="1000" dirty="0">
                <a:latin typeface="Monaco"/>
                <a:ea typeface="Monaco"/>
                <a:cs typeface="Monaco"/>
                <a:sym typeface="Monaco"/>
              </a:rPr>
              <a:t> </a:t>
            </a:r>
            <a:r>
              <a:rPr sz="1000" dirty="0" err="1">
                <a:latin typeface="Monaco"/>
                <a:ea typeface="Monaco"/>
                <a:cs typeface="Monaco"/>
                <a:sym typeface="Monaco"/>
              </a:rPr>
              <a:t>laoreet</a:t>
            </a:r>
            <a:r>
              <a:rPr sz="1000" dirty="0">
                <a:latin typeface="Monaco"/>
                <a:ea typeface="Monaco"/>
                <a:cs typeface="Monaco"/>
                <a:sym typeface="Monaco"/>
              </a:rPr>
              <a:t>, </a:t>
            </a:r>
            <a:r>
              <a:rPr sz="1000" dirty="0" err="1">
                <a:latin typeface="Monaco"/>
                <a:ea typeface="Monaco"/>
                <a:cs typeface="Monaco"/>
                <a:sym typeface="Monaco"/>
              </a:rPr>
              <a:t>elit</a:t>
            </a:r>
            <a:r>
              <a:rPr sz="1000" dirty="0">
                <a:latin typeface="Monaco"/>
                <a:ea typeface="Monaco"/>
                <a:cs typeface="Monaco"/>
                <a:sym typeface="Monaco"/>
              </a:rPr>
              <a:t> </a:t>
            </a:r>
            <a:r>
              <a:rPr sz="1000" dirty="0" err="1">
                <a:latin typeface="Monaco"/>
                <a:ea typeface="Monaco"/>
                <a:cs typeface="Monaco"/>
                <a:sym typeface="Monaco"/>
              </a:rPr>
              <a:t>sed</a:t>
            </a:r>
            <a:r>
              <a:rPr sz="1000" dirty="0">
                <a:latin typeface="Monaco"/>
                <a:ea typeface="Monaco"/>
                <a:cs typeface="Monaco"/>
                <a:sym typeface="Monaco"/>
              </a:rPr>
              <a:t> </a:t>
            </a:r>
            <a:r>
              <a:rPr sz="1000" dirty="0" err="1">
                <a:latin typeface="Monaco"/>
                <a:ea typeface="Monaco"/>
                <a:cs typeface="Monaco"/>
                <a:sym typeface="Monaco"/>
              </a:rPr>
              <a:t>pulvinar</a:t>
            </a:r>
            <a:r>
              <a:rPr sz="1000" dirty="0">
                <a:latin typeface="Monaco"/>
                <a:ea typeface="Monaco"/>
                <a:cs typeface="Monaco"/>
                <a:sym typeface="Monaco"/>
              </a:rPr>
              <a:t>  </a:t>
            </a:r>
          </a:p>
          <a:p>
            <a:pPr lvl="0" algn="l" defTabSz="457200">
              <a:defRPr sz="1800"/>
            </a:pPr>
            <a:r>
              <a:rPr sz="1000" dirty="0">
                <a:latin typeface="Monaco"/>
                <a:ea typeface="Monaco"/>
                <a:cs typeface="Monaco"/>
                <a:sym typeface="Monaco"/>
              </a:rPr>
              <a:t>      </a:t>
            </a:r>
            <a:r>
              <a:rPr sz="1000" dirty="0" err="1">
                <a:latin typeface="Monaco"/>
                <a:ea typeface="Monaco"/>
                <a:cs typeface="Monaco"/>
                <a:sym typeface="Monaco"/>
              </a:rPr>
              <a:t>sollicitudin</a:t>
            </a:r>
            <a:r>
              <a:rPr sz="1000" dirty="0">
                <a:latin typeface="Monaco"/>
                <a:ea typeface="Monaco"/>
                <a:cs typeface="Monaco"/>
                <a:sym typeface="Monaco"/>
              </a:rPr>
              <a:t>, </a:t>
            </a:r>
            <a:r>
              <a:rPr sz="1000" dirty="0" err="1">
                <a:latin typeface="Monaco"/>
                <a:ea typeface="Monaco"/>
                <a:cs typeface="Monaco"/>
                <a:sym typeface="Monaco"/>
              </a:rPr>
              <a:t>urna</a:t>
            </a:r>
            <a:r>
              <a:rPr sz="1000" dirty="0">
                <a:latin typeface="Monaco"/>
                <a:ea typeface="Monaco"/>
                <a:cs typeface="Monaco"/>
                <a:sym typeface="Monaco"/>
              </a:rPr>
              <a:t> </a:t>
            </a:r>
            <a:r>
              <a:rPr sz="1000" dirty="0" err="1">
                <a:latin typeface="Monaco"/>
                <a:ea typeface="Monaco"/>
                <a:cs typeface="Monaco"/>
                <a:sym typeface="Monaco"/>
              </a:rPr>
              <a:t>arcu</a:t>
            </a:r>
            <a:r>
              <a:rPr sz="1000" dirty="0">
                <a:latin typeface="Monaco"/>
                <a:ea typeface="Monaco"/>
                <a:cs typeface="Monaco"/>
                <a:sym typeface="Monaco"/>
              </a:rPr>
              <a:t> </a:t>
            </a:r>
            <a:r>
              <a:rPr sz="1000" dirty="0" err="1">
                <a:latin typeface="Monaco"/>
                <a:ea typeface="Monaco"/>
                <a:cs typeface="Monaco"/>
                <a:sym typeface="Monaco"/>
              </a:rPr>
              <a:t>fermentum</a:t>
            </a:r>
            <a:r>
              <a:rPr sz="1000" dirty="0">
                <a:latin typeface="Monaco"/>
                <a:ea typeface="Monaco"/>
                <a:cs typeface="Monaco"/>
                <a:sym typeface="Monaco"/>
              </a:rPr>
              <a:t> </a:t>
            </a:r>
            <a:r>
              <a:rPr sz="1000" dirty="0" err="1">
                <a:latin typeface="Monaco"/>
                <a:ea typeface="Monaco"/>
                <a:cs typeface="Monaco"/>
                <a:sym typeface="Monaco"/>
              </a:rPr>
              <a:t>felis</a:t>
            </a:r>
            <a:r>
              <a:rPr sz="1000" dirty="0">
                <a:latin typeface="Monaco"/>
                <a:ea typeface="Monaco"/>
                <a:cs typeface="Monaco"/>
                <a:sym typeface="Monaco"/>
              </a:rPr>
              <a:t>, in </a:t>
            </a:r>
            <a:r>
              <a:rPr sz="1000" dirty="0" err="1">
                <a:latin typeface="Monaco"/>
                <a:ea typeface="Monaco"/>
                <a:cs typeface="Monaco"/>
                <a:sym typeface="Monaco"/>
              </a:rPr>
              <a:t>rhoncus</a:t>
            </a:r>
            <a:r>
              <a:rPr sz="1000" dirty="0">
                <a:latin typeface="Monaco"/>
                <a:ea typeface="Monaco"/>
                <a:cs typeface="Monaco"/>
                <a:sym typeface="Monaco"/>
              </a:rPr>
              <a:t> </a:t>
            </a:r>
            <a:r>
              <a:rPr sz="1000" dirty="0" err="1">
                <a:latin typeface="Monaco"/>
                <a:ea typeface="Monaco"/>
                <a:cs typeface="Monaco"/>
                <a:sym typeface="Monaco"/>
              </a:rPr>
              <a:t>nunc</a:t>
            </a:r>
            <a:r>
              <a:rPr sz="1000" dirty="0">
                <a:latin typeface="Monaco"/>
                <a:ea typeface="Monaco"/>
                <a:cs typeface="Monaco"/>
                <a:sym typeface="Monaco"/>
              </a:rPr>
              <a:t> </a:t>
            </a:r>
            <a:r>
              <a:rPr sz="1000" dirty="0" err="1">
                <a:latin typeface="Monaco"/>
                <a:ea typeface="Monaco"/>
                <a:cs typeface="Monaco"/>
                <a:sym typeface="Monaco"/>
              </a:rPr>
              <a:t>neque</a:t>
            </a:r>
            <a:r>
              <a:rPr sz="1000" dirty="0">
                <a:latin typeface="Monaco"/>
                <a:ea typeface="Monaco"/>
                <a:cs typeface="Monaco"/>
                <a:sym typeface="Monaco"/>
              </a:rPr>
              <a:t> vitae  </a:t>
            </a:r>
          </a:p>
          <a:p>
            <a:pPr lvl="0" algn="l" defTabSz="457200">
              <a:defRPr sz="1800"/>
            </a:pPr>
            <a:r>
              <a:rPr sz="1000" dirty="0">
                <a:latin typeface="Monaco"/>
                <a:ea typeface="Monaco"/>
                <a:cs typeface="Monaco"/>
                <a:sym typeface="Monaco"/>
              </a:rPr>
              <a:t>      libero.</a:t>
            </a:r>
          </a:p>
          <a:p>
            <a:pPr lvl="0" algn="l" defTabSz="457200">
              <a:defRPr sz="1800"/>
            </a:pPr>
            <a:r>
              <a:rPr sz="1000" dirty="0">
                <a:latin typeface="Monaco"/>
                <a:ea typeface="Monaco"/>
                <a:cs typeface="Monaco"/>
                <a:sym typeface="Monaco"/>
              </a:rPr>
              <a:t>    </a:t>
            </a:r>
            <a:r>
              <a:rPr sz="1000" dirty="0">
                <a:solidFill>
                  <a:srgbClr val="000080"/>
                </a:solidFill>
                <a:latin typeface="Monaco"/>
                <a:ea typeface="Monaco"/>
                <a:cs typeface="Monaco"/>
                <a:sym typeface="Monaco"/>
              </a:rPr>
              <a:t>&lt;/p&gt;</a:t>
            </a:r>
            <a:r>
              <a:rPr sz="1000" dirty="0">
                <a:latin typeface="Monaco"/>
                <a:ea typeface="Monaco"/>
                <a:cs typeface="Monaco"/>
                <a:sym typeface="Monaco"/>
              </a:rPr>
              <a:t>  </a:t>
            </a:r>
          </a:p>
          <a:p>
            <a:pPr lvl="0" algn="l" defTabSz="457200">
              <a:defRPr sz="1800"/>
            </a:pPr>
            <a:r>
              <a:rPr sz="1000" dirty="0">
                <a:latin typeface="Monaco"/>
                <a:ea typeface="Monaco"/>
                <a:cs typeface="Monaco"/>
                <a:sym typeface="Monaco"/>
              </a:rPr>
              <a:t>    </a:t>
            </a:r>
            <a:r>
              <a:rPr sz="1000" dirty="0">
                <a:solidFill>
                  <a:srgbClr val="000080"/>
                </a:solidFill>
                <a:latin typeface="Monaco"/>
                <a:ea typeface="Monaco"/>
                <a:cs typeface="Monaco"/>
                <a:sym typeface="Monaco"/>
              </a:rPr>
              <a:t>&lt;</a:t>
            </a:r>
            <a:r>
              <a:rPr sz="1000" dirty="0" err="1">
                <a:solidFill>
                  <a:srgbClr val="000080"/>
                </a:solidFill>
                <a:latin typeface="Monaco"/>
                <a:ea typeface="Monaco"/>
                <a:cs typeface="Monaco"/>
                <a:sym typeface="Monaco"/>
              </a:rPr>
              <a:t>ul</a:t>
            </a:r>
            <a:r>
              <a:rPr sz="1000" dirty="0">
                <a:solidFill>
                  <a:srgbClr val="000080"/>
                </a:solidFill>
                <a:latin typeface="Monaco"/>
                <a:ea typeface="Monaco"/>
                <a:cs typeface="Monaco"/>
                <a:sym typeface="Monaco"/>
              </a:rPr>
              <a:t>&gt;</a:t>
            </a:r>
            <a:r>
              <a:rPr sz="1000" dirty="0">
                <a:latin typeface="Monaco"/>
                <a:ea typeface="Monaco"/>
                <a:cs typeface="Monaco"/>
                <a:sym typeface="Monaco"/>
              </a:rPr>
              <a:t>  </a:t>
            </a:r>
          </a:p>
          <a:p>
            <a:pPr lvl="0" algn="l" defTabSz="457200">
              <a:defRPr sz="1800"/>
            </a:pPr>
            <a:r>
              <a:rPr sz="1000" dirty="0">
                <a:latin typeface="Monaco"/>
                <a:ea typeface="Monaco"/>
                <a:cs typeface="Monaco"/>
                <a:sym typeface="Monaco"/>
              </a:rPr>
              <a:t>      </a:t>
            </a:r>
            <a:r>
              <a:rPr sz="1000" dirty="0">
                <a:solidFill>
                  <a:srgbClr val="000080"/>
                </a:solidFill>
                <a:latin typeface="Monaco"/>
                <a:ea typeface="Monaco"/>
                <a:cs typeface="Monaco"/>
                <a:sym typeface="Monaco"/>
              </a:rPr>
              <a:t>&lt;li&gt;</a:t>
            </a:r>
            <a:r>
              <a:rPr sz="1000" dirty="0" err="1">
                <a:latin typeface="Monaco"/>
                <a:ea typeface="Monaco"/>
                <a:cs typeface="Monaco"/>
                <a:sym typeface="Monaco"/>
              </a:rPr>
              <a:t>Mauris</a:t>
            </a:r>
            <a:r>
              <a:rPr sz="1000" dirty="0">
                <a:solidFill>
                  <a:srgbClr val="000080"/>
                </a:solidFill>
                <a:latin typeface="Monaco"/>
                <a:ea typeface="Monaco"/>
                <a:cs typeface="Monaco"/>
                <a:sym typeface="Monaco"/>
              </a:rPr>
              <a:t>&lt;/li&gt;</a:t>
            </a:r>
            <a:r>
              <a:rPr sz="1000" dirty="0">
                <a:latin typeface="Monaco"/>
                <a:ea typeface="Monaco"/>
                <a:cs typeface="Monaco"/>
                <a:sym typeface="Monaco"/>
              </a:rPr>
              <a:t>  </a:t>
            </a:r>
          </a:p>
          <a:p>
            <a:pPr lvl="0" algn="l" defTabSz="457200">
              <a:defRPr sz="1800"/>
            </a:pPr>
            <a:r>
              <a:rPr sz="1000" dirty="0">
                <a:latin typeface="Monaco"/>
                <a:ea typeface="Monaco"/>
                <a:cs typeface="Monaco"/>
                <a:sym typeface="Monaco"/>
              </a:rPr>
              <a:t>      </a:t>
            </a:r>
            <a:r>
              <a:rPr sz="1000" dirty="0">
                <a:solidFill>
                  <a:srgbClr val="000080"/>
                </a:solidFill>
                <a:latin typeface="Monaco"/>
                <a:ea typeface="Monaco"/>
                <a:cs typeface="Monaco"/>
                <a:sym typeface="Monaco"/>
              </a:rPr>
              <a:t>&lt;li&gt;</a:t>
            </a:r>
            <a:r>
              <a:rPr sz="1000" dirty="0" err="1">
                <a:latin typeface="Monaco"/>
                <a:ea typeface="Monaco"/>
                <a:cs typeface="Monaco"/>
                <a:sym typeface="Monaco"/>
              </a:rPr>
              <a:t>Cras</a:t>
            </a:r>
            <a:r>
              <a:rPr sz="1000" dirty="0">
                <a:solidFill>
                  <a:srgbClr val="000080"/>
                </a:solidFill>
                <a:latin typeface="Monaco"/>
                <a:ea typeface="Monaco"/>
                <a:cs typeface="Monaco"/>
                <a:sym typeface="Monaco"/>
              </a:rPr>
              <a:t>&lt;/li&gt;</a:t>
            </a:r>
            <a:r>
              <a:rPr sz="1000" dirty="0">
                <a:latin typeface="Monaco"/>
                <a:ea typeface="Monaco"/>
                <a:cs typeface="Monaco"/>
                <a:sym typeface="Monaco"/>
              </a:rPr>
              <a:t>  </a:t>
            </a:r>
          </a:p>
          <a:p>
            <a:pPr lvl="0" algn="l" defTabSz="457200">
              <a:defRPr sz="1800"/>
            </a:pPr>
            <a:r>
              <a:rPr sz="1000" dirty="0">
                <a:latin typeface="Monaco"/>
                <a:ea typeface="Monaco"/>
                <a:cs typeface="Monaco"/>
                <a:sym typeface="Monaco"/>
              </a:rPr>
              <a:t>      </a:t>
            </a:r>
            <a:r>
              <a:rPr sz="1000" dirty="0">
                <a:solidFill>
                  <a:srgbClr val="000080"/>
                </a:solidFill>
                <a:latin typeface="Monaco"/>
                <a:ea typeface="Monaco"/>
                <a:cs typeface="Monaco"/>
                <a:sym typeface="Monaco"/>
              </a:rPr>
              <a:t>&lt;li&gt;</a:t>
            </a:r>
            <a:r>
              <a:rPr sz="1000" dirty="0" err="1">
                <a:latin typeface="Monaco"/>
                <a:ea typeface="Monaco"/>
                <a:cs typeface="Monaco"/>
                <a:sym typeface="Monaco"/>
              </a:rPr>
              <a:t>Proin</a:t>
            </a:r>
            <a:r>
              <a:rPr sz="1000" dirty="0">
                <a:solidFill>
                  <a:srgbClr val="000080"/>
                </a:solidFill>
                <a:latin typeface="Monaco"/>
                <a:ea typeface="Monaco"/>
                <a:cs typeface="Monaco"/>
                <a:sym typeface="Monaco"/>
              </a:rPr>
              <a:t>&lt;/li&gt;</a:t>
            </a:r>
            <a:r>
              <a:rPr sz="1000" dirty="0">
                <a:latin typeface="Monaco"/>
                <a:ea typeface="Monaco"/>
                <a:cs typeface="Monaco"/>
                <a:sym typeface="Monaco"/>
              </a:rPr>
              <a:t>  </a:t>
            </a:r>
          </a:p>
          <a:p>
            <a:pPr lvl="0" algn="l" defTabSz="457200">
              <a:defRPr sz="1800"/>
            </a:pPr>
            <a:r>
              <a:rPr sz="1000" dirty="0">
                <a:latin typeface="Monaco"/>
                <a:ea typeface="Monaco"/>
                <a:cs typeface="Monaco"/>
                <a:sym typeface="Monaco"/>
              </a:rPr>
              <a:t>      </a:t>
            </a:r>
            <a:r>
              <a:rPr sz="1000" dirty="0">
                <a:solidFill>
                  <a:srgbClr val="000080"/>
                </a:solidFill>
                <a:latin typeface="Monaco"/>
                <a:ea typeface="Monaco"/>
                <a:cs typeface="Monaco"/>
                <a:sym typeface="Monaco"/>
              </a:rPr>
              <a:t>&lt;li&gt;</a:t>
            </a:r>
            <a:r>
              <a:rPr sz="1000" dirty="0">
                <a:latin typeface="Monaco"/>
                <a:ea typeface="Monaco"/>
                <a:cs typeface="Monaco"/>
                <a:sym typeface="Monaco"/>
              </a:rPr>
              <a:t>Integer</a:t>
            </a:r>
            <a:r>
              <a:rPr sz="1000" dirty="0">
                <a:solidFill>
                  <a:srgbClr val="000080"/>
                </a:solidFill>
                <a:latin typeface="Monaco"/>
                <a:ea typeface="Monaco"/>
                <a:cs typeface="Monaco"/>
                <a:sym typeface="Monaco"/>
              </a:rPr>
              <a:t>&lt;/li&gt;</a:t>
            </a:r>
            <a:r>
              <a:rPr sz="1000" dirty="0">
                <a:latin typeface="Monaco"/>
                <a:ea typeface="Monaco"/>
                <a:cs typeface="Monaco"/>
                <a:sym typeface="Monaco"/>
              </a:rPr>
              <a:t>  </a:t>
            </a:r>
          </a:p>
          <a:p>
            <a:pPr lvl="0" algn="l" defTabSz="457200">
              <a:defRPr sz="1800"/>
            </a:pPr>
            <a:r>
              <a:rPr sz="1000" dirty="0">
                <a:latin typeface="Monaco"/>
                <a:ea typeface="Monaco"/>
                <a:cs typeface="Monaco"/>
                <a:sym typeface="Monaco"/>
              </a:rPr>
              <a:t>      </a:t>
            </a:r>
            <a:r>
              <a:rPr sz="1000" dirty="0">
                <a:solidFill>
                  <a:srgbClr val="000080"/>
                </a:solidFill>
                <a:latin typeface="Monaco"/>
                <a:ea typeface="Monaco"/>
                <a:cs typeface="Monaco"/>
                <a:sym typeface="Monaco"/>
              </a:rPr>
              <a:t>&lt;li&gt;</a:t>
            </a:r>
            <a:r>
              <a:rPr sz="1000" dirty="0" err="1">
                <a:latin typeface="Monaco"/>
                <a:ea typeface="Monaco"/>
                <a:cs typeface="Monaco"/>
                <a:sym typeface="Monaco"/>
              </a:rPr>
              <a:t>Curabitur</a:t>
            </a:r>
            <a:r>
              <a:rPr sz="1000" dirty="0">
                <a:solidFill>
                  <a:srgbClr val="000080"/>
                </a:solidFill>
                <a:latin typeface="Monaco"/>
                <a:ea typeface="Monaco"/>
                <a:cs typeface="Monaco"/>
                <a:sym typeface="Monaco"/>
              </a:rPr>
              <a:t>&lt;/li&gt;</a:t>
            </a:r>
            <a:r>
              <a:rPr sz="1000" dirty="0">
                <a:latin typeface="Monaco"/>
                <a:ea typeface="Monaco"/>
                <a:cs typeface="Monaco"/>
                <a:sym typeface="Monaco"/>
              </a:rPr>
              <a:t>  </a:t>
            </a:r>
          </a:p>
          <a:p>
            <a:pPr lvl="0" algn="l" defTabSz="457200">
              <a:defRPr sz="1800"/>
            </a:pPr>
            <a:r>
              <a:rPr sz="1000" dirty="0">
                <a:latin typeface="Monaco"/>
                <a:ea typeface="Monaco"/>
                <a:cs typeface="Monaco"/>
                <a:sym typeface="Monaco"/>
              </a:rPr>
              <a:t>      </a:t>
            </a:r>
            <a:r>
              <a:rPr sz="1000" dirty="0">
                <a:solidFill>
                  <a:srgbClr val="000080"/>
                </a:solidFill>
                <a:latin typeface="Monaco"/>
                <a:ea typeface="Monaco"/>
                <a:cs typeface="Monaco"/>
                <a:sym typeface="Monaco"/>
              </a:rPr>
              <a:t>&lt;li&gt;</a:t>
            </a:r>
            <a:r>
              <a:rPr sz="1000" dirty="0">
                <a:latin typeface="Monaco"/>
                <a:ea typeface="Monaco"/>
                <a:cs typeface="Monaco"/>
                <a:sym typeface="Monaco"/>
              </a:rPr>
              <a:t>Integer</a:t>
            </a:r>
            <a:r>
              <a:rPr sz="1000" dirty="0">
                <a:solidFill>
                  <a:srgbClr val="000080"/>
                </a:solidFill>
                <a:latin typeface="Monaco"/>
                <a:ea typeface="Monaco"/>
                <a:cs typeface="Monaco"/>
                <a:sym typeface="Monaco"/>
              </a:rPr>
              <a:t>&lt;/li&gt;</a:t>
            </a:r>
            <a:r>
              <a:rPr sz="1000" dirty="0">
                <a:latin typeface="Monaco"/>
                <a:ea typeface="Monaco"/>
                <a:cs typeface="Monaco"/>
                <a:sym typeface="Monaco"/>
              </a:rPr>
              <a:t>  </a:t>
            </a:r>
          </a:p>
          <a:p>
            <a:pPr lvl="0" algn="l" defTabSz="457200">
              <a:defRPr sz="1800"/>
            </a:pPr>
            <a:r>
              <a:rPr sz="1000" dirty="0">
                <a:latin typeface="Monaco"/>
                <a:ea typeface="Monaco"/>
                <a:cs typeface="Monaco"/>
                <a:sym typeface="Monaco"/>
              </a:rPr>
              <a:t>      </a:t>
            </a:r>
            <a:r>
              <a:rPr sz="1000" dirty="0">
                <a:solidFill>
                  <a:srgbClr val="000080"/>
                </a:solidFill>
                <a:latin typeface="Monaco"/>
                <a:ea typeface="Monaco"/>
                <a:cs typeface="Monaco"/>
                <a:sym typeface="Monaco"/>
              </a:rPr>
              <a:t>&lt;li&gt;</a:t>
            </a:r>
            <a:r>
              <a:rPr sz="1000" dirty="0" err="1">
                <a:latin typeface="Monaco"/>
                <a:ea typeface="Monaco"/>
                <a:cs typeface="Monaco"/>
                <a:sym typeface="Monaco"/>
              </a:rPr>
              <a:t>Suspendisse</a:t>
            </a:r>
            <a:r>
              <a:rPr sz="1000" dirty="0">
                <a:solidFill>
                  <a:srgbClr val="000080"/>
                </a:solidFill>
                <a:latin typeface="Monaco"/>
                <a:ea typeface="Monaco"/>
                <a:cs typeface="Monaco"/>
                <a:sym typeface="Monaco"/>
              </a:rPr>
              <a:t>&lt;/li&gt;</a:t>
            </a:r>
            <a:r>
              <a:rPr sz="1000" dirty="0">
                <a:latin typeface="Monaco"/>
                <a:ea typeface="Monaco"/>
                <a:cs typeface="Monaco"/>
                <a:sym typeface="Monaco"/>
              </a:rPr>
              <a:t>  </a:t>
            </a:r>
          </a:p>
          <a:p>
            <a:pPr lvl="0" algn="l" defTabSz="457200">
              <a:defRPr sz="1800"/>
            </a:pPr>
            <a:r>
              <a:rPr sz="1000" dirty="0">
                <a:latin typeface="Monaco"/>
                <a:ea typeface="Monaco"/>
                <a:cs typeface="Monaco"/>
                <a:sym typeface="Monaco"/>
              </a:rPr>
              <a:t>      </a:t>
            </a:r>
            <a:r>
              <a:rPr sz="1000" dirty="0">
                <a:solidFill>
                  <a:srgbClr val="000080"/>
                </a:solidFill>
                <a:latin typeface="Monaco"/>
                <a:ea typeface="Monaco"/>
                <a:cs typeface="Monaco"/>
                <a:sym typeface="Monaco"/>
              </a:rPr>
              <a:t>&lt;li&gt;</a:t>
            </a:r>
            <a:r>
              <a:rPr sz="1000" dirty="0" err="1">
                <a:latin typeface="Monaco"/>
                <a:ea typeface="Monaco"/>
                <a:cs typeface="Monaco"/>
                <a:sym typeface="Monaco"/>
              </a:rPr>
              <a:t>Quisque</a:t>
            </a:r>
            <a:r>
              <a:rPr sz="1000" dirty="0">
                <a:solidFill>
                  <a:srgbClr val="000080"/>
                </a:solidFill>
                <a:latin typeface="Monaco"/>
                <a:ea typeface="Monaco"/>
                <a:cs typeface="Monaco"/>
                <a:sym typeface="Monaco"/>
              </a:rPr>
              <a:t>&lt;/li&gt;</a:t>
            </a:r>
            <a:r>
              <a:rPr sz="1000" dirty="0">
                <a:latin typeface="Monaco"/>
                <a:ea typeface="Monaco"/>
                <a:cs typeface="Monaco"/>
                <a:sym typeface="Monaco"/>
              </a:rPr>
              <a:t>  </a:t>
            </a:r>
          </a:p>
          <a:p>
            <a:pPr lvl="0" algn="l" defTabSz="457200">
              <a:defRPr sz="1800"/>
            </a:pPr>
            <a:r>
              <a:rPr sz="1000" dirty="0">
                <a:latin typeface="Monaco"/>
                <a:ea typeface="Monaco"/>
                <a:cs typeface="Monaco"/>
                <a:sym typeface="Monaco"/>
              </a:rPr>
              <a:t>    </a:t>
            </a:r>
            <a:r>
              <a:rPr sz="1000" dirty="0">
                <a:solidFill>
                  <a:srgbClr val="000080"/>
                </a:solidFill>
                <a:latin typeface="Monaco"/>
                <a:ea typeface="Monaco"/>
                <a:cs typeface="Monaco"/>
                <a:sym typeface="Monaco"/>
              </a:rPr>
              <a:t>&lt;/</a:t>
            </a:r>
            <a:r>
              <a:rPr sz="1000" dirty="0" err="1">
                <a:solidFill>
                  <a:srgbClr val="000080"/>
                </a:solidFill>
                <a:latin typeface="Monaco"/>
                <a:ea typeface="Monaco"/>
                <a:cs typeface="Monaco"/>
                <a:sym typeface="Monaco"/>
              </a:rPr>
              <a:t>ul</a:t>
            </a:r>
            <a:r>
              <a:rPr sz="1000" dirty="0">
                <a:solidFill>
                  <a:srgbClr val="000080"/>
                </a:solidFill>
                <a:latin typeface="Monaco"/>
                <a:ea typeface="Monaco"/>
                <a:cs typeface="Monaco"/>
                <a:sym typeface="Monaco"/>
              </a:rPr>
              <a:t>&gt;</a:t>
            </a:r>
            <a:r>
              <a:rPr sz="1000" dirty="0">
                <a:latin typeface="Monaco"/>
                <a:ea typeface="Monaco"/>
                <a:cs typeface="Monaco"/>
                <a:sym typeface="Monaco"/>
              </a:rPr>
              <a:t>  </a:t>
            </a:r>
          </a:p>
          <a:p>
            <a:pPr lvl="0" algn="l" defTabSz="457200">
              <a:defRPr sz="1800"/>
            </a:pPr>
            <a:r>
              <a:rPr sz="1000" dirty="0">
                <a:latin typeface="Monaco"/>
                <a:ea typeface="Monaco"/>
                <a:cs typeface="Monaco"/>
                <a:sym typeface="Monaco"/>
              </a:rPr>
              <a:t>    </a:t>
            </a:r>
            <a:r>
              <a:rPr sz="1000" dirty="0">
                <a:solidFill>
                  <a:srgbClr val="000080"/>
                </a:solidFill>
                <a:latin typeface="Monaco"/>
                <a:ea typeface="Monaco"/>
                <a:cs typeface="Monaco"/>
                <a:sym typeface="Monaco"/>
              </a:rPr>
              <a:t>&lt;p&gt;</a:t>
            </a:r>
            <a:endParaRPr sz="1000" dirty="0">
              <a:latin typeface="Monaco"/>
              <a:ea typeface="Monaco"/>
              <a:cs typeface="Monaco"/>
              <a:sym typeface="Monaco"/>
            </a:endParaRPr>
          </a:p>
          <a:p>
            <a:pPr lvl="0" algn="l" defTabSz="457200">
              <a:defRPr sz="1800"/>
            </a:pPr>
            <a:r>
              <a:rPr sz="1000" dirty="0">
                <a:latin typeface="Monaco"/>
                <a:ea typeface="Monaco"/>
                <a:cs typeface="Monaco"/>
                <a:sym typeface="Monaco"/>
              </a:rPr>
              <a:t>      </a:t>
            </a:r>
            <a:r>
              <a:rPr sz="1000" dirty="0" err="1">
                <a:latin typeface="Monaco"/>
                <a:ea typeface="Monaco"/>
                <a:cs typeface="Monaco"/>
                <a:sym typeface="Monaco"/>
              </a:rPr>
              <a:t>Proin</a:t>
            </a:r>
            <a:r>
              <a:rPr sz="1000" dirty="0">
                <a:latin typeface="Monaco"/>
                <a:ea typeface="Monaco"/>
                <a:cs typeface="Monaco"/>
                <a:sym typeface="Monaco"/>
              </a:rPr>
              <a:t> </a:t>
            </a:r>
            <a:r>
              <a:rPr sz="1000" dirty="0" err="1">
                <a:latin typeface="Monaco"/>
                <a:ea typeface="Monaco"/>
                <a:cs typeface="Monaco"/>
                <a:sym typeface="Monaco"/>
              </a:rPr>
              <a:t>quis</a:t>
            </a:r>
            <a:r>
              <a:rPr sz="1000" dirty="0">
                <a:latin typeface="Monaco"/>
                <a:ea typeface="Monaco"/>
                <a:cs typeface="Monaco"/>
                <a:sym typeface="Monaco"/>
              </a:rPr>
              <a:t> </a:t>
            </a:r>
            <a:r>
              <a:rPr sz="1000" dirty="0" err="1">
                <a:latin typeface="Monaco"/>
                <a:ea typeface="Monaco"/>
                <a:cs typeface="Monaco"/>
                <a:sym typeface="Monaco"/>
              </a:rPr>
              <a:t>orci</a:t>
            </a:r>
            <a:r>
              <a:rPr sz="1000" dirty="0">
                <a:latin typeface="Monaco"/>
                <a:ea typeface="Monaco"/>
                <a:cs typeface="Monaco"/>
                <a:sym typeface="Monaco"/>
              </a:rPr>
              <a:t> </a:t>
            </a:r>
            <a:r>
              <a:rPr sz="1000" dirty="0" err="1">
                <a:latin typeface="Monaco"/>
                <a:ea typeface="Monaco"/>
                <a:cs typeface="Monaco"/>
                <a:sym typeface="Monaco"/>
              </a:rPr>
              <a:t>eu</a:t>
            </a:r>
            <a:r>
              <a:rPr sz="1000" dirty="0">
                <a:latin typeface="Monaco"/>
                <a:ea typeface="Monaco"/>
                <a:cs typeface="Monaco"/>
                <a:sym typeface="Monaco"/>
              </a:rPr>
              <a:t> </a:t>
            </a:r>
            <a:r>
              <a:rPr sz="1000" dirty="0" err="1">
                <a:latin typeface="Monaco"/>
                <a:ea typeface="Monaco"/>
                <a:cs typeface="Monaco"/>
                <a:sym typeface="Monaco"/>
              </a:rPr>
              <a:t>erat</a:t>
            </a:r>
            <a:r>
              <a:rPr sz="1000" dirty="0">
                <a:latin typeface="Monaco"/>
                <a:ea typeface="Monaco"/>
                <a:cs typeface="Monaco"/>
                <a:sym typeface="Monaco"/>
              </a:rPr>
              <a:t> </a:t>
            </a:r>
            <a:r>
              <a:rPr sz="1000" dirty="0" err="1">
                <a:latin typeface="Monaco"/>
                <a:ea typeface="Monaco"/>
                <a:cs typeface="Monaco"/>
                <a:sym typeface="Monaco"/>
              </a:rPr>
              <a:t>molestie</a:t>
            </a:r>
            <a:r>
              <a:rPr sz="1000" dirty="0">
                <a:latin typeface="Monaco"/>
                <a:ea typeface="Monaco"/>
                <a:cs typeface="Monaco"/>
                <a:sym typeface="Monaco"/>
              </a:rPr>
              <a:t> </a:t>
            </a:r>
            <a:r>
              <a:rPr sz="1000" dirty="0" err="1">
                <a:latin typeface="Monaco"/>
                <a:ea typeface="Monaco"/>
                <a:cs typeface="Monaco"/>
                <a:sym typeface="Monaco"/>
              </a:rPr>
              <a:t>varius</a:t>
            </a:r>
            <a:r>
              <a:rPr sz="1000" dirty="0">
                <a:latin typeface="Monaco"/>
                <a:ea typeface="Monaco"/>
                <a:cs typeface="Monaco"/>
                <a:sym typeface="Monaco"/>
              </a:rPr>
              <a:t>. </a:t>
            </a:r>
            <a:r>
              <a:rPr sz="1000" dirty="0" err="1">
                <a:latin typeface="Monaco"/>
                <a:ea typeface="Monaco"/>
                <a:cs typeface="Monaco"/>
                <a:sym typeface="Monaco"/>
              </a:rPr>
              <a:t>Praesent</a:t>
            </a:r>
            <a:r>
              <a:rPr sz="1000" dirty="0">
                <a:latin typeface="Monaco"/>
                <a:ea typeface="Monaco"/>
                <a:cs typeface="Monaco"/>
                <a:sym typeface="Monaco"/>
              </a:rPr>
              <a:t> </a:t>
            </a:r>
            <a:r>
              <a:rPr sz="1000" dirty="0" err="1">
                <a:latin typeface="Monaco"/>
                <a:ea typeface="Monaco"/>
                <a:cs typeface="Monaco"/>
                <a:sym typeface="Monaco"/>
              </a:rPr>
              <a:t>condimentum</a:t>
            </a:r>
            <a:r>
              <a:rPr sz="1000" dirty="0">
                <a:latin typeface="Monaco"/>
                <a:ea typeface="Monaco"/>
                <a:cs typeface="Monaco"/>
                <a:sym typeface="Monaco"/>
              </a:rPr>
              <a:t>  </a:t>
            </a:r>
          </a:p>
          <a:p>
            <a:pPr lvl="0" algn="l" defTabSz="457200">
              <a:defRPr sz="1800"/>
            </a:pPr>
            <a:r>
              <a:rPr sz="1000" dirty="0">
                <a:latin typeface="Monaco"/>
                <a:ea typeface="Monaco"/>
                <a:cs typeface="Monaco"/>
                <a:sym typeface="Monaco"/>
              </a:rPr>
              <a:t>      </a:t>
            </a:r>
            <a:r>
              <a:rPr sz="1000" dirty="0" err="1">
                <a:latin typeface="Monaco"/>
                <a:ea typeface="Monaco"/>
                <a:cs typeface="Monaco"/>
                <a:sym typeface="Monaco"/>
              </a:rPr>
              <a:t>orci</a:t>
            </a:r>
            <a:r>
              <a:rPr sz="1000" dirty="0">
                <a:latin typeface="Monaco"/>
                <a:ea typeface="Monaco"/>
                <a:cs typeface="Monaco"/>
                <a:sym typeface="Monaco"/>
              </a:rPr>
              <a:t> in </a:t>
            </a:r>
            <a:r>
              <a:rPr sz="1000" dirty="0" err="1">
                <a:latin typeface="Monaco"/>
                <a:ea typeface="Monaco"/>
                <a:cs typeface="Monaco"/>
                <a:sym typeface="Monaco"/>
              </a:rPr>
              <a:t>lectus</a:t>
            </a:r>
            <a:r>
              <a:rPr sz="1000" dirty="0">
                <a:latin typeface="Monaco"/>
                <a:ea typeface="Monaco"/>
                <a:cs typeface="Monaco"/>
                <a:sym typeface="Monaco"/>
              </a:rPr>
              <a:t>. </a:t>
            </a:r>
            <a:r>
              <a:rPr sz="1000" dirty="0" err="1">
                <a:latin typeface="Monaco"/>
                <a:ea typeface="Monaco"/>
                <a:cs typeface="Monaco"/>
                <a:sym typeface="Monaco"/>
              </a:rPr>
              <a:t>Ut</a:t>
            </a:r>
            <a:r>
              <a:rPr sz="1000" dirty="0">
                <a:latin typeface="Monaco"/>
                <a:ea typeface="Monaco"/>
                <a:cs typeface="Monaco"/>
                <a:sym typeface="Monaco"/>
              </a:rPr>
              <a:t> ipsum. In </a:t>
            </a:r>
            <a:r>
              <a:rPr sz="1000" dirty="0" err="1">
                <a:latin typeface="Monaco"/>
                <a:ea typeface="Monaco"/>
                <a:cs typeface="Monaco"/>
                <a:sym typeface="Monaco"/>
              </a:rPr>
              <a:t>hac</a:t>
            </a:r>
            <a:r>
              <a:rPr sz="1000" dirty="0">
                <a:latin typeface="Monaco"/>
                <a:ea typeface="Monaco"/>
                <a:cs typeface="Monaco"/>
                <a:sym typeface="Monaco"/>
              </a:rPr>
              <a:t> </a:t>
            </a:r>
            <a:r>
              <a:rPr sz="1000" dirty="0" err="1">
                <a:latin typeface="Monaco"/>
                <a:ea typeface="Monaco"/>
                <a:cs typeface="Monaco"/>
                <a:sym typeface="Monaco"/>
              </a:rPr>
              <a:t>habitasse</a:t>
            </a:r>
            <a:r>
              <a:rPr sz="1000" dirty="0">
                <a:latin typeface="Monaco"/>
                <a:ea typeface="Monaco"/>
                <a:cs typeface="Monaco"/>
                <a:sym typeface="Monaco"/>
              </a:rPr>
              <a:t> </a:t>
            </a:r>
            <a:r>
              <a:rPr sz="1000" dirty="0" err="1">
                <a:latin typeface="Monaco"/>
                <a:ea typeface="Monaco"/>
                <a:cs typeface="Monaco"/>
                <a:sym typeface="Monaco"/>
              </a:rPr>
              <a:t>platea</a:t>
            </a:r>
            <a:r>
              <a:rPr sz="1000" dirty="0">
                <a:latin typeface="Monaco"/>
                <a:ea typeface="Monaco"/>
                <a:cs typeface="Monaco"/>
                <a:sym typeface="Monaco"/>
              </a:rPr>
              <a:t> </a:t>
            </a:r>
            <a:r>
              <a:rPr sz="1000" dirty="0" err="1">
                <a:latin typeface="Monaco"/>
                <a:ea typeface="Monaco"/>
                <a:cs typeface="Monaco"/>
                <a:sym typeface="Monaco"/>
              </a:rPr>
              <a:t>dictumst</a:t>
            </a:r>
            <a:r>
              <a:rPr sz="1000" dirty="0">
                <a:latin typeface="Monaco"/>
                <a:ea typeface="Monaco"/>
                <a:cs typeface="Monaco"/>
                <a:sym typeface="Monaco"/>
              </a:rPr>
              <a:t>.</a:t>
            </a:r>
          </a:p>
          <a:p>
            <a:pPr lvl="0" algn="l" defTabSz="457200">
              <a:defRPr sz="1800"/>
            </a:pPr>
            <a:r>
              <a:rPr sz="1000" dirty="0">
                <a:latin typeface="Monaco"/>
                <a:ea typeface="Monaco"/>
                <a:cs typeface="Monaco"/>
                <a:sym typeface="Monaco"/>
              </a:rPr>
              <a:t>    </a:t>
            </a:r>
            <a:r>
              <a:rPr sz="1000" dirty="0">
                <a:solidFill>
                  <a:srgbClr val="000080"/>
                </a:solidFill>
                <a:latin typeface="Monaco"/>
                <a:ea typeface="Monaco"/>
                <a:cs typeface="Monaco"/>
                <a:sym typeface="Monaco"/>
              </a:rPr>
              <a:t>&lt;/p&gt;</a:t>
            </a:r>
            <a:endParaRPr sz="1000" dirty="0">
              <a:latin typeface="Monaco"/>
              <a:ea typeface="Monaco"/>
              <a:cs typeface="Monaco"/>
              <a:sym typeface="Monaco"/>
            </a:endParaRPr>
          </a:p>
          <a:p>
            <a:pPr lvl="0" algn="l" defTabSz="457200">
              <a:defRPr sz="1800"/>
            </a:pPr>
            <a:r>
              <a:rPr sz="1000" dirty="0">
                <a:latin typeface="Monaco"/>
                <a:ea typeface="Monaco"/>
                <a:cs typeface="Monaco"/>
                <a:sym typeface="Monaco"/>
              </a:rPr>
              <a:t>  </a:t>
            </a:r>
            <a:r>
              <a:rPr sz="1000" dirty="0">
                <a:solidFill>
                  <a:srgbClr val="000080"/>
                </a:solidFill>
                <a:latin typeface="Monaco"/>
                <a:ea typeface="Monaco"/>
                <a:cs typeface="Monaco"/>
                <a:sym typeface="Monaco"/>
              </a:rPr>
              <a:t>&lt;/body&gt;</a:t>
            </a:r>
            <a:endParaRPr sz="1000" dirty="0">
              <a:latin typeface="Monaco"/>
              <a:ea typeface="Monaco"/>
              <a:cs typeface="Monaco"/>
              <a:sym typeface="Monaco"/>
            </a:endParaRPr>
          </a:p>
          <a:p>
            <a:pPr lvl="0" algn="l" defTabSz="457200">
              <a:defRPr sz="1800"/>
            </a:pPr>
            <a:r>
              <a:rPr sz="1000" dirty="0">
                <a:solidFill>
                  <a:srgbClr val="000080"/>
                </a:solidFill>
                <a:latin typeface="Monaco"/>
                <a:ea typeface="Monaco"/>
                <a:cs typeface="Monaco"/>
                <a:sym typeface="Monaco"/>
              </a:rPr>
              <a:t>...</a:t>
            </a:r>
          </a:p>
        </p:txBody>
      </p:sp>
      <p:sp>
        <p:nvSpPr>
          <p:cNvPr id="185" name="Shape 185"/>
          <p:cNvSpPr/>
          <p:nvPr/>
        </p:nvSpPr>
        <p:spPr>
          <a:xfrm>
            <a:off x="4976813" y="1755942"/>
            <a:ext cx="6819900" cy="558800"/>
          </a:xfrm>
          <a:prstGeom prst="roundRect">
            <a:avLst>
              <a:gd name="adj" fmla="val 34088"/>
            </a:avLst>
          </a:prstGeom>
          <a:ln w="25400">
            <a:solidFill/>
            <a:miter/>
          </a:ln>
        </p:spPr>
        <p:txBody>
          <a:bodyPr lIns="0" tIns="0" rIns="0" bIns="0"/>
          <a:lstStyle/>
          <a:p>
            <a:pPr lvl="0" algn="l" defTabSz="457200">
              <a:defRPr sz="1800"/>
            </a:pPr>
            <a:endParaRPr/>
          </a:p>
        </p:txBody>
      </p:sp>
      <p:sp>
        <p:nvSpPr>
          <p:cNvPr id="186" name="Shape 186"/>
          <p:cNvSpPr/>
          <p:nvPr/>
        </p:nvSpPr>
        <p:spPr>
          <a:xfrm>
            <a:off x="4991100" y="2260598"/>
            <a:ext cx="6819900" cy="4953001"/>
          </a:xfrm>
          <a:prstGeom prst="roundRect">
            <a:avLst>
              <a:gd name="adj" fmla="val 3245"/>
            </a:avLst>
          </a:prstGeom>
          <a:ln w="25400">
            <a:solidFill/>
            <a:miter/>
          </a:ln>
        </p:spPr>
        <p:txBody>
          <a:bodyPr lIns="0" tIns="0" rIns="0" bIns="0"/>
          <a:lstStyle/>
          <a:p>
            <a:pPr lvl="0" algn="l" defTabSz="457200">
              <a:defRPr sz="1800"/>
            </a:pPr>
            <a:endParaRPr/>
          </a:p>
        </p:txBody>
      </p:sp>
      <p:sp>
        <p:nvSpPr>
          <p:cNvPr id="187" name="Shape 187"/>
          <p:cNvSpPr/>
          <p:nvPr/>
        </p:nvSpPr>
        <p:spPr>
          <a:xfrm>
            <a:off x="5010150" y="7302500"/>
            <a:ext cx="6819900" cy="1457324"/>
          </a:xfrm>
          <a:prstGeom prst="roundRect">
            <a:avLst>
              <a:gd name="adj" fmla="val 10787"/>
            </a:avLst>
          </a:prstGeom>
          <a:ln w="25400">
            <a:solidFill/>
            <a:miter/>
          </a:ln>
        </p:spPr>
        <p:txBody>
          <a:bodyPr lIns="0" tIns="0" rIns="0" bIns="0"/>
          <a:lstStyle/>
          <a:p>
            <a:pPr lvl="0" algn="l" defTabSz="457200">
              <a:defRPr sz="1800"/>
            </a:pPr>
            <a:endParaRPr/>
          </a:p>
        </p:txBody>
      </p:sp>
      <p:sp>
        <p:nvSpPr>
          <p:cNvPr id="188" name="Shape 188"/>
          <p:cNvSpPr/>
          <p:nvPr/>
        </p:nvSpPr>
        <p:spPr>
          <a:xfrm>
            <a:off x="5010150" y="8845551"/>
            <a:ext cx="6819900" cy="591970"/>
          </a:xfrm>
          <a:prstGeom prst="roundRect">
            <a:avLst>
              <a:gd name="adj" fmla="val 26782"/>
            </a:avLst>
          </a:prstGeom>
          <a:ln w="25400">
            <a:solidFill/>
            <a:miter/>
          </a:ln>
        </p:spPr>
        <p:txBody>
          <a:bodyPr lIns="0" tIns="0" rIns="0" bIns="0"/>
          <a:lstStyle/>
          <a:p>
            <a:pPr lvl="0" algn="l" defTabSz="457200">
              <a:defRPr sz="1800"/>
            </a:pPr>
            <a:endParaRPr/>
          </a:p>
        </p:txBody>
      </p:sp>
      <p:sp>
        <p:nvSpPr>
          <p:cNvPr id="189" name="Shape 189"/>
          <p:cNvSpPr/>
          <p:nvPr/>
        </p:nvSpPr>
        <p:spPr>
          <a:xfrm>
            <a:off x="5118100" y="2257425"/>
            <a:ext cx="6604000" cy="3069391"/>
          </a:xfrm>
          <a:prstGeom prst="roundRect">
            <a:avLst>
              <a:gd name="adj" fmla="val 5356"/>
            </a:avLst>
          </a:prstGeom>
          <a:ln w="25400">
            <a:solidFill/>
            <a:miter/>
          </a:ln>
        </p:spPr>
        <p:txBody>
          <a:bodyPr lIns="0" tIns="0" rIns="0" bIns="0"/>
          <a:lstStyle/>
          <a:p>
            <a:pPr lvl="0" algn="l" defTabSz="457200">
              <a:defRPr sz="1800"/>
            </a:pPr>
            <a:endParaRPr/>
          </a:p>
        </p:txBody>
      </p:sp>
      <p:sp>
        <p:nvSpPr>
          <p:cNvPr id="190" name="Shape 190"/>
          <p:cNvSpPr/>
          <p:nvPr/>
        </p:nvSpPr>
        <p:spPr>
          <a:xfrm>
            <a:off x="5118100" y="5329989"/>
            <a:ext cx="6604000" cy="1886783"/>
          </a:xfrm>
          <a:prstGeom prst="roundRect">
            <a:avLst>
              <a:gd name="adj" fmla="val 8106"/>
            </a:avLst>
          </a:prstGeom>
          <a:ln w="25400">
            <a:solidFill/>
            <a:miter/>
          </a:ln>
        </p:spPr>
        <p:txBody>
          <a:bodyPr lIns="0" tIns="0" rIns="0" bIns="0"/>
          <a:lstStyle/>
          <a:p>
            <a:pPr lvl="0" algn="l" defTabSz="457200">
              <a:defRPr sz="1800"/>
            </a:pPr>
            <a:endParaRPr/>
          </a:p>
        </p:txBody>
      </p:sp>
      <p:sp>
        <p:nvSpPr>
          <p:cNvPr id="191" name="Shape 191"/>
          <p:cNvSpPr/>
          <p:nvPr/>
        </p:nvSpPr>
        <p:spPr>
          <a:xfrm flipH="1">
            <a:off x="2336799" y="2007267"/>
            <a:ext cx="2681287" cy="440659"/>
          </a:xfrm>
          <a:prstGeom prst="line">
            <a:avLst/>
          </a:prstGeom>
          <a:ln w="25400">
            <a:solidFill/>
            <a:miter/>
            <a:headEnd type="stealth"/>
          </a:ln>
        </p:spPr>
        <p:txBody>
          <a:bodyPr lIns="0" tIns="0" rIns="0" bIns="0"/>
          <a:lstStyle/>
          <a:p>
            <a:pPr lvl="0" algn="l" defTabSz="457200">
              <a:defRPr sz="1200">
                <a:latin typeface="+mn-lt"/>
                <a:ea typeface="+mn-ea"/>
                <a:cs typeface="+mn-cs"/>
                <a:sym typeface="Helvetica"/>
              </a:defRPr>
            </a:pPr>
            <a:endParaRPr/>
          </a:p>
        </p:txBody>
      </p:sp>
      <p:sp>
        <p:nvSpPr>
          <p:cNvPr id="192" name="Shape 192"/>
          <p:cNvSpPr/>
          <p:nvPr/>
        </p:nvSpPr>
        <p:spPr>
          <a:xfrm flipH="1">
            <a:off x="2713036" y="2746374"/>
            <a:ext cx="2278063" cy="814428"/>
          </a:xfrm>
          <a:prstGeom prst="line">
            <a:avLst/>
          </a:prstGeom>
          <a:ln w="25400">
            <a:solidFill/>
            <a:miter/>
            <a:headEnd type="stealth"/>
          </a:ln>
        </p:spPr>
        <p:txBody>
          <a:bodyPr lIns="0" tIns="0" rIns="0" bIns="0"/>
          <a:lstStyle/>
          <a:p>
            <a:pPr lvl="0" algn="l" defTabSz="457200">
              <a:defRPr sz="1200">
                <a:latin typeface="+mn-lt"/>
                <a:ea typeface="+mn-ea"/>
                <a:cs typeface="+mn-cs"/>
                <a:sym typeface="Helvetica"/>
              </a:defRPr>
            </a:pPr>
            <a:endParaRPr/>
          </a:p>
        </p:txBody>
      </p:sp>
      <p:sp>
        <p:nvSpPr>
          <p:cNvPr id="193" name="Shape 193"/>
          <p:cNvSpPr/>
          <p:nvPr/>
        </p:nvSpPr>
        <p:spPr>
          <a:xfrm flipH="1">
            <a:off x="2336800" y="3473615"/>
            <a:ext cx="2809342" cy="1117267"/>
          </a:xfrm>
          <a:prstGeom prst="line">
            <a:avLst/>
          </a:prstGeom>
          <a:ln w="25400">
            <a:solidFill/>
            <a:miter/>
            <a:headEnd type="stealth"/>
          </a:ln>
        </p:spPr>
        <p:txBody>
          <a:bodyPr lIns="0" tIns="0" rIns="0" bIns="0"/>
          <a:lstStyle/>
          <a:p>
            <a:pPr lvl="0" algn="l" defTabSz="457200">
              <a:defRPr sz="1200">
                <a:latin typeface="+mn-lt"/>
                <a:ea typeface="+mn-ea"/>
                <a:cs typeface="+mn-cs"/>
                <a:sym typeface="Helvetica"/>
              </a:defRPr>
            </a:pPr>
            <a:endParaRPr/>
          </a:p>
        </p:txBody>
      </p:sp>
      <p:sp>
        <p:nvSpPr>
          <p:cNvPr id="194" name="Shape 194"/>
          <p:cNvSpPr/>
          <p:nvPr/>
        </p:nvSpPr>
        <p:spPr>
          <a:xfrm flipH="1" flipV="1">
            <a:off x="2237874" y="5412543"/>
            <a:ext cx="2909186" cy="488613"/>
          </a:xfrm>
          <a:prstGeom prst="line">
            <a:avLst/>
          </a:prstGeom>
          <a:ln w="25400">
            <a:solidFill/>
            <a:miter/>
            <a:headEnd type="stealth"/>
          </a:ln>
        </p:spPr>
        <p:txBody>
          <a:bodyPr lIns="0" tIns="0" rIns="0" bIns="0"/>
          <a:lstStyle/>
          <a:p>
            <a:pPr lvl="0" algn="l" defTabSz="457200">
              <a:defRPr sz="1200">
                <a:latin typeface="+mn-lt"/>
                <a:ea typeface="+mn-ea"/>
                <a:cs typeface="+mn-cs"/>
                <a:sym typeface="Helvetica"/>
              </a:defRPr>
            </a:pPr>
            <a:endParaRPr/>
          </a:p>
        </p:txBody>
      </p:sp>
      <p:sp>
        <p:nvSpPr>
          <p:cNvPr id="195" name="Shape 195"/>
          <p:cNvSpPr/>
          <p:nvPr/>
        </p:nvSpPr>
        <p:spPr>
          <a:xfrm flipH="1" flipV="1">
            <a:off x="2540000" y="6677024"/>
            <a:ext cx="2463800" cy="878474"/>
          </a:xfrm>
          <a:prstGeom prst="line">
            <a:avLst/>
          </a:prstGeom>
          <a:ln w="25400">
            <a:solidFill/>
            <a:miter/>
            <a:headEnd type="stealth"/>
          </a:ln>
        </p:spPr>
        <p:txBody>
          <a:bodyPr lIns="0" tIns="0" rIns="0" bIns="0"/>
          <a:lstStyle/>
          <a:p>
            <a:pPr lvl="0" algn="l" defTabSz="457200">
              <a:defRPr sz="1200">
                <a:latin typeface="+mn-lt"/>
                <a:ea typeface="+mn-ea"/>
                <a:cs typeface="+mn-cs"/>
                <a:sym typeface="Helvetica"/>
              </a:defRPr>
            </a:pPr>
            <a:endParaRPr/>
          </a:p>
        </p:txBody>
      </p:sp>
      <p:sp>
        <p:nvSpPr>
          <p:cNvPr id="196" name="Shape 196"/>
          <p:cNvSpPr/>
          <p:nvPr/>
        </p:nvSpPr>
        <p:spPr>
          <a:xfrm flipH="1" flipV="1">
            <a:off x="2006600" y="7696199"/>
            <a:ext cx="2970213" cy="1149352"/>
          </a:xfrm>
          <a:prstGeom prst="line">
            <a:avLst/>
          </a:prstGeom>
          <a:ln w="25400">
            <a:solidFill/>
            <a:miter/>
            <a:headEnd type="stealth"/>
          </a:ln>
        </p:spPr>
        <p:txBody>
          <a:bodyPr lIns="0" tIns="0" rIns="0" bIns="0"/>
          <a:lstStyle/>
          <a:p>
            <a:pPr lvl="0" algn="l" defTabSz="457200">
              <a:defRPr sz="1200">
                <a:latin typeface="+mn-lt"/>
                <a:ea typeface="+mn-ea"/>
                <a:cs typeface="+mn-cs"/>
                <a:sym typeface="Helvetica"/>
              </a:defRPr>
            </a:pPr>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Shape 90"/>
          <p:cNvSpPr>
            <a:spLocks noGrp="1"/>
          </p:cNvSpPr>
          <p:nvPr>
            <p:ph type="title" idx="4294967295"/>
          </p:nvPr>
        </p:nvSpPr>
        <p:spPr>
          <a:xfrm>
            <a:off x="368300" y="723900"/>
            <a:ext cx="11861800" cy="3175000"/>
          </a:xfrm>
          <a:prstGeom prst="rect">
            <a:avLst/>
          </a:prstGeom>
          <a:noFill/>
        </p:spPr>
        <p:txBody>
          <a:bodyPr lIns="0" tIns="0" rIns="0" bIns="0">
            <a:normAutofit/>
          </a:bodyPr>
          <a:lstStyle/>
          <a:p>
            <a:pPr lvl="0">
              <a:defRPr sz="1800"/>
            </a:pPr>
            <a:r>
              <a:rPr sz="4200"/>
              <a:t>Multicolumn Page Layout</a:t>
            </a:r>
          </a:p>
        </p:txBody>
      </p:sp>
      <p:sp>
        <p:nvSpPr>
          <p:cNvPr id="91" name="Shape 91"/>
          <p:cNvSpPr>
            <a:spLocks noGrp="1"/>
          </p:cNvSpPr>
          <p:nvPr>
            <p:ph type="body" idx="4294967295"/>
          </p:nvPr>
        </p:nvSpPr>
        <p:spPr>
          <a:xfrm>
            <a:off x="598487" y="4805362"/>
            <a:ext cx="11861801" cy="3175001"/>
          </a:xfrm>
          <a:prstGeom prst="rect">
            <a:avLst/>
          </a:prstGeom>
        </p:spPr>
        <p:txBody>
          <a:bodyPr lIns="0" tIns="0" rIns="0" bIns="0">
            <a:normAutofit/>
          </a:bodyPr>
          <a:lstStyle>
            <a:lvl1pPr marL="0" indent="0">
              <a:spcBef>
                <a:spcPts val="0"/>
              </a:spcBef>
              <a:buClrTx/>
              <a:buSzTx/>
              <a:buFontTx/>
              <a:buNone/>
              <a:defRPr>
                <a:solidFill>
                  <a:srgbClr val="606060"/>
                </a:solidFill>
              </a:defRPr>
            </a:lvl1pPr>
          </a:lstStyle>
          <a:p>
            <a:pPr lvl="0">
              <a:defRPr sz="1800">
                <a:solidFill>
                  <a:srgbClr val="000000"/>
                </a:solidFill>
              </a:defRPr>
            </a:pPr>
            <a:r>
              <a:rPr sz="2600">
                <a:solidFill>
                  <a:srgbClr val="606060"/>
                </a:solidFill>
              </a:rPr>
              <a:t>Web Development</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Shape 198"/>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defTabSz="457200">
              <a:defRPr sz="1400"/>
            </a:lvl1pPr>
          </a:lstStyle>
          <a:p>
            <a:pPr lvl="0">
              <a:defRPr sz="1800"/>
            </a:pPr>
            <a:r>
              <a:rPr sz="1400"/>
              <a:t>19</a:t>
            </a:r>
          </a:p>
        </p:txBody>
      </p:sp>
      <p:sp>
        <p:nvSpPr>
          <p:cNvPr id="199" name="Shape 199"/>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defRPr sz="1800"/>
            </a:pPr>
            <a:r>
              <a:rPr sz="4200"/>
              <a:t>Target</a:t>
            </a:r>
          </a:p>
        </p:txBody>
      </p:sp>
      <p:pic>
        <p:nvPicPr>
          <p:cNvPr id="200" name="image.png"/>
          <p:cNvPicPr/>
          <p:nvPr/>
        </p:nvPicPr>
        <p:blipFill>
          <a:blip r:embed="rId2">
            <a:extLst/>
          </a:blip>
          <a:stretch>
            <a:fillRect/>
          </a:stretch>
        </p:blipFill>
        <p:spPr>
          <a:xfrm>
            <a:off x="4559300" y="2328862"/>
            <a:ext cx="8229600" cy="6553201"/>
          </a:xfrm>
          <a:prstGeom prst="rect">
            <a:avLst/>
          </a:prstGeom>
          <a:ln w="12700">
            <a:solidFill/>
            <a:round/>
          </a:ln>
        </p:spPr>
      </p:pic>
      <p:sp>
        <p:nvSpPr>
          <p:cNvPr id="201" name="Shape 201"/>
          <p:cNvSpPr>
            <a:spLocks noGrp="1"/>
          </p:cNvSpPr>
          <p:nvPr>
            <p:ph type="body" idx="4294967295"/>
          </p:nvPr>
        </p:nvSpPr>
        <p:spPr>
          <a:xfrm>
            <a:off x="546100" y="2565400"/>
            <a:ext cx="2628900" cy="6565900"/>
          </a:xfrm>
          <a:prstGeom prst="rect">
            <a:avLst/>
          </a:prstGeom>
        </p:spPr>
        <p:txBody>
          <a:bodyPr lIns="0" tIns="0" rIns="0" bIns="0">
            <a:normAutofit/>
          </a:bodyPr>
          <a:lstStyle/>
          <a:p>
            <a:pPr lvl="0">
              <a:defRPr sz="1800"/>
            </a:pPr>
            <a:r>
              <a:rPr sz="2600"/>
              <a:t>header</a:t>
            </a:r>
          </a:p>
          <a:p>
            <a:pPr lvl="0">
              <a:defRPr sz="1800"/>
            </a:pPr>
            <a:r>
              <a:rPr sz="2600"/>
              <a:t>maincontent</a:t>
            </a:r>
          </a:p>
          <a:p>
            <a:pPr marL="711200" lvl="1" indent="-266700">
              <a:defRPr sz="1800"/>
            </a:pPr>
            <a:r>
              <a:t>primary</a:t>
            </a:r>
          </a:p>
          <a:p>
            <a:pPr marL="711200" lvl="1" indent="-266700">
              <a:defRPr sz="1800"/>
            </a:pPr>
            <a:r>
              <a:t>secondary</a:t>
            </a:r>
          </a:p>
          <a:p>
            <a:pPr lvl="0">
              <a:defRPr sz="1800"/>
            </a:pPr>
            <a:r>
              <a:rPr sz="2600"/>
              <a:t>navigation</a:t>
            </a:r>
          </a:p>
          <a:p>
            <a:pPr lvl="0">
              <a:defRPr sz="1800"/>
            </a:pPr>
            <a:r>
              <a:rPr sz="2600"/>
              <a:t>footer</a:t>
            </a:r>
          </a:p>
        </p:txBody>
      </p:sp>
      <p:sp>
        <p:nvSpPr>
          <p:cNvPr id="202" name="Shape 202"/>
          <p:cNvSpPr/>
          <p:nvPr/>
        </p:nvSpPr>
        <p:spPr>
          <a:xfrm flipH="1" flipV="1">
            <a:off x="2084387" y="2779712"/>
            <a:ext cx="3325814" cy="333376"/>
          </a:xfrm>
          <a:prstGeom prst="line">
            <a:avLst/>
          </a:prstGeom>
          <a:ln w="25400">
            <a:solidFill/>
            <a:miter/>
            <a:headEnd type="stealth"/>
          </a:ln>
        </p:spPr>
        <p:txBody>
          <a:bodyPr lIns="0" tIns="0" rIns="0" bIns="0"/>
          <a:lstStyle/>
          <a:p>
            <a:pPr lvl="0" algn="l" defTabSz="457200">
              <a:defRPr sz="1200">
                <a:latin typeface="+mn-lt"/>
                <a:ea typeface="+mn-ea"/>
                <a:cs typeface="+mn-cs"/>
                <a:sym typeface="Helvetica"/>
              </a:defRPr>
            </a:pPr>
            <a:endParaRPr/>
          </a:p>
        </p:txBody>
      </p:sp>
      <p:sp>
        <p:nvSpPr>
          <p:cNvPr id="203" name="Shape 203"/>
          <p:cNvSpPr/>
          <p:nvPr/>
        </p:nvSpPr>
        <p:spPr>
          <a:xfrm flipH="1" flipV="1">
            <a:off x="2749549" y="3757612"/>
            <a:ext cx="3979864" cy="635001"/>
          </a:xfrm>
          <a:prstGeom prst="line">
            <a:avLst/>
          </a:prstGeom>
          <a:ln w="25400">
            <a:solidFill/>
            <a:miter/>
            <a:headEnd type="stealth"/>
          </a:ln>
        </p:spPr>
        <p:txBody>
          <a:bodyPr lIns="0" tIns="0" rIns="0" bIns="0"/>
          <a:lstStyle/>
          <a:p>
            <a:pPr lvl="0" algn="l" defTabSz="457200">
              <a:defRPr sz="1200">
                <a:latin typeface="+mn-lt"/>
                <a:ea typeface="+mn-ea"/>
                <a:cs typeface="+mn-cs"/>
                <a:sym typeface="Helvetica"/>
              </a:defRPr>
            </a:pPr>
            <a:endParaRPr/>
          </a:p>
        </p:txBody>
      </p:sp>
      <p:sp>
        <p:nvSpPr>
          <p:cNvPr id="204" name="Shape 204"/>
          <p:cNvSpPr/>
          <p:nvPr/>
        </p:nvSpPr>
        <p:spPr>
          <a:xfrm flipH="1">
            <a:off x="2498724" y="4705349"/>
            <a:ext cx="4200527" cy="169864"/>
          </a:xfrm>
          <a:prstGeom prst="line">
            <a:avLst/>
          </a:prstGeom>
          <a:ln w="25400">
            <a:solidFill/>
            <a:miter/>
            <a:headEnd type="stealth"/>
          </a:ln>
        </p:spPr>
        <p:txBody>
          <a:bodyPr lIns="0" tIns="0" rIns="0" bIns="0"/>
          <a:lstStyle/>
          <a:p>
            <a:pPr lvl="0" algn="l" defTabSz="457200">
              <a:defRPr sz="1200">
                <a:latin typeface="+mn-lt"/>
                <a:ea typeface="+mn-ea"/>
                <a:cs typeface="+mn-cs"/>
                <a:sym typeface="Helvetica"/>
              </a:defRPr>
            </a:pPr>
            <a:endParaRPr/>
          </a:p>
        </p:txBody>
      </p:sp>
      <p:sp>
        <p:nvSpPr>
          <p:cNvPr id="205" name="Shape 205"/>
          <p:cNvSpPr/>
          <p:nvPr/>
        </p:nvSpPr>
        <p:spPr>
          <a:xfrm flipH="1" flipV="1">
            <a:off x="2920999" y="5913437"/>
            <a:ext cx="7456489" cy="403226"/>
          </a:xfrm>
          <a:prstGeom prst="line">
            <a:avLst/>
          </a:prstGeom>
          <a:ln w="25400">
            <a:solidFill/>
            <a:miter/>
            <a:headEnd type="stealth"/>
          </a:ln>
        </p:spPr>
        <p:txBody>
          <a:bodyPr lIns="0" tIns="0" rIns="0" bIns="0"/>
          <a:lstStyle/>
          <a:p>
            <a:pPr lvl="0" algn="l" defTabSz="457200">
              <a:defRPr sz="1200">
                <a:latin typeface="+mn-lt"/>
                <a:ea typeface="+mn-ea"/>
                <a:cs typeface="+mn-cs"/>
                <a:sym typeface="Helvetica"/>
              </a:defRPr>
            </a:pPr>
            <a:endParaRPr/>
          </a:p>
        </p:txBody>
      </p:sp>
      <p:sp>
        <p:nvSpPr>
          <p:cNvPr id="206" name="Shape 206"/>
          <p:cNvSpPr/>
          <p:nvPr/>
        </p:nvSpPr>
        <p:spPr>
          <a:xfrm flipH="1">
            <a:off x="2449512" y="5138737"/>
            <a:ext cx="2951164" cy="1766888"/>
          </a:xfrm>
          <a:prstGeom prst="line">
            <a:avLst/>
          </a:prstGeom>
          <a:ln w="25400">
            <a:solidFill/>
            <a:miter/>
            <a:headEnd type="stealth"/>
          </a:ln>
        </p:spPr>
        <p:txBody>
          <a:bodyPr lIns="0" tIns="0" rIns="0" bIns="0"/>
          <a:lstStyle/>
          <a:p>
            <a:pPr lvl="0" algn="l" defTabSz="457200">
              <a:defRPr sz="1200">
                <a:latin typeface="+mn-lt"/>
                <a:ea typeface="+mn-ea"/>
                <a:cs typeface="+mn-cs"/>
                <a:sym typeface="Helvetica"/>
              </a:defRPr>
            </a:pPr>
            <a:endParaRPr/>
          </a:p>
        </p:txBody>
      </p:sp>
      <p:sp>
        <p:nvSpPr>
          <p:cNvPr id="207" name="Shape 207"/>
          <p:cNvSpPr/>
          <p:nvPr/>
        </p:nvSpPr>
        <p:spPr>
          <a:xfrm flipH="1">
            <a:off x="1943099" y="7905750"/>
            <a:ext cx="3376614" cy="23813"/>
          </a:xfrm>
          <a:prstGeom prst="line">
            <a:avLst/>
          </a:prstGeom>
          <a:ln w="25400">
            <a:solidFill/>
            <a:miter/>
            <a:headEnd type="stealth"/>
          </a:ln>
        </p:spPr>
        <p:txBody>
          <a:bodyPr lIns="0" tIns="0" rIns="0" bIns="0"/>
          <a:lstStyle/>
          <a:p>
            <a:pPr lvl="0" algn="l" defTabSz="457200">
              <a:defRPr sz="1200">
                <a:latin typeface="+mn-lt"/>
                <a:ea typeface="+mn-ea"/>
                <a:cs typeface="+mn-cs"/>
                <a:sym typeface="Helvetica"/>
              </a:defRPr>
            </a:pPr>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Shape 209"/>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defTabSz="457200">
              <a:defRPr sz="1400"/>
            </a:lvl1pPr>
          </a:lstStyle>
          <a:p>
            <a:pPr lvl="0">
              <a:defRPr sz="1800"/>
            </a:pPr>
            <a:r>
              <a:rPr sz="1400"/>
              <a:t>20</a:t>
            </a:r>
          </a:p>
        </p:txBody>
      </p:sp>
      <p:sp>
        <p:nvSpPr>
          <p:cNvPr id="210" name="Shape 210"/>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defRPr sz="1800"/>
            </a:pPr>
            <a:r>
              <a:rPr sz="4200"/>
              <a:t>DIVs (1)</a:t>
            </a:r>
          </a:p>
        </p:txBody>
      </p:sp>
      <p:sp>
        <p:nvSpPr>
          <p:cNvPr id="211" name="Shape 211"/>
          <p:cNvSpPr>
            <a:spLocks noGrp="1"/>
          </p:cNvSpPr>
          <p:nvPr>
            <p:ph type="body" idx="4294967295"/>
          </p:nvPr>
        </p:nvSpPr>
        <p:spPr>
          <a:xfrm>
            <a:off x="1003300" y="3987800"/>
            <a:ext cx="3073400" cy="3683000"/>
          </a:xfrm>
          <a:prstGeom prst="rect">
            <a:avLst/>
          </a:prstGeom>
        </p:spPr>
        <p:txBody>
          <a:bodyPr lIns="0" tIns="0" rIns="0" bIns="0">
            <a:normAutofit/>
          </a:bodyPr>
          <a:lstStyle/>
          <a:p>
            <a:pPr lvl="0">
              <a:defRPr sz="1800"/>
            </a:pPr>
            <a:r>
              <a:rPr sz="2600"/>
              <a:t>header</a:t>
            </a:r>
          </a:p>
          <a:p>
            <a:pPr lvl="0">
              <a:defRPr sz="1800"/>
            </a:pPr>
            <a:r>
              <a:rPr sz="2600"/>
              <a:t>maincontent</a:t>
            </a:r>
          </a:p>
          <a:p>
            <a:pPr marL="711200" lvl="1" indent="-266700">
              <a:defRPr sz="1800"/>
            </a:pPr>
            <a:r>
              <a:rPr sz="2300"/>
              <a:t>primary</a:t>
            </a:r>
          </a:p>
          <a:p>
            <a:pPr marL="711200" lvl="1" indent="-266700">
              <a:defRPr sz="1800"/>
            </a:pPr>
            <a:r>
              <a:rPr sz="2300"/>
              <a:t>second</a:t>
            </a:r>
          </a:p>
        </p:txBody>
      </p:sp>
      <p:sp>
        <p:nvSpPr>
          <p:cNvPr id="212" name="Shape 212"/>
          <p:cNvSpPr/>
          <p:nvPr/>
        </p:nvSpPr>
        <p:spPr>
          <a:xfrm>
            <a:off x="800100" y="2527324"/>
            <a:ext cx="2769047" cy="1015977"/>
          </a:xfrm>
          <a:prstGeom prst="rect">
            <a:avLst/>
          </a:prstGeom>
          <a:ln w="12700">
            <a:solidFill/>
            <a:round/>
          </a:ln>
          <a:extLst>
            <a:ext uri="{C572A759-6A51-4108-AA02-DFA0A04FC94B}">
              <ma14:wrappingTextBoxFlag xmlns:ma14="http://schemas.microsoft.com/office/mac/drawingml/2011/main" xmlns="" val="1"/>
            </a:ext>
          </a:extLst>
        </p:spPr>
        <p:txBody>
          <a:bodyPr wrap="none" lIns="0" tIns="0" rIns="0" bIns="0" anchor="b">
            <a:spAutoFit/>
          </a:bodyPr>
          <a:lstStyle/>
          <a:p>
            <a:pPr lvl="0" algn="l" defTabSz="457200">
              <a:defRPr sz="1800"/>
            </a:pPr>
            <a:r>
              <a:rPr sz="1200">
                <a:latin typeface="Monaco"/>
                <a:ea typeface="Monaco"/>
                <a:cs typeface="Monaco"/>
                <a:sym typeface="Monaco"/>
              </a:rPr>
              <a:t>    </a:t>
            </a:r>
            <a:r>
              <a:rPr sz="1200">
                <a:solidFill>
                  <a:srgbClr val="008080"/>
                </a:solidFill>
                <a:latin typeface="Monaco"/>
                <a:ea typeface="Monaco"/>
                <a:cs typeface="Monaco"/>
                <a:sym typeface="Monaco"/>
              </a:rPr>
              <a:t>&lt;</a:t>
            </a:r>
            <a:r>
              <a:rPr sz="1200">
                <a:solidFill>
                  <a:srgbClr val="3F7F7F"/>
                </a:solidFill>
                <a:latin typeface="Monaco"/>
                <a:ea typeface="Monaco"/>
                <a:cs typeface="Monaco"/>
                <a:sym typeface="Monaco"/>
              </a:rPr>
              <a:t>div</a:t>
            </a:r>
            <a:r>
              <a:rPr sz="1200">
                <a:latin typeface="Monaco"/>
                <a:ea typeface="Monaco"/>
                <a:cs typeface="Monaco"/>
                <a:sym typeface="Monaco"/>
              </a:rPr>
              <a:t> </a:t>
            </a:r>
            <a:r>
              <a:rPr sz="1200">
                <a:solidFill>
                  <a:srgbClr val="7F007F"/>
                </a:solidFill>
                <a:latin typeface="Monaco"/>
                <a:ea typeface="Monaco"/>
                <a:cs typeface="Monaco"/>
                <a:sym typeface="Monaco"/>
              </a:rPr>
              <a:t>id</a:t>
            </a:r>
            <a:r>
              <a:rPr sz="1200">
                <a:latin typeface="Monaco"/>
                <a:ea typeface="Monaco"/>
                <a:cs typeface="Monaco"/>
                <a:sym typeface="Monaco"/>
              </a:rPr>
              <a:t>=</a:t>
            </a:r>
            <a:r>
              <a:rPr sz="1200">
                <a:solidFill>
                  <a:srgbClr val="2A00FF"/>
                </a:solidFill>
                <a:latin typeface="Monaco"/>
                <a:ea typeface="Monaco"/>
                <a:cs typeface="Monaco"/>
                <a:sym typeface="Monaco"/>
              </a:rPr>
              <a:t>"header"</a:t>
            </a:r>
            <a:r>
              <a:rPr sz="1200">
                <a:solidFill>
                  <a:srgbClr val="008080"/>
                </a:solidFill>
                <a:latin typeface="Monaco"/>
                <a:ea typeface="Monaco"/>
                <a:cs typeface="Monaco"/>
                <a:sym typeface="Monaco"/>
              </a:rPr>
              <a:t>&gt;</a:t>
            </a:r>
            <a:r>
              <a:rPr sz="1200">
                <a:latin typeface="Monaco"/>
                <a:ea typeface="Monaco"/>
                <a:cs typeface="Monaco"/>
                <a:sym typeface="Monaco"/>
              </a:rPr>
              <a:t>  </a:t>
            </a:r>
          </a:p>
          <a:p>
            <a:pPr lvl="0" algn="l" defTabSz="457200">
              <a:defRPr sz="1800"/>
            </a:pPr>
            <a:r>
              <a:rPr sz="1200">
                <a:latin typeface="Monaco"/>
                <a:ea typeface="Monaco"/>
                <a:cs typeface="Monaco"/>
                <a:sym typeface="Monaco"/>
              </a:rPr>
              <a:t>      </a:t>
            </a:r>
            <a:r>
              <a:rPr sz="1200">
                <a:solidFill>
                  <a:srgbClr val="008080"/>
                </a:solidFill>
                <a:latin typeface="Monaco"/>
                <a:ea typeface="Monaco"/>
                <a:cs typeface="Monaco"/>
                <a:sym typeface="Monaco"/>
              </a:rPr>
              <a:t>&lt;</a:t>
            </a:r>
            <a:r>
              <a:rPr sz="1200">
                <a:solidFill>
                  <a:srgbClr val="3F7F7F"/>
                </a:solidFill>
                <a:latin typeface="Monaco"/>
                <a:ea typeface="Monaco"/>
                <a:cs typeface="Monaco"/>
                <a:sym typeface="Monaco"/>
              </a:rPr>
              <a:t>h1</a:t>
            </a:r>
            <a:r>
              <a:rPr sz="1200">
                <a:solidFill>
                  <a:srgbClr val="008080"/>
                </a:solidFill>
                <a:latin typeface="Monaco"/>
                <a:ea typeface="Monaco"/>
                <a:cs typeface="Monaco"/>
                <a:sym typeface="Monaco"/>
              </a:rPr>
              <a:t>&gt;</a:t>
            </a:r>
            <a:endParaRPr sz="1200">
              <a:latin typeface="Monaco"/>
              <a:ea typeface="Monaco"/>
              <a:cs typeface="Monaco"/>
              <a:sym typeface="Monaco"/>
            </a:endParaRPr>
          </a:p>
          <a:p>
            <a:pPr lvl="0" algn="l" defTabSz="457200">
              <a:defRPr sz="1800"/>
            </a:pPr>
            <a:r>
              <a:rPr sz="1200">
                <a:latin typeface="Monaco"/>
                <a:ea typeface="Monaco"/>
                <a:cs typeface="Monaco"/>
                <a:sym typeface="Monaco"/>
              </a:rPr>
              <a:t>        Lorem ipsum dolor sit</a:t>
            </a:r>
          </a:p>
          <a:p>
            <a:pPr lvl="0" algn="l" defTabSz="457200">
              <a:defRPr sz="1800"/>
            </a:pPr>
            <a:r>
              <a:rPr sz="1200">
                <a:latin typeface="Monaco"/>
                <a:ea typeface="Monaco"/>
                <a:cs typeface="Monaco"/>
                <a:sym typeface="Monaco"/>
              </a:rPr>
              <a:t>      </a:t>
            </a:r>
            <a:r>
              <a:rPr sz="1200">
                <a:solidFill>
                  <a:srgbClr val="008080"/>
                </a:solidFill>
                <a:latin typeface="Monaco"/>
                <a:ea typeface="Monaco"/>
                <a:cs typeface="Monaco"/>
                <a:sym typeface="Monaco"/>
              </a:rPr>
              <a:t>&lt;/</a:t>
            </a:r>
            <a:r>
              <a:rPr sz="1200">
                <a:solidFill>
                  <a:srgbClr val="3F7F7F"/>
                </a:solidFill>
                <a:latin typeface="Monaco"/>
                <a:ea typeface="Monaco"/>
                <a:cs typeface="Monaco"/>
                <a:sym typeface="Monaco"/>
              </a:rPr>
              <a:t>h1</a:t>
            </a:r>
            <a:r>
              <a:rPr sz="1200">
                <a:solidFill>
                  <a:srgbClr val="008080"/>
                </a:solidFill>
                <a:latin typeface="Monaco"/>
                <a:ea typeface="Monaco"/>
                <a:cs typeface="Monaco"/>
                <a:sym typeface="Monaco"/>
              </a:rPr>
              <a:t>&gt;</a:t>
            </a:r>
            <a:r>
              <a:rPr sz="1200">
                <a:latin typeface="Monaco"/>
                <a:ea typeface="Monaco"/>
                <a:cs typeface="Monaco"/>
                <a:sym typeface="Monaco"/>
              </a:rPr>
              <a:t>  </a:t>
            </a:r>
          </a:p>
          <a:p>
            <a:pPr lvl="0" algn="l" defTabSz="457200">
              <a:defRPr sz="1800"/>
            </a:pPr>
            <a:r>
              <a:rPr sz="1200">
                <a:latin typeface="Monaco"/>
                <a:ea typeface="Monaco"/>
                <a:cs typeface="Monaco"/>
                <a:sym typeface="Monaco"/>
              </a:rPr>
              <a:t>    </a:t>
            </a:r>
            <a:r>
              <a:rPr sz="1200">
                <a:solidFill>
                  <a:srgbClr val="008080"/>
                </a:solidFill>
                <a:latin typeface="Monaco"/>
                <a:ea typeface="Monaco"/>
                <a:cs typeface="Monaco"/>
                <a:sym typeface="Monaco"/>
              </a:rPr>
              <a:t>&lt;/</a:t>
            </a:r>
            <a:r>
              <a:rPr sz="1200">
                <a:solidFill>
                  <a:srgbClr val="3F7F7F"/>
                </a:solidFill>
                <a:latin typeface="Monaco"/>
                <a:ea typeface="Monaco"/>
                <a:cs typeface="Monaco"/>
                <a:sym typeface="Monaco"/>
              </a:rPr>
              <a:t>div</a:t>
            </a:r>
            <a:r>
              <a:rPr sz="1200">
                <a:solidFill>
                  <a:srgbClr val="008080"/>
                </a:solidFill>
                <a:latin typeface="Monaco"/>
                <a:ea typeface="Monaco"/>
                <a:cs typeface="Monaco"/>
                <a:sym typeface="Monaco"/>
              </a:rPr>
              <a:t>&gt;</a:t>
            </a:r>
          </a:p>
        </p:txBody>
      </p:sp>
      <p:grpSp>
        <p:nvGrpSpPr>
          <p:cNvPr id="215" name="Group 215"/>
          <p:cNvGrpSpPr/>
          <p:nvPr/>
        </p:nvGrpSpPr>
        <p:grpSpPr>
          <a:xfrm>
            <a:off x="4317999" y="952500"/>
            <a:ext cx="8585202" cy="8039101"/>
            <a:chOff x="0" y="0"/>
            <a:chExt cx="8585200" cy="8039100"/>
          </a:xfrm>
        </p:grpSpPr>
        <p:sp>
          <p:nvSpPr>
            <p:cNvPr id="213" name="Shape 213"/>
            <p:cNvSpPr/>
            <p:nvPr/>
          </p:nvSpPr>
          <p:spPr>
            <a:xfrm>
              <a:off x="-1" y="0"/>
              <a:ext cx="8585202" cy="8039100"/>
            </a:xfrm>
            <a:prstGeom prst="rect">
              <a:avLst/>
            </a:prstGeom>
            <a:solidFill>
              <a:srgbClr val="FFFFFF"/>
            </a:solidFill>
            <a:ln w="12700" cap="flat">
              <a:solidFill>
                <a:srgbClr val="000000"/>
              </a:solidFill>
              <a:prstDash val="solid"/>
              <a:round/>
            </a:ln>
            <a:effectLst/>
          </p:spPr>
          <p:txBody>
            <a:bodyPr wrap="square" lIns="0" tIns="0" rIns="0" bIns="0" numCol="1" anchor="b">
              <a:noAutofit/>
            </a:bodyPr>
            <a:lstStyle/>
            <a:p>
              <a:pPr lvl="0" algn="l" defTabSz="457200">
                <a:defRPr sz="1200">
                  <a:latin typeface="Monaco"/>
                  <a:ea typeface="Monaco"/>
                  <a:cs typeface="Monaco"/>
                  <a:sym typeface="Monaco"/>
                </a:defRPr>
              </a:pPr>
              <a:endParaRPr/>
            </a:p>
          </p:txBody>
        </p:sp>
        <p:sp>
          <p:nvSpPr>
            <p:cNvPr id="214" name="Shape 214"/>
            <p:cNvSpPr/>
            <p:nvPr/>
          </p:nvSpPr>
          <p:spPr>
            <a:xfrm>
              <a:off x="-1" y="127024"/>
              <a:ext cx="8585202" cy="7912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b">
              <a:spAutoFit/>
            </a:bodyPr>
            <a:lstStyle/>
            <a:p>
              <a:pPr lvl="0" algn="l" defTabSz="457200">
                <a:defRPr sz="1800"/>
              </a:pPr>
              <a:r>
                <a:rPr sz="1200">
                  <a:latin typeface="Monaco"/>
                  <a:ea typeface="Monaco"/>
                  <a:cs typeface="Monaco"/>
                  <a:sym typeface="Monaco"/>
                </a:rPr>
                <a:t>   </a:t>
              </a:r>
              <a:r>
                <a:rPr sz="1200">
                  <a:solidFill>
                    <a:srgbClr val="008080"/>
                  </a:solidFill>
                  <a:latin typeface="Monaco"/>
                  <a:ea typeface="Monaco"/>
                  <a:cs typeface="Monaco"/>
                  <a:sym typeface="Monaco"/>
                </a:rPr>
                <a:t>&lt;</a:t>
              </a:r>
              <a:r>
                <a:rPr sz="1200">
                  <a:solidFill>
                    <a:srgbClr val="3F7F7F"/>
                  </a:solidFill>
                  <a:latin typeface="Monaco"/>
                  <a:ea typeface="Monaco"/>
                  <a:cs typeface="Monaco"/>
                  <a:sym typeface="Monaco"/>
                </a:rPr>
                <a:t>div</a:t>
              </a:r>
              <a:r>
                <a:rPr sz="1200">
                  <a:latin typeface="Monaco"/>
                  <a:ea typeface="Monaco"/>
                  <a:cs typeface="Monaco"/>
                  <a:sym typeface="Monaco"/>
                </a:rPr>
                <a:t> </a:t>
              </a:r>
              <a:r>
                <a:rPr sz="1200">
                  <a:solidFill>
                    <a:srgbClr val="7F007F"/>
                  </a:solidFill>
                  <a:latin typeface="Monaco"/>
                  <a:ea typeface="Monaco"/>
                  <a:cs typeface="Monaco"/>
                  <a:sym typeface="Monaco"/>
                </a:rPr>
                <a:t>id</a:t>
              </a:r>
              <a:r>
                <a:rPr sz="1200">
                  <a:latin typeface="Monaco"/>
                  <a:ea typeface="Monaco"/>
                  <a:cs typeface="Monaco"/>
                  <a:sym typeface="Monaco"/>
                </a:rPr>
                <a:t>=</a:t>
              </a:r>
              <a:r>
                <a:rPr sz="1200">
                  <a:solidFill>
                    <a:srgbClr val="2A00FF"/>
                  </a:solidFill>
                  <a:latin typeface="Monaco"/>
                  <a:ea typeface="Monaco"/>
                  <a:cs typeface="Monaco"/>
                  <a:sym typeface="Monaco"/>
                </a:rPr>
                <a:t>"maincontent"</a:t>
              </a:r>
              <a:r>
                <a:rPr sz="1200">
                  <a:solidFill>
                    <a:srgbClr val="008080"/>
                  </a:solidFill>
                  <a:latin typeface="Monaco"/>
                  <a:ea typeface="Monaco"/>
                  <a:cs typeface="Monaco"/>
                  <a:sym typeface="Monaco"/>
                </a:rPr>
                <a:t>&gt;</a:t>
              </a:r>
              <a:r>
                <a:rPr sz="1200">
                  <a:latin typeface="Monaco"/>
                  <a:ea typeface="Monaco"/>
                  <a:cs typeface="Monaco"/>
                  <a:sym typeface="Monaco"/>
                </a:rPr>
                <a:t> </a:t>
              </a:r>
            </a:p>
            <a:p>
              <a:pPr lvl="0" algn="l" defTabSz="457200">
                <a:defRPr sz="1800"/>
              </a:pPr>
              <a:r>
                <a:rPr sz="1200">
                  <a:latin typeface="Monaco"/>
                  <a:ea typeface="Monaco"/>
                  <a:cs typeface="Monaco"/>
                  <a:sym typeface="Monaco"/>
                </a:rPr>
                <a:t>      </a:t>
              </a:r>
              <a:r>
                <a:rPr sz="1200">
                  <a:solidFill>
                    <a:srgbClr val="008080"/>
                  </a:solidFill>
                  <a:latin typeface="Monaco"/>
                  <a:ea typeface="Monaco"/>
                  <a:cs typeface="Monaco"/>
                  <a:sym typeface="Monaco"/>
                </a:rPr>
                <a:t>&lt;</a:t>
              </a:r>
              <a:r>
                <a:rPr sz="1200">
                  <a:solidFill>
                    <a:srgbClr val="3F7F7F"/>
                  </a:solidFill>
                  <a:latin typeface="Monaco"/>
                  <a:ea typeface="Monaco"/>
                  <a:cs typeface="Monaco"/>
                  <a:sym typeface="Monaco"/>
                </a:rPr>
                <a:t>div</a:t>
              </a:r>
              <a:r>
                <a:rPr sz="1200">
                  <a:latin typeface="Monaco"/>
                  <a:ea typeface="Monaco"/>
                  <a:cs typeface="Monaco"/>
                  <a:sym typeface="Monaco"/>
                </a:rPr>
                <a:t> </a:t>
              </a:r>
              <a:r>
                <a:rPr sz="1200">
                  <a:solidFill>
                    <a:srgbClr val="7F007F"/>
                  </a:solidFill>
                  <a:latin typeface="Monaco"/>
                  <a:ea typeface="Monaco"/>
                  <a:cs typeface="Monaco"/>
                  <a:sym typeface="Monaco"/>
                </a:rPr>
                <a:t>id</a:t>
              </a:r>
              <a:r>
                <a:rPr sz="1200">
                  <a:latin typeface="Monaco"/>
                  <a:ea typeface="Monaco"/>
                  <a:cs typeface="Monaco"/>
                  <a:sym typeface="Monaco"/>
                </a:rPr>
                <a:t>=</a:t>
              </a:r>
              <a:r>
                <a:rPr sz="1200">
                  <a:solidFill>
                    <a:srgbClr val="2A00FF"/>
                  </a:solidFill>
                  <a:latin typeface="Monaco"/>
                  <a:ea typeface="Monaco"/>
                  <a:cs typeface="Monaco"/>
                  <a:sym typeface="Monaco"/>
                </a:rPr>
                <a:t>"primary"</a:t>
              </a:r>
              <a:r>
                <a:rPr sz="1200">
                  <a:solidFill>
                    <a:srgbClr val="008080"/>
                  </a:solidFill>
                  <a:latin typeface="Monaco"/>
                  <a:ea typeface="Monaco"/>
                  <a:cs typeface="Monaco"/>
                  <a:sym typeface="Monaco"/>
                </a:rPr>
                <a:t>&gt;</a:t>
              </a:r>
              <a:endParaRPr sz="1200">
                <a:latin typeface="Monaco"/>
                <a:ea typeface="Monaco"/>
                <a:cs typeface="Monaco"/>
                <a:sym typeface="Monaco"/>
              </a:endParaRPr>
            </a:p>
            <a:p>
              <a:pPr lvl="0" algn="l" defTabSz="457200">
                <a:defRPr sz="1800"/>
              </a:pPr>
              <a:r>
                <a:rPr sz="1200">
                  <a:latin typeface="Monaco"/>
                  <a:ea typeface="Monaco"/>
                  <a:cs typeface="Monaco"/>
                  <a:sym typeface="Monaco"/>
                </a:rPr>
                <a:t>        </a:t>
              </a:r>
              <a:r>
                <a:rPr sz="1200">
                  <a:solidFill>
                    <a:srgbClr val="008080"/>
                  </a:solidFill>
                  <a:latin typeface="Monaco"/>
                  <a:ea typeface="Monaco"/>
                  <a:cs typeface="Monaco"/>
                  <a:sym typeface="Monaco"/>
                </a:rPr>
                <a:t>&lt;</a:t>
              </a:r>
              <a:r>
                <a:rPr sz="1200">
                  <a:solidFill>
                    <a:srgbClr val="3F7F7F"/>
                  </a:solidFill>
                  <a:latin typeface="Monaco"/>
                  <a:ea typeface="Monaco"/>
                  <a:cs typeface="Monaco"/>
                  <a:sym typeface="Monaco"/>
                </a:rPr>
                <a:t>p</a:t>
              </a:r>
              <a:r>
                <a:rPr sz="1200">
                  <a:solidFill>
                    <a:srgbClr val="008080"/>
                  </a:solidFill>
                  <a:latin typeface="Monaco"/>
                  <a:ea typeface="Monaco"/>
                  <a:cs typeface="Monaco"/>
                  <a:sym typeface="Monaco"/>
                </a:rPr>
                <a:t>&gt;</a:t>
              </a:r>
              <a:endParaRPr sz="1200">
                <a:latin typeface="Monaco"/>
                <a:ea typeface="Monaco"/>
                <a:cs typeface="Monaco"/>
                <a:sym typeface="Monaco"/>
              </a:endParaRPr>
            </a:p>
            <a:p>
              <a:pPr lvl="0" algn="l" defTabSz="457200">
                <a:defRPr sz="1800"/>
              </a:pPr>
              <a:r>
                <a:rPr sz="1200">
                  <a:latin typeface="Monaco"/>
                  <a:ea typeface="Monaco"/>
                  <a:cs typeface="Monaco"/>
                  <a:sym typeface="Monaco"/>
                </a:rPr>
                <a:t>          Lorem ipsum dolor sit amet, consectetuer adipiscing elit. Sed feugiat nisi  </a:t>
              </a:r>
            </a:p>
            <a:p>
              <a:pPr lvl="0" algn="l" defTabSz="457200">
                <a:defRPr sz="1800"/>
              </a:pPr>
              <a:r>
                <a:rPr sz="1200">
                  <a:latin typeface="Monaco"/>
                  <a:ea typeface="Monaco"/>
                  <a:cs typeface="Monaco"/>
                  <a:sym typeface="Monaco"/>
                </a:rPr>
                <a:t>          at sapien. Phasellus varius tincidunt ligula. Praesent nisi. Duis  </a:t>
              </a:r>
            </a:p>
            <a:p>
              <a:pPr lvl="0" algn="l" defTabSz="457200">
                <a:defRPr sz="1800"/>
              </a:pPr>
              <a:r>
                <a:rPr sz="1200">
                  <a:latin typeface="Monaco"/>
                  <a:ea typeface="Monaco"/>
                  <a:cs typeface="Monaco"/>
                  <a:sym typeface="Monaco"/>
                </a:rPr>
                <a:t>          sollicitudin. Donec dignissim, est vel auctor blandit, ante est laoreet  </a:t>
              </a:r>
            </a:p>
            <a:p>
              <a:pPr lvl="0" algn="l" defTabSz="457200">
                <a:defRPr sz="1800"/>
              </a:pPr>
              <a:r>
                <a:rPr sz="1200">
                  <a:latin typeface="Monaco"/>
                  <a:ea typeface="Monaco"/>
                  <a:cs typeface="Monaco"/>
                  <a:sym typeface="Monaco"/>
                </a:rPr>
                <a:t>          neque, non pellentesque mauris turpis eu purus. </a:t>
              </a:r>
            </a:p>
            <a:p>
              <a:pPr lvl="0" algn="l" defTabSz="457200">
                <a:defRPr sz="1800"/>
              </a:pPr>
              <a:r>
                <a:rPr sz="1200">
                  <a:latin typeface="Monaco"/>
                  <a:ea typeface="Monaco"/>
                  <a:cs typeface="Monaco"/>
                  <a:sym typeface="Monaco"/>
                </a:rPr>
                <a:t>        </a:t>
              </a:r>
              <a:r>
                <a:rPr sz="1200">
                  <a:solidFill>
                    <a:srgbClr val="008080"/>
                  </a:solidFill>
                  <a:latin typeface="Monaco"/>
                  <a:ea typeface="Monaco"/>
                  <a:cs typeface="Monaco"/>
                  <a:sym typeface="Monaco"/>
                </a:rPr>
                <a:t>&lt;/</a:t>
              </a:r>
              <a:r>
                <a:rPr sz="1200">
                  <a:solidFill>
                    <a:srgbClr val="3F7F7F"/>
                  </a:solidFill>
                  <a:latin typeface="Monaco"/>
                  <a:ea typeface="Monaco"/>
                  <a:cs typeface="Monaco"/>
                  <a:sym typeface="Monaco"/>
                </a:rPr>
                <a:t>p</a:t>
              </a:r>
              <a:r>
                <a:rPr sz="1200">
                  <a:solidFill>
                    <a:srgbClr val="008080"/>
                  </a:solidFill>
                  <a:latin typeface="Monaco"/>
                  <a:ea typeface="Monaco"/>
                  <a:cs typeface="Monaco"/>
                  <a:sym typeface="Monaco"/>
                </a:rPr>
                <a:t>&gt;</a:t>
              </a:r>
              <a:r>
                <a:rPr sz="1200">
                  <a:latin typeface="Monaco"/>
                  <a:ea typeface="Monaco"/>
                  <a:cs typeface="Monaco"/>
                  <a:sym typeface="Monaco"/>
                </a:rPr>
                <a:t>  </a:t>
              </a:r>
            </a:p>
            <a:p>
              <a:pPr lvl="0" algn="l" defTabSz="457200">
                <a:defRPr sz="1800"/>
              </a:pPr>
              <a:r>
                <a:rPr sz="1200">
                  <a:latin typeface="Monaco"/>
                  <a:ea typeface="Monaco"/>
                  <a:cs typeface="Monaco"/>
                  <a:sym typeface="Monaco"/>
                </a:rPr>
                <a:t>        </a:t>
              </a:r>
              <a:r>
                <a:rPr sz="1200">
                  <a:solidFill>
                    <a:srgbClr val="008080"/>
                  </a:solidFill>
                  <a:latin typeface="Monaco"/>
                  <a:ea typeface="Monaco"/>
                  <a:cs typeface="Monaco"/>
                  <a:sym typeface="Monaco"/>
                </a:rPr>
                <a:t>&lt;</a:t>
              </a:r>
              <a:r>
                <a:rPr sz="1200">
                  <a:solidFill>
                    <a:srgbClr val="3F7F7F"/>
                  </a:solidFill>
                  <a:latin typeface="Monaco"/>
                  <a:ea typeface="Monaco"/>
                  <a:cs typeface="Monaco"/>
                  <a:sym typeface="Monaco"/>
                </a:rPr>
                <a:t>p</a:t>
              </a:r>
              <a:r>
                <a:rPr sz="1200">
                  <a:solidFill>
                    <a:srgbClr val="008080"/>
                  </a:solidFill>
                  <a:latin typeface="Monaco"/>
                  <a:ea typeface="Monaco"/>
                  <a:cs typeface="Monaco"/>
                  <a:sym typeface="Monaco"/>
                </a:rPr>
                <a:t>&gt;</a:t>
              </a:r>
              <a:endParaRPr sz="1200">
                <a:latin typeface="Monaco"/>
                <a:ea typeface="Monaco"/>
                <a:cs typeface="Monaco"/>
                <a:sym typeface="Monaco"/>
              </a:endParaRPr>
            </a:p>
            <a:p>
              <a:pPr lvl="0" algn="l" defTabSz="457200">
                <a:defRPr sz="1800"/>
              </a:pPr>
              <a:r>
                <a:rPr sz="1200">
                  <a:latin typeface="Monaco"/>
                  <a:ea typeface="Monaco"/>
                  <a:cs typeface="Monaco"/>
                  <a:sym typeface="Monaco"/>
                </a:rPr>
                <a:t>          Suspendisse mollis leo nec diam. Vestibulum pulvinar tellus sit amet nulla  </a:t>
              </a:r>
            </a:p>
            <a:p>
              <a:pPr lvl="0" algn="l" defTabSz="457200">
                <a:defRPr sz="1800"/>
              </a:pPr>
              <a:r>
                <a:rPr sz="1200">
                  <a:latin typeface="Monaco"/>
                  <a:ea typeface="Monaco"/>
                  <a:cs typeface="Monaco"/>
                  <a:sym typeface="Monaco"/>
                </a:rPr>
                <a:t>          fringilla semper. Aenean aliquam, urna et accumsan sollicitudin, tellus  </a:t>
              </a:r>
            </a:p>
            <a:p>
              <a:pPr lvl="0" algn="l" defTabSz="457200">
                <a:defRPr sz="1800"/>
              </a:pPr>
              <a:r>
                <a:rPr sz="1200">
                  <a:latin typeface="Monaco"/>
                  <a:ea typeface="Monaco"/>
                  <a:cs typeface="Monaco"/>
                  <a:sym typeface="Monaco"/>
                </a:rPr>
                <a:t>          pede lobortis velit, nec placerat dolor pede nec nibh. Donec fringilla. Duis  </a:t>
              </a:r>
            </a:p>
            <a:p>
              <a:pPr lvl="0" algn="l" defTabSz="457200">
                <a:defRPr sz="1800"/>
              </a:pPr>
              <a:r>
                <a:rPr sz="1200">
                  <a:latin typeface="Monaco"/>
                  <a:ea typeface="Monaco"/>
                  <a:cs typeface="Monaco"/>
                  <a:sym typeface="Monaco"/>
                </a:rPr>
                <a:t>          adipiscing diam at enim. Vestibulum nibh.</a:t>
              </a:r>
            </a:p>
            <a:p>
              <a:pPr lvl="0" algn="l" defTabSz="457200">
                <a:defRPr sz="1800"/>
              </a:pPr>
              <a:r>
                <a:rPr sz="1200">
                  <a:latin typeface="Monaco"/>
                  <a:ea typeface="Monaco"/>
                  <a:cs typeface="Monaco"/>
                  <a:sym typeface="Monaco"/>
                </a:rPr>
                <a:t>        </a:t>
              </a:r>
              <a:r>
                <a:rPr sz="1200">
                  <a:solidFill>
                    <a:srgbClr val="008080"/>
                  </a:solidFill>
                  <a:latin typeface="Monaco"/>
                  <a:ea typeface="Monaco"/>
                  <a:cs typeface="Monaco"/>
                  <a:sym typeface="Monaco"/>
                </a:rPr>
                <a:t>&lt;/</a:t>
              </a:r>
              <a:r>
                <a:rPr sz="1200">
                  <a:solidFill>
                    <a:srgbClr val="3F7F7F"/>
                  </a:solidFill>
                  <a:latin typeface="Monaco"/>
                  <a:ea typeface="Monaco"/>
                  <a:cs typeface="Monaco"/>
                  <a:sym typeface="Monaco"/>
                </a:rPr>
                <a:t>p</a:t>
              </a:r>
              <a:r>
                <a:rPr sz="1200">
                  <a:solidFill>
                    <a:srgbClr val="008080"/>
                  </a:solidFill>
                  <a:latin typeface="Monaco"/>
                  <a:ea typeface="Monaco"/>
                  <a:cs typeface="Monaco"/>
                  <a:sym typeface="Monaco"/>
                </a:rPr>
                <a:t>&gt;</a:t>
              </a:r>
              <a:r>
                <a:rPr sz="1200">
                  <a:latin typeface="Monaco"/>
                  <a:ea typeface="Monaco"/>
                  <a:cs typeface="Monaco"/>
                  <a:sym typeface="Monaco"/>
                </a:rPr>
                <a:t>  </a:t>
              </a:r>
            </a:p>
            <a:p>
              <a:pPr lvl="0" algn="l" defTabSz="457200">
                <a:defRPr sz="1800"/>
              </a:pPr>
              <a:r>
                <a:rPr sz="1200">
                  <a:latin typeface="Monaco"/>
                  <a:ea typeface="Monaco"/>
                  <a:cs typeface="Monaco"/>
                  <a:sym typeface="Monaco"/>
                </a:rPr>
                <a:t>        </a:t>
              </a:r>
              <a:r>
                <a:rPr sz="1200">
                  <a:solidFill>
                    <a:srgbClr val="008080"/>
                  </a:solidFill>
                  <a:latin typeface="Monaco"/>
                  <a:ea typeface="Monaco"/>
                  <a:cs typeface="Monaco"/>
                  <a:sym typeface="Monaco"/>
                </a:rPr>
                <a:t>&lt;</a:t>
              </a:r>
              <a:r>
                <a:rPr sz="1200">
                  <a:solidFill>
                    <a:srgbClr val="3F7F7F"/>
                  </a:solidFill>
                  <a:latin typeface="Monaco"/>
                  <a:ea typeface="Monaco"/>
                  <a:cs typeface="Monaco"/>
                  <a:sym typeface="Monaco"/>
                </a:rPr>
                <a:t>p</a:t>
              </a:r>
              <a:r>
                <a:rPr sz="1200">
                  <a:solidFill>
                    <a:srgbClr val="008080"/>
                  </a:solidFill>
                  <a:latin typeface="Monaco"/>
                  <a:ea typeface="Monaco"/>
                  <a:cs typeface="Monaco"/>
                  <a:sym typeface="Monaco"/>
                </a:rPr>
                <a:t>&gt;</a:t>
              </a:r>
              <a:endParaRPr sz="1200">
                <a:latin typeface="Monaco"/>
                <a:ea typeface="Monaco"/>
                <a:cs typeface="Monaco"/>
                <a:sym typeface="Monaco"/>
              </a:endParaRPr>
            </a:p>
            <a:p>
              <a:pPr lvl="0" algn="l" defTabSz="457200">
                <a:defRPr sz="1800"/>
              </a:pPr>
              <a:r>
                <a:rPr sz="1200">
                  <a:latin typeface="Monaco"/>
                  <a:ea typeface="Monaco"/>
                  <a:cs typeface="Monaco"/>
                  <a:sym typeface="Monaco"/>
                </a:rPr>
                <a:t>          Nulla facilisi. Aliquam dapibus leo eget leo. Etiam vitae turpis sit amet  </a:t>
              </a:r>
            </a:p>
            <a:p>
              <a:pPr lvl="0" algn="l" defTabSz="457200">
                <a:defRPr sz="1800"/>
              </a:pPr>
              <a:r>
                <a:rPr sz="1200">
                  <a:latin typeface="Monaco"/>
                  <a:ea typeface="Monaco"/>
                  <a:cs typeface="Monaco"/>
                  <a:sym typeface="Monaco"/>
                </a:rPr>
                <a:t>          massa posuere cursus. Sed vitae justo quis tortor facilisis ultrices.  </a:t>
              </a:r>
            </a:p>
            <a:p>
              <a:pPr lvl="0" algn="l" defTabSz="457200">
                <a:defRPr sz="1800"/>
              </a:pPr>
              <a:r>
                <a:rPr sz="1200">
                  <a:latin typeface="Monaco"/>
                  <a:ea typeface="Monaco"/>
                  <a:cs typeface="Monaco"/>
                  <a:sym typeface="Monaco"/>
                </a:rPr>
                <a:t>          Integer id erat. Donec at felis ut erat interdum vestibulum. Quisque et eros.  </a:t>
              </a:r>
            </a:p>
            <a:p>
              <a:pPr lvl="0" algn="l" defTabSz="457200">
                <a:defRPr sz="1800"/>
              </a:pPr>
              <a:r>
                <a:rPr sz="1200">
                  <a:latin typeface="Monaco"/>
                  <a:ea typeface="Monaco"/>
                  <a:cs typeface="Monaco"/>
                  <a:sym typeface="Monaco"/>
                </a:rPr>
                <a:t>          Donec fringilla, est in condimentum venenatis, tortor velit vehicula sem, in  </a:t>
              </a:r>
            </a:p>
            <a:p>
              <a:pPr lvl="0" algn="l" defTabSz="457200">
                <a:defRPr sz="1800"/>
              </a:pPr>
              <a:r>
                <a:rPr sz="1200">
                  <a:latin typeface="Monaco"/>
                  <a:ea typeface="Monaco"/>
                  <a:cs typeface="Monaco"/>
                  <a:sym typeface="Monaco"/>
                </a:rPr>
                <a:t>          elementum quam sapien eu lectus. In dolor urna, ullamcorper vel, tempor sit  </a:t>
              </a:r>
            </a:p>
            <a:p>
              <a:pPr lvl="0" algn="l" defTabSz="457200">
                <a:defRPr sz="1800"/>
              </a:pPr>
              <a:r>
                <a:rPr sz="1200">
                  <a:latin typeface="Monaco"/>
                  <a:ea typeface="Monaco"/>
                  <a:cs typeface="Monaco"/>
                  <a:sym typeface="Monaco"/>
                </a:rPr>
                <a:t>          amet, semper ut, felis. Praesent nisi. </a:t>
              </a:r>
            </a:p>
            <a:p>
              <a:pPr lvl="0" algn="l" defTabSz="457200">
                <a:defRPr sz="1800"/>
              </a:pPr>
              <a:r>
                <a:rPr sz="1200">
                  <a:latin typeface="Monaco"/>
                  <a:ea typeface="Monaco"/>
                  <a:cs typeface="Monaco"/>
                  <a:sym typeface="Monaco"/>
                </a:rPr>
                <a:t>        </a:t>
              </a:r>
              <a:r>
                <a:rPr sz="1200">
                  <a:solidFill>
                    <a:srgbClr val="008080"/>
                  </a:solidFill>
                  <a:latin typeface="Monaco"/>
                  <a:ea typeface="Monaco"/>
                  <a:cs typeface="Monaco"/>
                  <a:sym typeface="Monaco"/>
                </a:rPr>
                <a:t>&lt;/</a:t>
              </a:r>
              <a:r>
                <a:rPr sz="1200">
                  <a:solidFill>
                    <a:srgbClr val="3F7F7F"/>
                  </a:solidFill>
                  <a:latin typeface="Monaco"/>
                  <a:ea typeface="Monaco"/>
                  <a:cs typeface="Monaco"/>
                  <a:sym typeface="Monaco"/>
                </a:rPr>
                <a:t>p</a:t>
              </a:r>
              <a:r>
                <a:rPr sz="1200">
                  <a:solidFill>
                    <a:srgbClr val="008080"/>
                  </a:solidFill>
                  <a:latin typeface="Monaco"/>
                  <a:ea typeface="Monaco"/>
                  <a:cs typeface="Monaco"/>
                  <a:sym typeface="Monaco"/>
                </a:rPr>
                <a:t>&gt;</a:t>
              </a:r>
              <a:r>
                <a:rPr sz="1200">
                  <a:latin typeface="Monaco"/>
                  <a:ea typeface="Monaco"/>
                  <a:cs typeface="Monaco"/>
                  <a:sym typeface="Monaco"/>
                </a:rPr>
                <a:t>  </a:t>
              </a:r>
            </a:p>
            <a:p>
              <a:pPr lvl="0" algn="l" defTabSz="457200">
                <a:defRPr sz="1800"/>
              </a:pPr>
              <a:r>
                <a:rPr sz="1200">
                  <a:latin typeface="Monaco"/>
                  <a:ea typeface="Monaco"/>
                  <a:cs typeface="Monaco"/>
                  <a:sym typeface="Monaco"/>
                </a:rPr>
                <a:t>      </a:t>
              </a:r>
              <a:r>
                <a:rPr sz="1200">
                  <a:solidFill>
                    <a:srgbClr val="008080"/>
                  </a:solidFill>
                  <a:latin typeface="Monaco"/>
                  <a:ea typeface="Monaco"/>
                  <a:cs typeface="Monaco"/>
                  <a:sym typeface="Monaco"/>
                </a:rPr>
                <a:t>&lt;/</a:t>
              </a:r>
              <a:r>
                <a:rPr sz="1200">
                  <a:solidFill>
                    <a:srgbClr val="3F7F7F"/>
                  </a:solidFill>
                  <a:latin typeface="Monaco"/>
                  <a:ea typeface="Monaco"/>
                  <a:cs typeface="Monaco"/>
                  <a:sym typeface="Monaco"/>
                </a:rPr>
                <a:t>div</a:t>
              </a:r>
              <a:r>
                <a:rPr sz="1200">
                  <a:solidFill>
                    <a:srgbClr val="008080"/>
                  </a:solidFill>
                  <a:latin typeface="Monaco"/>
                  <a:ea typeface="Monaco"/>
                  <a:cs typeface="Monaco"/>
                  <a:sym typeface="Monaco"/>
                </a:rPr>
                <a:t>&gt;</a:t>
              </a:r>
              <a:endParaRPr sz="1200">
                <a:latin typeface="Monaco"/>
                <a:ea typeface="Monaco"/>
                <a:cs typeface="Monaco"/>
                <a:sym typeface="Monaco"/>
              </a:endParaRPr>
            </a:p>
            <a:p>
              <a:pPr lvl="0" algn="l" defTabSz="457200">
                <a:defRPr sz="1800"/>
              </a:pPr>
              <a:r>
                <a:rPr sz="1200">
                  <a:latin typeface="Monaco"/>
                  <a:ea typeface="Monaco"/>
                  <a:cs typeface="Monaco"/>
                  <a:sym typeface="Monaco"/>
                </a:rPr>
                <a:t>      </a:t>
              </a:r>
              <a:r>
                <a:rPr sz="1200">
                  <a:solidFill>
                    <a:srgbClr val="008080"/>
                  </a:solidFill>
                  <a:latin typeface="Monaco"/>
                  <a:ea typeface="Monaco"/>
                  <a:cs typeface="Monaco"/>
                  <a:sym typeface="Monaco"/>
                </a:rPr>
                <a:t>&lt;</a:t>
              </a:r>
              <a:r>
                <a:rPr sz="1200">
                  <a:solidFill>
                    <a:srgbClr val="3F7F7F"/>
                  </a:solidFill>
                  <a:latin typeface="Monaco"/>
                  <a:ea typeface="Monaco"/>
                  <a:cs typeface="Monaco"/>
                  <a:sym typeface="Monaco"/>
                </a:rPr>
                <a:t>div</a:t>
              </a:r>
              <a:r>
                <a:rPr sz="1200">
                  <a:latin typeface="Monaco"/>
                  <a:ea typeface="Monaco"/>
                  <a:cs typeface="Monaco"/>
                  <a:sym typeface="Monaco"/>
                </a:rPr>
                <a:t> </a:t>
              </a:r>
              <a:r>
                <a:rPr sz="1200">
                  <a:solidFill>
                    <a:srgbClr val="7F007F"/>
                  </a:solidFill>
                  <a:latin typeface="Monaco"/>
                  <a:ea typeface="Monaco"/>
                  <a:cs typeface="Monaco"/>
                  <a:sym typeface="Monaco"/>
                </a:rPr>
                <a:t>id</a:t>
              </a:r>
              <a:r>
                <a:rPr sz="1200">
                  <a:latin typeface="Monaco"/>
                  <a:ea typeface="Monaco"/>
                  <a:cs typeface="Monaco"/>
                  <a:sym typeface="Monaco"/>
                </a:rPr>
                <a:t>=</a:t>
              </a:r>
              <a:r>
                <a:rPr sz="1200">
                  <a:solidFill>
                    <a:srgbClr val="2A00FF"/>
                  </a:solidFill>
                  <a:latin typeface="Monaco"/>
                  <a:ea typeface="Monaco"/>
                  <a:cs typeface="Monaco"/>
                  <a:sym typeface="Monaco"/>
                </a:rPr>
                <a:t>"secondary"</a:t>
              </a:r>
              <a:r>
                <a:rPr sz="1200">
                  <a:solidFill>
                    <a:srgbClr val="008080"/>
                  </a:solidFill>
                  <a:latin typeface="Monaco"/>
                  <a:ea typeface="Monaco"/>
                  <a:cs typeface="Monaco"/>
                  <a:sym typeface="Monaco"/>
                </a:rPr>
                <a:t>&gt;</a:t>
              </a:r>
              <a:endParaRPr sz="1200">
                <a:latin typeface="Monaco"/>
                <a:ea typeface="Monaco"/>
                <a:cs typeface="Monaco"/>
                <a:sym typeface="Monaco"/>
              </a:endParaRPr>
            </a:p>
            <a:p>
              <a:pPr lvl="0" algn="l" defTabSz="457200">
                <a:defRPr sz="1800"/>
              </a:pPr>
              <a:r>
                <a:rPr sz="1200">
                  <a:latin typeface="Monaco"/>
                  <a:ea typeface="Monaco"/>
                  <a:cs typeface="Monaco"/>
                  <a:sym typeface="Monaco"/>
                </a:rPr>
                <a:t>        </a:t>
              </a:r>
              <a:r>
                <a:rPr sz="1200">
                  <a:solidFill>
                    <a:srgbClr val="008080"/>
                  </a:solidFill>
                  <a:latin typeface="Monaco"/>
                  <a:ea typeface="Monaco"/>
                  <a:cs typeface="Monaco"/>
                  <a:sym typeface="Monaco"/>
                </a:rPr>
                <a:t>&lt;</a:t>
              </a:r>
              <a:r>
                <a:rPr sz="1200">
                  <a:solidFill>
                    <a:srgbClr val="3F7F7F"/>
                  </a:solidFill>
                  <a:latin typeface="Monaco"/>
                  <a:ea typeface="Monaco"/>
                  <a:cs typeface="Monaco"/>
                  <a:sym typeface="Monaco"/>
                </a:rPr>
                <a:t>p</a:t>
              </a:r>
              <a:r>
                <a:rPr sz="1200">
                  <a:solidFill>
                    <a:srgbClr val="008080"/>
                  </a:solidFill>
                  <a:latin typeface="Monaco"/>
                  <a:ea typeface="Monaco"/>
                  <a:cs typeface="Monaco"/>
                  <a:sym typeface="Monaco"/>
                </a:rPr>
                <a:t>&gt;</a:t>
              </a:r>
              <a:endParaRPr sz="1200">
                <a:latin typeface="Monaco"/>
                <a:ea typeface="Monaco"/>
                <a:cs typeface="Monaco"/>
                <a:sym typeface="Monaco"/>
              </a:endParaRPr>
            </a:p>
            <a:p>
              <a:pPr lvl="0" algn="l" defTabSz="457200">
                <a:defRPr sz="1800"/>
              </a:pPr>
              <a:r>
                <a:rPr sz="1200">
                  <a:latin typeface="Monaco"/>
                  <a:ea typeface="Monaco"/>
                  <a:cs typeface="Monaco"/>
                  <a:sym typeface="Monaco"/>
                </a:rPr>
                <a:t>          Fusce scelerisque viverra quam. Nam urna. Nullam urna libero, euismod at,  </a:t>
              </a:r>
            </a:p>
            <a:p>
              <a:pPr lvl="0" algn="l" defTabSz="457200">
                <a:defRPr sz="1800"/>
              </a:pPr>
              <a:r>
                <a:rPr sz="1200">
                  <a:latin typeface="Monaco"/>
                  <a:ea typeface="Monaco"/>
                  <a:cs typeface="Monaco"/>
                  <a:sym typeface="Monaco"/>
                </a:rPr>
                <a:t>          euismod sit amet, porttitor ac, mauris.</a:t>
              </a:r>
            </a:p>
            <a:p>
              <a:pPr lvl="0" algn="l" defTabSz="457200">
                <a:defRPr sz="1800"/>
              </a:pPr>
              <a:r>
                <a:rPr sz="1200">
                  <a:latin typeface="Monaco"/>
                  <a:ea typeface="Monaco"/>
                  <a:cs typeface="Monaco"/>
                  <a:sym typeface="Monaco"/>
                </a:rPr>
                <a:t>        </a:t>
              </a:r>
              <a:r>
                <a:rPr sz="1200">
                  <a:solidFill>
                    <a:srgbClr val="008080"/>
                  </a:solidFill>
                  <a:latin typeface="Monaco"/>
                  <a:ea typeface="Monaco"/>
                  <a:cs typeface="Monaco"/>
                  <a:sym typeface="Monaco"/>
                </a:rPr>
                <a:t>&lt;/</a:t>
              </a:r>
              <a:r>
                <a:rPr sz="1200">
                  <a:solidFill>
                    <a:srgbClr val="3F7F7F"/>
                  </a:solidFill>
                  <a:latin typeface="Monaco"/>
                  <a:ea typeface="Monaco"/>
                  <a:cs typeface="Monaco"/>
                  <a:sym typeface="Monaco"/>
                </a:rPr>
                <a:t>p</a:t>
              </a:r>
              <a:r>
                <a:rPr sz="1200">
                  <a:solidFill>
                    <a:srgbClr val="008080"/>
                  </a:solidFill>
                  <a:latin typeface="Monaco"/>
                  <a:ea typeface="Monaco"/>
                  <a:cs typeface="Monaco"/>
                  <a:sym typeface="Monaco"/>
                </a:rPr>
                <a:t>&gt;</a:t>
              </a:r>
              <a:r>
                <a:rPr sz="1200">
                  <a:latin typeface="Monaco"/>
                  <a:ea typeface="Monaco"/>
                  <a:cs typeface="Monaco"/>
                  <a:sym typeface="Monaco"/>
                </a:rPr>
                <a:t>  </a:t>
              </a:r>
            </a:p>
            <a:p>
              <a:pPr lvl="0" algn="l" defTabSz="457200">
                <a:defRPr sz="1800"/>
              </a:pPr>
              <a:r>
                <a:rPr sz="1200">
                  <a:latin typeface="Monaco"/>
                  <a:ea typeface="Monaco"/>
                  <a:cs typeface="Monaco"/>
                  <a:sym typeface="Monaco"/>
                </a:rPr>
                <a:t>        </a:t>
              </a:r>
              <a:r>
                <a:rPr sz="1200">
                  <a:solidFill>
                    <a:srgbClr val="008080"/>
                  </a:solidFill>
                  <a:latin typeface="Monaco"/>
                  <a:ea typeface="Monaco"/>
                  <a:cs typeface="Monaco"/>
                  <a:sym typeface="Monaco"/>
                </a:rPr>
                <a:t>&lt;</a:t>
              </a:r>
              <a:r>
                <a:rPr sz="1200">
                  <a:solidFill>
                    <a:srgbClr val="3F7F7F"/>
                  </a:solidFill>
                  <a:latin typeface="Monaco"/>
                  <a:ea typeface="Monaco"/>
                  <a:cs typeface="Monaco"/>
                  <a:sym typeface="Monaco"/>
                </a:rPr>
                <a:t>p</a:t>
              </a:r>
              <a:r>
                <a:rPr sz="1200">
                  <a:solidFill>
                    <a:srgbClr val="008080"/>
                  </a:solidFill>
                  <a:latin typeface="Monaco"/>
                  <a:ea typeface="Monaco"/>
                  <a:cs typeface="Monaco"/>
                  <a:sym typeface="Monaco"/>
                </a:rPr>
                <a:t>&gt;</a:t>
              </a:r>
              <a:endParaRPr sz="1200">
                <a:latin typeface="Monaco"/>
                <a:ea typeface="Monaco"/>
                <a:cs typeface="Monaco"/>
                <a:sym typeface="Monaco"/>
              </a:endParaRPr>
            </a:p>
            <a:p>
              <a:pPr lvl="0" algn="l" defTabSz="457200">
                <a:defRPr sz="1800"/>
              </a:pPr>
              <a:r>
                <a:rPr sz="1200">
                  <a:latin typeface="Monaco"/>
                  <a:ea typeface="Monaco"/>
                  <a:cs typeface="Monaco"/>
                  <a:sym typeface="Monaco"/>
                </a:rPr>
                <a:t>          Vestibulum interdum aliquet lacus. Vestibulum egestas. Fusce adipiscing  </a:t>
              </a:r>
            </a:p>
            <a:p>
              <a:pPr lvl="0" algn="l" defTabSz="457200">
                <a:defRPr sz="1800"/>
              </a:pPr>
              <a:r>
                <a:rPr sz="1200">
                  <a:latin typeface="Monaco"/>
                  <a:ea typeface="Monaco"/>
                  <a:cs typeface="Monaco"/>
                  <a:sym typeface="Monaco"/>
                </a:rPr>
                <a:t>          quam sed metus.</a:t>
              </a:r>
            </a:p>
            <a:p>
              <a:pPr lvl="0" algn="l" defTabSz="457200">
                <a:defRPr sz="1800"/>
              </a:pPr>
              <a:r>
                <a:rPr sz="1200">
                  <a:latin typeface="Monaco"/>
                  <a:ea typeface="Monaco"/>
                  <a:cs typeface="Monaco"/>
                  <a:sym typeface="Monaco"/>
                </a:rPr>
                <a:t>        </a:t>
              </a:r>
              <a:r>
                <a:rPr sz="1200">
                  <a:solidFill>
                    <a:srgbClr val="008080"/>
                  </a:solidFill>
                  <a:latin typeface="Monaco"/>
                  <a:ea typeface="Monaco"/>
                  <a:cs typeface="Monaco"/>
                  <a:sym typeface="Monaco"/>
                </a:rPr>
                <a:t>&lt;/</a:t>
              </a:r>
              <a:r>
                <a:rPr sz="1200">
                  <a:solidFill>
                    <a:srgbClr val="3F7F7F"/>
                  </a:solidFill>
                  <a:latin typeface="Monaco"/>
                  <a:ea typeface="Monaco"/>
                  <a:cs typeface="Monaco"/>
                  <a:sym typeface="Monaco"/>
                </a:rPr>
                <a:t>p</a:t>
              </a:r>
              <a:r>
                <a:rPr sz="1200">
                  <a:solidFill>
                    <a:srgbClr val="008080"/>
                  </a:solidFill>
                  <a:latin typeface="Monaco"/>
                  <a:ea typeface="Monaco"/>
                  <a:cs typeface="Monaco"/>
                  <a:sym typeface="Monaco"/>
                </a:rPr>
                <a:t>&gt;</a:t>
              </a:r>
              <a:r>
                <a:rPr sz="1200">
                  <a:latin typeface="Monaco"/>
                  <a:ea typeface="Monaco"/>
                  <a:cs typeface="Monaco"/>
                  <a:sym typeface="Monaco"/>
                </a:rPr>
                <a:t>  </a:t>
              </a:r>
            </a:p>
            <a:p>
              <a:pPr lvl="0" algn="l" defTabSz="457200">
                <a:defRPr sz="1800"/>
              </a:pPr>
              <a:r>
                <a:rPr sz="1200">
                  <a:latin typeface="Monaco"/>
                  <a:ea typeface="Monaco"/>
                  <a:cs typeface="Monaco"/>
                  <a:sym typeface="Monaco"/>
                </a:rPr>
                <a:t>        </a:t>
              </a:r>
              <a:r>
                <a:rPr sz="1200">
                  <a:solidFill>
                    <a:srgbClr val="008080"/>
                  </a:solidFill>
                  <a:latin typeface="Monaco"/>
                  <a:ea typeface="Monaco"/>
                  <a:cs typeface="Monaco"/>
                  <a:sym typeface="Monaco"/>
                </a:rPr>
                <a:t>&lt;</a:t>
              </a:r>
              <a:r>
                <a:rPr sz="1200">
                  <a:solidFill>
                    <a:srgbClr val="3F7F7F"/>
                  </a:solidFill>
                  <a:latin typeface="Monaco"/>
                  <a:ea typeface="Monaco"/>
                  <a:cs typeface="Monaco"/>
                  <a:sym typeface="Monaco"/>
                </a:rPr>
                <a:t>p</a:t>
              </a:r>
              <a:r>
                <a:rPr sz="1200">
                  <a:solidFill>
                    <a:srgbClr val="008080"/>
                  </a:solidFill>
                  <a:latin typeface="Monaco"/>
                  <a:ea typeface="Monaco"/>
                  <a:cs typeface="Monaco"/>
                  <a:sym typeface="Monaco"/>
                </a:rPr>
                <a:t>&gt;</a:t>
              </a:r>
              <a:endParaRPr sz="1200">
                <a:latin typeface="Monaco"/>
                <a:ea typeface="Monaco"/>
                <a:cs typeface="Monaco"/>
                <a:sym typeface="Monaco"/>
              </a:endParaRPr>
            </a:p>
            <a:p>
              <a:pPr lvl="0" algn="l" defTabSz="457200">
                <a:defRPr sz="1800"/>
              </a:pPr>
              <a:r>
                <a:rPr sz="1200">
                  <a:latin typeface="Monaco"/>
                  <a:ea typeface="Monaco"/>
                  <a:cs typeface="Monaco"/>
                  <a:sym typeface="Monaco"/>
                </a:rPr>
                <a:t>          Nullam dignissim aliquam dui. Proin laoreet, elit sed pulvinar  </a:t>
              </a:r>
            </a:p>
            <a:p>
              <a:pPr lvl="0" algn="l" defTabSz="457200">
                <a:defRPr sz="1800"/>
              </a:pPr>
              <a:r>
                <a:rPr sz="1200">
                  <a:latin typeface="Monaco"/>
                  <a:ea typeface="Monaco"/>
                  <a:cs typeface="Monaco"/>
                  <a:sym typeface="Monaco"/>
                </a:rPr>
                <a:t>          sollicitudin, urna arcu fermentum felis, in rhoncus nunc neque vitae  </a:t>
              </a:r>
            </a:p>
            <a:p>
              <a:pPr lvl="0" algn="l" defTabSz="457200">
                <a:defRPr sz="1800"/>
              </a:pPr>
              <a:r>
                <a:rPr sz="1200">
                  <a:latin typeface="Monaco"/>
                  <a:ea typeface="Monaco"/>
                  <a:cs typeface="Monaco"/>
                  <a:sym typeface="Monaco"/>
                </a:rPr>
                <a:t>          libero.</a:t>
              </a:r>
            </a:p>
            <a:p>
              <a:pPr lvl="0" algn="l" defTabSz="457200">
                <a:defRPr sz="1800"/>
              </a:pPr>
              <a:r>
                <a:rPr sz="1200">
                  <a:latin typeface="Monaco"/>
                  <a:ea typeface="Monaco"/>
                  <a:cs typeface="Monaco"/>
                  <a:sym typeface="Monaco"/>
                </a:rPr>
                <a:t>        </a:t>
              </a:r>
              <a:r>
                <a:rPr sz="1200">
                  <a:solidFill>
                    <a:srgbClr val="008080"/>
                  </a:solidFill>
                  <a:latin typeface="Monaco"/>
                  <a:ea typeface="Monaco"/>
                  <a:cs typeface="Monaco"/>
                  <a:sym typeface="Monaco"/>
                </a:rPr>
                <a:t>&lt;/</a:t>
              </a:r>
              <a:r>
                <a:rPr sz="1200">
                  <a:solidFill>
                    <a:srgbClr val="3F7F7F"/>
                  </a:solidFill>
                  <a:latin typeface="Monaco"/>
                  <a:ea typeface="Monaco"/>
                  <a:cs typeface="Monaco"/>
                  <a:sym typeface="Monaco"/>
                </a:rPr>
                <a:t>p</a:t>
              </a:r>
              <a:r>
                <a:rPr sz="1200">
                  <a:solidFill>
                    <a:srgbClr val="008080"/>
                  </a:solidFill>
                  <a:latin typeface="Monaco"/>
                  <a:ea typeface="Monaco"/>
                  <a:cs typeface="Monaco"/>
                  <a:sym typeface="Monaco"/>
                </a:rPr>
                <a:t>&gt;</a:t>
              </a:r>
              <a:endParaRPr sz="1200">
                <a:latin typeface="Monaco"/>
                <a:ea typeface="Monaco"/>
                <a:cs typeface="Monaco"/>
                <a:sym typeface="Monaco"/>
              </a:endParaRPr>
            </a:p>
            <a:p>
              <a:pPr lvl="0" algn="l" defTabSz="457200">
                <a:defRPr sz="1800"/>
              </a:pPr>
              <a:r>
                <a:rPr sz="1200">
                  <a:latin typeface="Monaco"/>
                  <a:ea typeface="Monaco"/>
                  <a:cs typeface="Monaco"/>
                  <a:sym typeface="Monaco"/>
                </a:rPr>
                <a:t>      </a:t>
              </a:r>
              <a:r>
                <a:rPr sz="1200">
                  <a:solidFill>
                    <a:srgbClr val="008080"/>
                  </a:solidFill>
                  <a:latin typeface="Monaco"/>
                  <a:ea typeface="Monaco"/>
                  <a:cs typeface="Monaco"/>
                  <a:sym typeface="Monaco"/>
                </a:rPr>
                <a:t>&lt;/</a:t>
              </a:r>
              <a:r>
                <a:rPr sz="1200">
                  <a:solidFill>
                    <a:srgbClr val="3F7F7F"/>
                  </a:solidFill>
                  <a:latin typeface="Monaco"/>
                  <a:ea typeface="Monaco"/>
                  <a:cs typeface="Monaco"/>
                  <a:sym typeface="Monaco"/>
                </a:rPr>
                <a:t>div</a:t>
              </a:r>
              <a:r>
                <a:rPr sz="1200">
                  <a:solidFill>
                    <a:srgbClr val="008080"/>
                  </a:solidFill>
                  <a:latin typeface="Monaco"/>
                  <a:ea typeface="Monaco"/>
                  <a:cs typeface="Monaco"/>
                  <a:sym typeface="Monaco"/>
                </a:rPr>
                <a:t>&gt;</a:t>
              </a:r>
              <a:endParaRPr sz="1200">
                <a:latin typeface="Monaco"/>
                <a:ea typeface="Monaco"/>
                <a:cs typeface="Monaco"/>
                <a:sym typeface="Monaco"/>
              </a:endParaRPr>
            </a:p>
            <a:p>
              <a:pPr lvl="0" algn="l" defTabSz="457200">
                <a:defRPr sz="1800"/>
              </a:pPr>
              <a:r>
                <a:rPr sz="1200">
                  <a:latin typeface="Monaco"/>
                  <a:ea typeface="Monaco"/>
                  <a:cs typeface="Monaco"/>
                  <a:sym typeface="Monaco"/>
                </a:rPr>
                <a:t>    </a:t>
              </a:r>
              <a:r>
                <a:rPr sz="1200">
                  <a:solidFill>
                    <a:srgbClr val="008080"/>
                  </a:solidFill>
                  <a:latin typeface="Monaco"/>
                  <a:ea typeface="Monaco"/>
                  <a:cs typeface="Monaco"/>
                  <a:sym typeface="Monaco"/>
                </a:rPr>
                <a:t>&lt;/</a:t>
              </a:r>
              <a:r>
                <a:rPr sz="1200">
                  <a:solidFill>
                    <a:srgbClr val="3F7F7F"/>
                  </a:solidFill>
                  <a:latin typeface="Monaco"/>
                  <a:ea typeface="Monaco"/>
                  <a:cs typeface="Monaco"/>
                  <a:sym typeface="Monaco"/>
                </a:rPr>
                <a:t>div</a:t>
              </a:r>
              <a:r>
                <a:rPr sz="1200">
                  <a:solidFill>
                    <a:srgbClr val="008080"/>
                  </a:solidFill>
                  <a:latin typeface="Monaco"/>
                  <a:ea typeface="Monaco"/>
                  <a:cs typeface="Monaco"/>
                  <a:sym typeface="Monaco"/>
                </a:rPr>
                <a:t>&gt;</a:t>
              </a:r>
              <a:r>
                <a:rPr sz="1200">
                  <a:latin typeface="Monaco"/>
                  <a:ea typeface="Monaco"/>
                  <a:cs typeface="Monaco"/>
                  <a:sym typeface="Monaco"/>
                </a:rPr>
                <a:t>   </a:t>
              </a:r>
            </a:p>
          </p:txBody>
        </p:sp>
      </p:gr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defTabSz="457200">
              <a:defRPr sz="1400"/>
            </a:lvl1pPr>
          </a:lstStyle>
          <a:p>
            <a:pPr lvl="0">
              <a:defRPr sz="1800"/>
            </a:pPr>
            <a:r>
              <a:rPr sz="1400"/>
              <a:t>21</a:t>
            </a:r>
          </a:p>
        </p:txBody>
      </p:sp>
      <p:sp>
        <p:nvSpPr>
          <p:cNvPr id="218" name="Shape 218"/>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defRPr sz="1800"/>
            </a:pPr>
            <a:r>
              <a:rPr sz="4200"/>
              <a:t>Divs (2)</a:t>
            </a:r>
          </a:p>
        </p:txBody>
      </p:sp>
      <p:sp>
        <p:nvSpPr>
          <p:cNvPr id="219" name="Shape 219"/>
          <p:cNvSpPr>
            <a:spLocks noGrp="1"/>
          </p:cNvSpPr>
          <p:nvPr>
            <p:ph type="body" idx="4294967295"/>
          </p:nvPr>
        </p:nvSpPr>
        <p:spPr>
          <a:xfrm>
            <a:off x="2171700" y="4114800"/>
            <a:ext cx="2260600" cy="4775200"/>
          </a:xfrm>
          <a:prstGeom prst="rect">
            <a:avLst/>
          </a:prstGeom>
        </p:spPr>
        <p:txBody>
          <a:bodyPr lIns="0" tIns="0" rIns="0" bIns="0">
            <a:normAutofit/>
          </a:bodyPr>
          <a:lstStyle/>
          <a:p>
            <a:pPr lvl="0">
              <a:defRPr sz="1800"/>
            </a:pPr>
            <a:r>
              <a:rPr sz="2600"/>
              <a:t>navigation</a:t>
            </a:r>
          </a:p>
          <a:p>
            <a:pPr lvl="0">
              <a:defRPr sz="1800"/>
            </a:pPr>
            <a:r>
              <a:rPr sz="2600"/>
              <a:t>footer</a:t>
            </a:r>
          </a:p>
        </p:txBody>
      </p:sp>
      <p:sp>
        <p:nvSpPr>
          <p:cNvPr id="220" name="Shape 220"/>
          <p:cNvSpPr/>
          <p:nvPr/>
        </p:nvSpPr>
        <p:spPr>
          <a:xfrm>
            <a:off x="5346700" y="2199245"/>
            <a:ext cx="5573663" cy="2893455"/>
          </a:xfrm>
          <a:prstGeom prst="rect">
            <a:avLst/>
          </a:prstGeom>
          <a:ln w="12700">
            <a:solidFill/>
            <a:round/>
          </a:ln>
          <a:extLst>
            <a:ext uri="{C572A759-6A51-4108-AA02-DFA0A04FC94B}">
              <ma14:wrappingTextBoxFlag xmlns:ma14="http://schemas.microsoft.com/office/mac/drawingml/2011/main" xmlns="" val="1"/>
            </a:ext>
          </a:extLst>
        </p:spPr>
        <p:txBody>
          <a:bodyPr wrap="none" lIns="0" tIns="0" rIns="0" bIns="0" anchor="b">
            <a:spAutoFit/>
          </a:bodyPr>
          <a:lstStyle/>
          <a:p>
            <a:pPr lvl="0" algn="l" defTabSz="457200">
              <a:defRPr sz="1800"/>
            </a:pPr>
            <a:r>
              <a:rPr sz="1400">
                <a:latin typeface="Monaco"/>
                <a:ea typeface="Monaco"/>
                <a:cs typeface="Monaco"/>
                <a:sym typeface="Monaco"/>
              </a:rPr>
              <a:t>    </a:t>
            </a:r>
            <a:r>
              <a:rPr sz="1400">
                <a:solidFill>
                  <a:srgbClr val="008080"/>
                </a:solidFill>
                <a:latin typeface="Monaco"/>
                <a:ea typeface="Monaco"/>
                <a:cs typeface="Monaco"/>
                <a:sym typeface="Monaco"/>
              </a:rPr>
              <a:t>&lt;</a:t>
            </a:r>
            <a:r>
              <a:rPr sz="1400">
                <a:solidFill>
                  <a:srgbClr val="3F7F7F"/>
                </a:solidFill>
                <a:latin typeface="Monaco"/>
                <a:ea typeface="Monaco"/>
                <a:cs typeface="Monaco"/>
                <a:sym typeface="Monaco"/>
              </a:rPr>
              <a:t>div</a:t>
            </a:r>
            <a:r>
              <a:rPr sz="1400">
                <a:latin typeface="Monaco"/>
                <a:ea typeface="Monaco"/>
                <a:cs typeface="Monaco"/>
                <a:sym typeface="Monaco"/>
              </a:rPr>
              <a:t> </a:t>
            </a:r>
            <a:r>
              <a:rPr sz="1400">
                <a:solidFill>
                  <a:srgbClr val="7F007F"/>
                </a:solidFill>
                <a:latin typeface="Monaco"/>
                <a:ea typeface="Monaco"/>
                <a:cs typeface="Monaco"/>
                <a:sym typeface="Monaco"/>
              </a:rPr>
              <a:t>id</a:t>
            </a:r>
            <a:r>
              <a:rPr sz="1400">
                <a:latin typeface="Monaco"/>
                <a:ea typeface="Monaco"/>
                <a:cs typeface="Monaco"/>
                <a:sym typeface="Monaco"/>
              </a:rPr>
              <a:t>=</a:t>
            </a:r>
            <a:r>
              <a:rPr sz="1400">
                <a:solidFill>
                  <a:srgbClr val="2A00FF"/>
                </a:solidFill>
                <a:latin typeface="Monaco"/>
                <a:ea typeface="Monaco"/>
                <a:cs typeface="Monaco"/>
                <a:sym typeface="Monaco"/>
              </a:rPr>
              <a:t>"navigation"</a:t>
            </a:r>
            <a:r>
              <a:rPr sz="1400">
                <a:solidFill>
                  <a:srgbClr val="008080"/>
                </a:solidFill>
                <a:latin typeface="Monaco"/>
                <a:ea typeface="Monaco"/>
                <a:cs typeface="Monaco"/>
                <a:sym typeface="Monaco"/>
              </a:rPr>
              <a:t>&gt;</a:t>
            </a:r>
            <a:r>
              <a:rPr sz="1400">
                <a:latin typeface="Monaco"/>
                <a:ea typeface="Monaco"/>
                <a:cs typeface="Monaco"/>
                <a:sym typeface="Monaco"/>
              </a:rPr>
              <a:t>  </a:t>
            </a:r>
          </a:p>
          <a:p>
            <a:pPr lvl="0" algn="l" defTabSz="457200">
              <a:defRPr sz="1800"/>
            </a:pPr>
            <a:r>
              <a:rPr sz="1400">
                <a:latin typeface="Monaco"/>
                <a:ea typeface="Monaco"/>
                <a:cs typeface="Monaco"/>
                <a:sym typeface="Monaco"/>
              </a:rPr>
              <a:t>      </a:t>
            </a:r>
            <a:r>
              <a:rPr sz="1400">
                <a:solidFill>
                  <a:srgbClr val="008080"/>
                </a:solidFill>
                <a:latin typeface="Monaco"/>
                <a:ea typeface="Monaco"/>
                <a:cs typeface="Monaco"/>
                <a:sym typeface="Monaco"/>
              </a:rPr>
              <a:t>&lt;</a:t>
            </a:r>
            <a:r>
              <a:rPr sz="1400">
                <a:solidFill>
                  <a:srgbClr val="3F7F7F"/>
                </a:solidFill>
                <a:latin typeface="Monaco"/>
                <a:ea typeface="Monaco"/>
                <a:cs typeface="Monaco"/>
                <a:sym typeface="Monaco"/>
              </a:rPr>
              <a:t>ul</a:t>
            </a:r>
            <a:r>
              <a:rPr sz="1400">
                <a:solidFill>
                  <a:srgbClr val="008080"/>
                </a:solidFill>
                <a:latin typeface="Monaco"/>
                <a:ea typeface="Monaco"/>
                <a:cs typeface="Monaco"/>
                <a:sym typeface="Monaco"/>
              </a:rPr>
              <a:t>&gt;</a:t>
            </a:r>
            <a:r>
              <a:rPr sz="1400">
                <a:latin typeface="Monaco"/>
                <a:ea typeface="Monaco"/>
                <a:cs typeface="Monaco"/>
                <a:sym typeface="Monaco"/>
              </a:rPr>
              <a:t>  </a:t>
            </a:r>
          </a:p>
          <a:p>
            <a:pPr lvl="0" algn="l" defTabSz="457200">
              <a:defRPr sz="1800"/>
            </a:pPr>
            <a:r>
              <a:rPr sz="1400">
                <a:latin typeface="Monaco"/>
                <a:ea typeface="Monaco"/>
                <a:cs typeface="Monaco"/>
                <a:sym typeface="Monaco"/>
              </a:rPr>
              <a:t>        </a:t>
            </a:r>
            <a:r>
              <a:rPr sz="1400">
                <a:solidFill>
                  <a:srgbClr val="008080"/>
                </a:solidFill>
                <a:latin typeface="Monaco"/>
                <a:ea typeface="Monaco"/>
                <a:cs typeface="Monaco"/>
                <a:sym typeface="Monaco"/>
              </a:rPr>
              <a:t>&lt;</a:t>
            </a:r>
            <a:r>
              <a:rPr sz="1400">
                <a:solidFill>
                  <a:srgbClr val="3F7F7F"/>
                </a:solidFill>
                <a:latin typeface="Monaco"/>
                <a:ea typeface="Monaco"/>
                <a:cs typeface="Monaco"/>
                <a:sym typeface="Monaco"/>
              </a:rPr>
              <a:t>li</a:t>
            </a:r>
            <a:r>
              <a:rPr sz="1400">
                <a:solidFill>
                  <a:srgbClr val="008080"/>
                </a:solidFill>
                <a:latin typeface="Monaco"/>
                <a:ea typeface="Monaco"/>
                <a:cs typeface="Monaco"/>
                <a:sym typeface="Monaco"/>
              </a:rPr>
              <a:t>&gt;&lt;</a:t>
            </a:r>
            <a:r>
              <a:rPr sz="1400">
                <a:solidFill>
                  <a:srgbClr val="3F7F7F"/>
                </a:solidFill>
                <a:latin typeface="Monaco"/>
                <a:ea typeface="Monaco"/>
                <a:cs typeface="Monaco"/>
                <a:sym typeface="Monaco"/>
              </a:rPr>
              <a:t>a</a:t>
            </a:r>
            <a:r>
              <a:rPr sz="1400">
                <a:latin typeface="Monaco"/>
                <a:ea typeface="Monaco"/>
                <a:cs typeface="Monaco"/>
                <a:sym typeface="Monaco"/>
              </a:rPr>
              <a:t> </a:t>
            </a:r>
            <a:r>
              <a:rPr sz="1400">
                <a:solidFill>
                  <a:srgbClr val="7F007F"/>
                </a:solidFill>
                <a:latin typeface="Monaco"/>
                <a:ea typeface="Monaco"/>
                <a:cs typeface="Monaco"/>
                <a:sym typeface="Monaco"/>
              </a:rPr>
              <a:t>href</a:t>
            </a:r>
            <a:r>
              <a:rPr sz="1400">
                <a:latin typeface="Monaco"/>
                <a:ea typeface="Monaco"/>
                <a:cs typeface="Monaco"/>
                <a:sym typeface="Monaco"/>
              </a:rPr>
              <a:t>=</a:t>
            </a:r>
            <a:r>
              <a:rPr sz="1400">
                <a:solidFill>
                  <a:srgbClr val="2A00FF"/>
                </a:solidFill>
                <a:latin typeface="Monaco"/>
                <a:ea typeface="Monaco"/>
                <a:cs typeface="Monaco"/>
                <a:sym typeface="Monaco"/>
              </a:rPr>
              <a:t>"home.html"</a:t>
            </a:r>
            <a:r>
              <a:rPr sz="1400">
                <a:solidFill>
                  <a:srgbClr val="008080"/>
                </a:solidFill>
                <a:latin typeface="Monaco"/>
                <a:ea typeface="Monaco"/>
                <a:cs typeface="Monaco"/>
                <a:sym typeface="Monaco"/>
              </a:rPr>
              <a:t>&gt;</a:t>
            </a:r>
            <a:r>
              <a:rPr sz="1400">
                <a:latin typeface="Monaco"/>
                <a:ea typeface="Monaco"/>
                <a:cs typeface="Monaco"/>
                <a:sym typeface="Monaco"/>
              </a:rPr>
              <a:t> Mauris </a:t>
            </a:r>
            <a:r>
              <a:rPr sz="1400">
                <a:solidFill>
                  <a:srgbClr val="008080"/>
                </a:solidFill>
                <a:latin typeface="Monaco"/>
                <a:ea typeface="Monaco"/>
                <a:cs typeface="Monaco"/>
                <a:sym typeface="Monaco"/>
              </a:rPr>
              <a:t>&lt;/</a:t>
            </a:r>
            <a:r>
              <a:rPr sz="1400">
                <a:solidFill>
                  <a:srgbClr val="3F7F7F"/>
                </a:solidFill>
                <a:latin typeface="Monaco"/>
                <a:ea typeface="Monaco"/>
                <a:cs typeface="Monaco"/>
                <a:sym typeface="Monaco"/>
              </a:rPr>
              <a:t>a</a:t>
            </a:r>
            <a:r>
              <a:rPr sz="1400">
                <a:solidFill>
                  <a:srgbClr val="008080"/>
                </a:solidFill>
                <a:latin typeface="Monaco"/>
                <a:ea typeface="Monaco"/>
                <a:cs typeface="Monaco"/>
                <a:sym typeface="Monaco"/>
              </a:rPr>
              <a:t>&gt;&lt;/</a:t>
            </a:r>
            <a:r>
              <a:rPr sz="1400">
                <a:solidFill>
                  <a:srgbClr val="3F7F7F"/>
                </a:solidFill>
                <a:latin typeface="Monaco"/>
                <a:ea typeface="Monaco"/>
                <a:cs typeface="Monaco"/>
                <a:sym typeface="Monaco"/>
              </a:rPr>
              <a:t>li</a:t>
            </a:r>
            <a:r>
              <a:rPr sz="1400">
                <a:solidFill>
                  <a:srgbClr val="008080"/>
                </a:solidFill>
                <a:latin typeface="Monaco"/>
                <a:ea typeface="Monaco"/>
                <a:cs typeface="Monaco"/>
                <a:sym typeface="Monaco"/>
              </a:rPr>
              <a:t>&gt;</a:t>
            </a:r>
            <a:r>
              <a:rPr sz="1400">
                <a:latin typeface="Monaco"/>
                <a:ea typeface="Monaco"/>
                <a:cs typeface="Monaco"/>
                <a:sym typeface="Monaco"/>
              </a:rPr>
              <a:t>  </a:t>
            </a:r>
          </a:p>
          <a:p>
            <a:pPr lvl="0" algn="l" defTabSz="457200">
              <a:defRPr sz="1800"/>
            </a:pPr>
            <a:r>
              <a:rPr sz="1400">
                <a:latin typeface="Monaco"/>
                <a:ea typeface="Monaco"/>
                <a:cs typeface="Monaco"/>
                <a:sym typeface="Monaco"/>
              </a:rPr>
              <a:t>        </a:t>
            </a:r>
            <a:r>
              <a:rPr sz="1400">
                <a:solidFill>
                  <a:srgbClr val="008080"/>
                </a:solidFill>
                <a:latin typeface="Monaco"/>
                <a:ea typeface="Monaco"/>
                <a:cs typeface="Monaco"/>
                <a:sym typeface="Monaco"/>
              </a:rPr>
              <a:t>&lt;</a:t>
            </a:r>
            <a:r>
              <a:rPr sz="1400">
                <a:solidFill>
                  <a:srgbClr val="3F7F7F"/>
                </a:solidFill>
                <a:latin typeface="Monaco"/>
                <a:ea typeface="Monaco"/>
                <a:cs typeface="Monaco"/>
                <a:sym typeface="Monaco"/>
              </a:rPr>
              <a:t>li</a:t>
            </a:r>
            <a:r>
              <a:rPr sz="1400">
                <a:solidFill>
                  <a:srgbClr val="008080"/>
                </a:solidFill>
                <a:latin typeface="Monaco"/>
                <a:ea typeface="Monaco"/>
                <a:cs typeface="Monaco"/>
                <a:sym typeface="Monaco"/>
              </a:rPr>
              <a:t>&gt;&lt;</a:t>
            </a:r>
            <a:r>
              <a:rPr sz="1400">
                <a:solidFill>
                  <a:srgbClr val="3F7F7F"/>
                </a:solidFill>
                <a:latin typeface="Monaco"/>
                <a:ea typeface="Monaco"/>
                <a:cs typeface="Monaco"/>
                <a:sym typeface="Monaco"/>
              </a:rPr>
              <a:t>a</a:t>
            </a:r>
            <a:r>
              <a:rPr sz="1400">
                <a:latin typeface="Monaco"/>
                <a:ea typeface="Monaco"/>
                <a:cs typeface="Monaco"/>
                <a:sym typeface="Monaco"/>
              </a:rPr>
              <a:t> </a:t>
            </a:r>
            <a:r>
              <a:rPr sz="1400">
                <a:solidFill>
                  <a:srgbClr val="7F007F"/>
                </a:solidFill>
                <a:latin typeface="Monaco"/>
                <a:ea typeface="Monaco"/>
                <a:cs typeface="Monaco"/>
                <a:sym typeface="Monaco"/>
              </a:rPr>
              <a:t>href</a:t>
            </a:r>
            <a:r>
              <a:rPr sz="1400">
                <a:latin typeface="Monaco"/>
                <a:ea typeface="Monaco"/>
                <a:cs typeface="Monaco"/>
                <a:sym typeface="Monaco"/>
              </a:rPr>
              <a:t>=</a:t>
            </a:r>
            <a:r>
              <a:rPr sz="1400">
                <a:solidFill>
                  <a:srgbClr val="2A00FF"/>
                </a:solidFill>
                <a:latin typeface="Monaco"/>
                <a:ea typeface="Monaco"/>
                <a:cs typeface="Monaco"/>
                <a:sym typeface="Monaco"/>
              </a:rPr>
              <a:t>"page1.html"</a:t>
            </a:r>
            <a:r>
              <a:rPr sz="1400">
                <a:solidFill>
                  <a:srgbClr val="008080"/>
                </a:solidFill>
                <a:latin typeface="Monaco"/>
                <a:ea typeface="Monaco"/>
                <a:cs typeface="Monaco"/>
                <a:sym typeface="Monaco"/>
              </a:rPr>
              <a:t>&gt;</a:t>
            </a:r>
            <a:r>
              <a:rPr sz="1400">
                <a:latin typeface="Monaco"/>
                <a:ea typeface="Monaco"/>
                <a:cs typeface="Monaco"/>
                <a:sym typeface="Monaco"/>
              </a:rPr>
              <a:t> Cras </a:t>
            </a:r>
            <a:r>
              <a:rPr sz="1400">
                <a:solidFill>
                  <a:srgbClr val="008080"/>
                </a:solidFill>
                <a:latin typeface="Monaco"/>
                <a:ea typeface="Monaco"/>
                <a:cs typeface="Monaco"/>
                <a:sym typeface="Monaco"/>
              </a:rPr>
              <a:t>&lt;/</a:t>
            </a:r>
            <a:r>
              <a:rPr sz="1400">
                <a:solidFill>
                  <a:srgbClr val="3F7F7F"/>
                </a:solidFill>
                <a:latin typeface="Monaco"/>
                <a:ea typeface="Monaco"/>
                <a:cs typeface="Monaco"/>
                <a:sym typeface="Monaco"/>
              </a:rPr>
              <a:t>a</a:t>
            </a:r>
            <a:r>
              <a:rPr sz="1400">
                <a:solidFill>
                  <a:srgbClr val="008080"/>
                </a:solidFill>
                <a:latin typeface="Monaco"/>
                <a:ea typeface="Monaco"/>
                <a:cs typeface="Monaco"/>
                <a:sym typeface="Monaco"/>
              </a:rPr>
              <a:t>&gt;&lt;/</a:t>
            </a:r>
            <a:r>
              <a:rPr sz="1400">
                <a:solidFill>
                  <a:srgbClr val="3F7F7F"/>
                </a:solidFill>
                <a:latin typeface="Monaco"/>
                <a:ea typeface="Monaco"/>
                <a:cs typeface="Monaco"/>
                <a:sym typeface="Monaco"/>
              </a:rPr>
              <a:t>li</a:t>
            </a:r>
            <a:r>
              <a:rPr sz="1400">
                <a:solidFill>
                  <a:srgbClr val="008080"/>
                </a:solidFill>
                <a:latin typeface="Monaco"/>
                <a:ea typeface="Monaco"/>
                <a:cs typeface="Monaco"/>
                <a:sym typeface="Monaco"/>
              </a:rPr>
              <a:t>&gt;</a:t>
            </a:r>
            <a:r>
              <a:rPr sz="1400">
                <a:latin typeface="Monaco"/>
                <a:ea typeface="Monaco"/>
                <a:cs typeface="Monaco"/>
                <a:sym typeface="Monaco"/>
              </a:rPr>
              <a:t>  </a:t>
            </a:r>
          </a:p>
          <a:p>
            <a:pPr lvl="0" algn="l" defTabSz="457200">
              <a:defRPr sz="1800"/>
            </a:pPr>
            <a:r>
              <a:rPr sz="1400">
                <a:latin typeface="Monaco"/>
                <a:ea typeface="Monaco"/>
                <a:cs typeface="Monaco"/>
                <a:sym typeface="Monaco"/>
              </a:rPr>
              <a:t>        </a:t>
            </a:r>
            <a:r>
              <a:rPr sz="1400">
                <a:solidFill>
                  <a:srgbClr val="008080"/>
                </a:solidFill>
                <a:latin typeface="Monaco"/>
                <a:ea typeface="Monaco"/>
                <a:cs typeface="Monaco"/>
                <a:sym typeface="Monaco"/>
              </a:rPr>
              <a:t>&lt;</a:t>
            </a:r>
            <a:r>
              <a:rPr sz="1400">
                <a:solidFill>
                  <a:srgbClr val="3F7F7F"/>
                </a:solidFill>
                <a:latin typeface="Monaco"/>
                <a:ea typeface="Monaco"/>
                <a:cs typeface="Monaco"/>
                <a:sym typeface="Monaco"/>
              </a:rPr>
              <a:t>li</a:t>
            </a:r>
            <a:r>
              <a:rPr sz="1400">
                <a:solidFill>
                  <a:srgbClr val="008080"/>
                </a:solidFill>
                <a:latin typeface="Monaco"/>
                <a:ea typeface="Monaco"/>
                <a:cs typeface="Monaco"/>
                <a:sym typeface="Monaco"/>
              </a:rPr>
              <a:t>&gt;</a:t>
            </a:r>
            <a:r>
              <a:rPr sz="1400">
                <a:latin typeface="Monaco"/>
                <a:ea typeface="Monaco"/>
                <a:cs typeface="Monaco"/>
                <a:sym typeface="Monaco"/>
              </a:rPr>
              <a:t>Proin</a:t>
            </a:r>
            <a:r>
              <a:rPr sz="1400">
                <a:solidFill>
                  <a:srgbClr val="008080"/>
                </a:solidFill>
                <a:latin typeface="Monaco"/>
                <a:ea typeface="Monaco"/>
                <a:cs typeface="Monaco"/>
                <a:sym typeface="Monaco"/>
              </a:rPr>
              <a:t>&lt;/</a:t>
            </a:r>
            <a:r>
              <a:rPr sz="1400">
                <a:solidFill>
                  <a:srgbClr val="3F7F7F"/>
                </a:solidFill>
                <a:latin typeface="Monaco"/>
                <a:ea typeface="Monaco"/>
                <a:cs typeface="Monaco"/>
                <a:sym typeface="Monaco"/>
              </a:rPr>
              <a:t>li</a:t>
            </a:r>
            <a:r>
              <a:rPr sz="1400">
                <a:solidFill>
                  <a:srgbClr val="008080"/>
                </a:solidFill>
                <a:latin typeface="Monaco"/>
                <a:ea typeface="Monaco"/>
                <a:cs typeface="Monaco"/>
                <a:sym typeface="Monaco"/>
              </a:rPr>
              <a:t>&gt;</a:t>
            </a:r>
            <a:r>
              <a:rPr sz="1400">
                <a:latin typeface="Monaco"/>
                <a:ea typeface="Monaco"/>
                <a:cs typeface="Monaco"/>
                <a:sym typeface="Monaco"/>
              </a:rPr>
              <a:t>  </a:t>
            </a:r>
          </a:p>
          <a:p>
            <a:pPr lvl="0" algn="l" defTabSz="457200">
              <a:defRPr sz="1800"/>
            </a:pPr>
            <a:r>
              <a:rPr sz="1400">
                <a:latin typeface="Monaco"/>
                <a:ea typeface="Monaco"/>
                <a:cs typeface="Monaco"/>
                <a:sym typeface="Monaco"/>
              </a:rPr>
              <a:t>        </a:t>
            </a:r>
            <a:r>
              <a:rPr sz="1400">
                <a:solidFill>
                  <a:srgbClr val="008080"/>
                </a:solidFill>
                <a:latin typeface="Monaco"/>
                <a:ea typeface="Monaco"/>
                <a:cs typeface="Monaco"/>
                <a:sym typeface="Monaco"/>
              </a:rPr>
              <a:t>&lt;</a:t>
            </a:r>
            <a:r>
              <a:rPr sz="1400">
                <a:solidFill>
                  <a:srgbClr val="3F7F7F"/>
                </a:solidFill>
                <a:latin typeface="Monaco"/>
                <a:ea typeface="Monaco"/>
                <a:cs typeface="Monaco"/>
                <a:sym typeface="Monaco"/>
              </a:rPr>
              <a:t>li</a:t>
            </a:r>
            <a:r>
              <a:rPr sz="1400">
                <a:solidFill>
                  <a:srgbClr val="008080"/>
                </a:solidFill>
                <a:latin typeface="Monaco"/>
                <a:ea typeface="Monaco"/>
                <a:cs typeface="Monaco"/>
                <a:sym typeface="Monaco"/>
              </a:rPr>
              <a:t>&gt;</a:t>
            </a:r>
            <a:r>
              <a:rPr sz="1400">
                <a:latin typeface="Monaco"/>
                <a:ea typeface="Monaco"/>
                <a:cs typeface="Monaco"/>
                <a:sym typeface="Monaco"/>
              </a:rPr>
              <a:t>Integer</a:t>
            </a:r>
            <a:r>
              <a:rPr sz="1400">
                <a:solidFill>
                  <a:srgbClr val="008080"/>
                </a:solidFill>
                <a:latin typeface="Monaco"/>
                <a:ea typeface="Monaco"/>
                <a:cs typeface="Monaco"/>
                <a:sym typeface="Monaco"/>
              </a:rPr>
              <a:t>&lt;/</a:t>
            </a:r>
            <a:r>
              <a:rPr sz="1400">
                <a:solidFill>
                  <a:srgbClr val="3F7F7F"/>
                </a:solidFill>
                <a:latin typeface="Monaco"/>
                <a:ea typeface="Monaco"/>
                <a:cs typeface="Monaco"/>
                <a:sym typeface="Monaco"/>
              </a:rPr>
              <a:t>li</a:t>
            </a:r>
            <a:r>
              <a:rPr sz="1400">
                <a:solidFill>
                  <a:srgbClr val="008080"/>
                </a:solidFill>
                <a:latin typeface="Monaco"/>
                <a:ea typeface="Monaco"/>
                <a:cs typeface="Monaco"/>
                <a:sym typeface="Monaco"/>
              </a:rPr>
              <a:t>&gt;</a:t>
            </a:r>
            <a:r>
              <a:rPr sz="1400">
                <a:latin typeface="Monaco"/>
                <a:ea typeface="Monaco"/>
                <a:cs typeface="Monaco"/>
                <a:sym typeface="Monaco"/>
              </a:rPr>
              <a:t>  </a:t>
            </a:r>
          </a:p>
          <a:p>
            <a:pPr lvl="0" algn="l" defTabSz="457200">
              <a:defRPr sz="1800"/>
            </a:pPr>
            <a:r>
              <a:rPr sz="1400">
                <a:latin typeface="Monaco"/>
                <a:ea typeface="Monaco"/>
                <a:cs typeface="Monaco"/>
                <a:sym typeface="Monaco"/>
              </a:rPr>
              <a:t>        </a:t>
            </a:r>
            <a:r>
              <a:rPr sz="1400">
                <a:solidFill>
                  <a:srgbClr val="008080"/>
                </a:solidFill>
                <a:latin typeface="Monaco"/>
                <a:ea typeface="Monaco"/>
                <a:cs typeface="Monaco"/>
                <a:sym typeface="Monaco"/>
              </a:rPr>
              <a:t>&lt;</a:t>
            </a:r>
            <a:r>
              <a:rPr sz="1400">
                <a:solidFill>
                  <a:srgbClr val="3F7F7F"/>
                </a:solidFill>
                <a:latin typeface="Monaco"/>
                <a:ea typeface="Monaco"/>
                <a:cs typeface="Monaco"/>
                <a:sym typeface="Monaco"/>
              </a:rPr>
              <a:t>li</a:t>
            </a:r>
            <a:r>
              <a:rPr sz="1400">
                <a:solidFill>
                  <a:srgbClr val="008080"/>
                </a:solidFill>
                <a:latin typeface="Monaco"/>
                <a:ea typeface="Monaco"/>
                <a:cs typeface="Monaco"/>
                <a:sym typeface="Monaco"/>
              </a:rPr>
              <a:t>&gt;</a:t>
            </a:r>
            <a:r>
              <a:rPr sz="1400">
                <a:latin typeface="Monaco"/>
                <a:ea typeface="Monaco"/>
                <a:cs typeface="Monaco"/>
                <a:sym typeface="Monaco"/>
              </a:rPr>
              <a:t>Curabitur</a:t>
            </a:r>
            <a:r>
              <a:rPr sz="1400">
                <a:solidFill>
                  <a:srgbClr val="008080"/>
                </a:solidFill>
                <a:latin typeface="Monaco"/>
                <a:ea typeface="Monaco"/>
                <a:cs typeface="Monaco"/>
                <a:sym typeface="Monaco"/>
              </a:rPr>
              <a:t>&lt;/</a:t>
            </a:r>
            <a:r>
              <a:rPr sz="1400">
                <a:solidFill>
                  <a:srgbClr val="3F7F7F"/>
                </a:solidFill>
                <a:latin typeface="Monaco"/>
                <a:ea typeface="Monaco"/>
                <a:cs typeface="Monaco"/>
                <a:sym typeface="Monaco"/>
              </a:rPr>
              <a:t>li</a:t>
            </a:r>
            <a:r>
              <a:rPr sz="1400">
                <a:solidFill>
                  <a:srgbClr val="008080"/>
                </a:solidFill>
                <a:latin typeface="Monaco"/>
                <a:ea typeface="Monaco"/>
                <a:cs typeface="Monaco"/>
                <a:sym typeface="Monaco"/>
              </a:rPr>
              <a:t>&gt;</a:t>
            </a:r>
            <a:r>
              <a:rPr sz="1400">
                <a:latin typeface="Monaco"/>
                <a:ea typeface="Monaco"/>
                <a:cs typeface="Monaco"/>
                <a:sym typeface="Monaco"/>
              </a:rPr>
              <a:t>  </a:t>
            </a:r>
          </a:p>
          <a:p>
            <a:pPr lvl="0" algn="l" defTabSz="457200">
              <a:defRPr sz="1800"/>
            </a:pPr>
            <a:r>
              <a:rPr sz="1400">
                <a:latin typeface="Monaco"/>
                <a:ea typeface="Monaco"/>
                <a:cs typeface="Monaco"/>
                <a:sym typeface="Monaco"/>
              </a:rPr>
              <a:t>        </a:t>
            </a:r>
            <a:r>
              <a:rPr sz="1400">
                <a:solidFill>
                  <a:srgbClr val="008080"/>
                </a:solidFill>
                <a:latin typeface="Monaco"/>
                <a:ea typeface="Monaco"/>
                <a:cs typeface="Monaco"/>
                <a:sym typeface="Monaco"/>
              </a:rPr>
              <a:t>&lt;</a:t>
            </a:r>
            <a:r>
              <a:rPr sz="1400">
                <a:solidFill>
                  <a:srgbClr val="3F7F7F"/>
                </a:solidFill>
                <a:latin typeface="Monaco"/>
                <a:ea typeface="Monaco"/>
                <a:cs typeface="Monaco"/>
                <a:sym typeface="Monaco"/>
              </a:rPr>
              <a:t>li</a:t>
            </a:r>
            <a:r>
              <a:rPr sz="1400">
                <a:solidFill>
                  <a:srgbClr val="008080"/>
                </a:solidFill>
                <a:latin typeface="Monaco"/>
                <a:ea typeface="Monaco"/>
                <a:cs typeface="Monaco"/>
                <a:sym typeface="Monaco"/>
              </a:rPr>
              <a:t>&gt;</a:t>
            </a:r>
            <a:r>
              <a:rPr sz="1400">
                <a:latin typeface="Monaco"/>
                <a:ea typeface="Monaco"/>
                <a:cs typeface="Monaco"/>
                <a:sym typeface="Monaco"/>
              </a:rPr>
              <a:t>Integer</a:t>
            </a:r>
            <a:r>
              <a:rPr sz="1400">
                <a:solidFill>
                  <a:srgbClr val="008080"/>
                </a:solidFill>
                <a:latin typeface="Monaco"/>
                <a:ea typeface="Monaco"/>
                <a:cs typeface="Monaco"/>
                <a:sym typeface="Monaco"/>
              </a:rPr>
              <a:t>&lt;/</a:t>
            </a:r>
            <a:r>
              <a:rPr sz="1400">
                <a:solidFill>
                  <a:srgbClr val="3F7F7F"/>
                </a:solidFill>
                <a:latin typeface="Monaco"/>
                <a:ea typeface="Monaco"/>
                <a:cs typeface="Monaco"/>
                <a:sym typeface="Monaco"/>
              </a:rPr>
              <a:t>li</a:t>
            </a:r>
            <a:r>
              <a:rPr sz="1400">
                <a:solidFill>
                  <a:srgbClr val="008080"/>
                </a:solidFill>
                <a:latin typeface="Monaco"/>
                <a:ea typeface="Monaco"/>
                <a:cs typeface="Monaco"/>
                <a:sym typeface="Monaco"/>
              </a:rPr>
              <a:t>&gt;</a:t>
            </a:r>
            <a:r>
              <a:rPr sz="1400">
                <a:latin typeface="Monaco"/>
                <a:ea typeface="Monaco"/>
                <a:cs typeface="Monaco"/>
                <a:sym typeface="Monaco"/>
              </a:rPr>
              <a:t>  </a:t>
            </a:r>
          </a:p>
          <a:p>
            <a:pPr lvl="0" algn="l" defTabSz="457200">
              <a:defRPr sz="1800"/>
            </a:pPr>
            <a:r>
              <a:rPr sz="1400">
                <a:latin typeface="Monaco"/>
                <a:ea typeface="Monaco"/>
                <a:cs typeface="Monaco"/>
                <a:sym typeface="Monaco"/>
              </a:rPr>
              <a:t>        </a:t>
            </a:r>
            <a:r>
              <a:rPr sz="1400">
                <a:solidFill>
                  <a:srgbClr val="008080"/>
                </a:solidFill>
                <a:latin typeface="Monaco"/>
                <a:ea typeface="Monaco"/>
                <a:cs typeface="Monaco"/>
                <a:sym typeface="Monaco"/>
              </a:rPr>
              <a:t>&lt;</a:t>
            </a:r>
            <a:r>
              <a:rPr sz="1400">
                <a:solidFill>
                  <a:srgbClr val="3F7F7F"/>
                </a:solidFill>
                <a:latin typeface="Monaco"/>
                <a:ea typeface="Monaco"/>
                <a:cs typeface="Monaco"/>
                <a:sym typeface="Monaco"/>
              </a:rPr>
              <a:t>li</a:t>
            </a:r>
            <a:r>
              <a:rPr sz="1400">
                <a:solidFill>
                  <a:srgbClr val="008080"/>
                </a:solidFill>
                <a:latin typeface="Monaco"/>
                <a:ea typeface="Monaco"/>
                <a:cs typeface="Monaco"/>
                <a:sym typeface="Monaco"/>
              </a:rPr>
              <a:t>&gt;</a:t>
            </a:r>
            <a:r>
              <a:rPr sz="1400">
                <a:latin typeface="Monaco"/>
                <a:ea typeface="Monaco"/>
                <a:cs typeface="Monaco"/>
                <a:sym typeface="Monaco"/>
              </a:rPr>
              <a:t>Suspendisse</a:t>
            </a:r>
            <a:r>
              <a:rPr sz="1400">
                <a:solidFill>
                  <a:srgbClr val="008080"/>
                </a:solidFill>
                <a:latin typeface="Monaco"/>
                <a:ea typeface="Monaco"/>
                <a:cs typeface="Monaco"/>
                <a:sym typeface="Monaco"/>
              </a:rPr>
              <a:t>&lt;/</a:t>
            </a:r>
            <a:r>
              <a:rPr sz="1400">
                <a:solidFill>
                  <a:srgbClr val="3F7F7F"/>
                </a:solidFill>
                <a:latin typeface="Monaco"/>
                <a:ea typeface="Monaco"/>
                <a:cs typeface="Monaco"/>
                <a:sym typeface="Monaco"/>
              </a:rPr>
              <a:t>li</a:t>
            </a:r>
            <a:r>
              <a:rPr sz="1400">
                <a:solidFill>
                  <a:srgbClr val="008080"/>
                </a:solidFill>
                <a:latin typeface="Monaco"/>
                <a:ea typeface="Monaco"/>
                <a:cs typeface="Monaco"/>
                <a:sym typeface="Monaco"/>
              </a:rPr>
              <a:t>&gt;</a:t>
            </a:r>
            <a:r>
              <a:rPr sz="1400">
                <a:latin typeface="Monaco"/>
                <a:ea typeface="Monaco"/>
                <a:cs typeface="Monaco"/>
                <a:sym typeface="Monaco"/>
              </a:rPr>
              <a:t>  </a:t>
            </a:r>
          </a:p>
          <a:p>
            <a:pPr lvl="0" algn="l" defTabSz="457200">
              <a:defRPr sz="1800"/>
            </a:pPr>
            <a:r>
              <a:rPr sz="1400">
                <a:latin typeface="Monaco"/>
                <a:ea typeface="Monaco"/>
                <a:cs typeface="Monaco"/>
                <a:sym typeface="Monaco"/>
              </a:rPr>
              <a:t>        </a:t>
            </a:r>
            <a:r>
              <a:rPr sz="1400">
                <a:solidFill>
                  <a:srgbClr val="008080"/>
                </a:solidFill>
                <a:latin typeface="Monaco"/>
                <a:ea typeface="Monaco"/>
                <a:cs typeface="Monaco"/>
                <a:sym typeface="Monaco"/>
              </a:rPr>
              <a:t>&lt;</a:t>
            </a:r>
            <a:r>
              <a:rPr sz="1400">
                <a:solidFill>
                  <a:srgbClr val="3F7F7F"/>
                </a:solidFill>
                <a:latin typeface="Monaco"/>
                <a:ea typeface="Monaco"/>
                <a:cs typeface="Monaco"/>
                <a:sym typeface="Monaco"/>
              </a:rPr>
              <a:t>li</a:t>
            </a:r>
            <a:r>
              <a:rPr sz="1400">
                <a:solidFill>
                  <a:srgbClr val="008080"/>
                </a:solidFill>
                <a:latin typeface="Monaco"/>
                <a:ea typeface="Monaco"/>
                <a:cs typeface="Monaco"/>
                <a:sym typeface="Monaco"/>
              </a:rPr>
              <a:t>&gt;</a:t>
            </a:r>
            <a:r>
              <a:rPr sz="1400">
                <a:latin typeface="Monaco"/>
                <a:ea typeface="Monaco"/>
                <a:cs typeface="Monaco"/>
                <a:sym typeface="Monaco"/>
              </a:rPr>
              <a:t>Quisque</a:t>
            </a:r>
            <a:r>
              <a:rPr sz="1400">
                <a:solidFill>
                  <a:srgbClr val="008080"/>
                </a:solidFill>
                <a:latin typeface="Monaco"/>
                <a:ea typeface="Monaco"/>
                <a:cs typeface="Monaco"/>
                <a:sym typeface="Monaco"/>
              </a:rPr>
              <a:t>&lt;/</a:t>
            </a:r>
            <a:r>
              <a:rPr sz="1400">
                <a:solidFill>
                  <a:srgbClr val="3F7F7F"/>
                </a:solidFill>
                <a:latin typeface="Monaco"/>
                <a:ea typeface="Monaco"/>
                <a:cs typeface="Monaco"/>
                <a:sym typeface="Monaco"/>
              </a:rPr>
              <a:t>li</a:t>
            </a:r>
            <a:r>
              <a:rPr sz="1400">
                <a:solidFill>
                  <a:srgbClr val="008080"/>
                </a:solidFill>
                <a:latin typeface="Monaco"/>
                <a:ea typeface="Monaco"/>
                <a:cs typeface="Monaco"/>
                <a:sym typeface="Monaco"/>
              </a:rPr>
              <a:t>&gt;</a:t>
            </a:r>
            <a:r>
              <a:rPr sz="1400">
                <a:latin typeface="Monaco"/>
                <a:ea typeface="Monaco"/>
                <a:cs typeface="Monaco"/>
                <a:sym typeface="Monaco"/>
              </a:rPr>
              <a:t>  </a:t>
            </a:r>
          </a:p>
          <a:p>
            <a:pPr lvl="0" algn="l" defTabSz="457200">
              <a:defRPr sz="1800"/>
            </a:pPr>
            <a:r>
              <a:rPr sz="1400">
                <a:latin typeface="Monaco"/>
                <a:ea typeface="Monaco"/>
                <a:cs typeface="Monaco"/>
                <a:sym typeface="Monaco"/>
              </a:rPr>
              <a:t>      </a:t>
            </a:r>
            <a:r>
              <a:rPr sz="1400">
                <a:solidFill>
                  <a:srgbClr val="008080"/>
                </a:solidFill>
                <a:latin typeface="Monaco"/>
                <a:ea typeface="Monaco"/>
                <a:cs typeface="Monaco"/>
                <a:sym typeface="Monaco"/>
              </a:rPr>
              <a:t>&lt;/</a:t>
            </a:r>
            <a:r>
              <a:rPr sz="1400">
                <a:solidFill>
                  <a:srgbClr val="3F7F7F"/>
                </a:solidFill>
                <a:latin typeface="Monaco"/>
                <a:ea typeface="Monaco"/>
                <a:cs typeface="Monaco"/>
                <a:sym typeface="Monaco"/>
              </a:rPr>
              <a:t>ul</a:t>
            </a:r>
            <a:r>
              <a:rPr sz="1400">
                <a:solidFill>
                  <a:srgbClr val="008080"/>
                </a:solidFill>
                <a:latin typeface="Monaco"/>
                <a:ea typeface="Monaco"/>
                <a:cs typeface="Monaco"/>
                <a:sym typeface="Monaco"/>
              </a:rPr>
              <a:t>&gt;</a:t>
            </a:r>
            <a:r>
              <a:rPr sz="1400">
                <a:latin typeface="Monaco"/>
                <a:ea typeface="Monaco"/>
                <a:cs typeface="Monaco"/>
                <a:sym typeface="Monaco"/>
              </a:rPr>
              <a:t>  </a:t>
            </a:r>
          </a:p>
          <a:p>
            <a:pPr lvl="0" algn="l" defTabSz="457200">
              <a:defRPr sz="1800"/>
            </a:pPr>
            <a:r>
              <a:rPr sz="1400">
                <a:latin typeface="Monaco"/>
                <a:ea typeface="Monaco"/>
                <a:cs typeface="Monaco"/>
                <a:sym typeface="Monaco"/>
              </a:rPr>
              <a:t>    </a:t>
            </a:r>
            <a:r>
              <a:rPr sz="1400">
                <a:solidFill>
                  <a:srgbClr val="008080"/>
                </a:solidFill>
                <a:latin typeface="Monaco"/>
                <a:ea typeface="Monaco"/>
                <a:cs typeface="Monaco"/>
                <a:sym typeface="Monaco"/>
              </a:rPr>
              <a:t>&lt;/</a:t>
            </a:r>
            <a:r>
              <a:rPr sz="1400">
                <a:solidFill>
                  <a:srgbClr val="3F7F7F"/>
                </a:solidFill>
                <a:latin typeface="Monaco"/>
                <a:ea typeface="Monaco"/>
                <a:cs typeface="Monaco"/>
                <a:sym typeface="Monaco"/>
              </a:rPr>
              <a:t>div</a:t>
            </a:r>
            <a:r>
              <a:rPr sz="1400">
                <a:solidFill>
                  <a:srgbClr val="008080"/>
                </a:solidFill>
                <a:latin typeface="Monaco"/>
                <a:ea typeface="Monaco"/>
                <a:cs typeface="Monaco"/>
                <a:sym typeface="Monaco"/>
              </a:rPr>
              <a:t>&gt;</a:t>
            </a:r>
          </a:p>
        </p:txBody>
      </p:sp>
      <p:grpSp>
        <p:nvGrpSpPr>
          <p:cNvPr id="223" name="Group 223"/>
          <p:cNvGrpSpPr/>
          <p:nvPr/>
        </p:nvGrpSpPr>
        <p:grpSpPr>
          <a:xfrm>
            <a:off x="4381500" y="5715000"/>
            <a:ext cx="7696200" cy="1562100"/>
            <a:chOff x="0" y="0"/>
            <a:chExt cx="7696200" cy="1562100"/>
          </a:xfrm>
        </p:grpSpPr>
        <p:sp>
          <p:nvSpPr>
            <p:cNvPr id="221" name="Shape 221"/>
            <p:cNvSpPr/>
            <p:nvPr/>
          </p:nvSpPr>
          <p:spPr>
            <a:xfrm>
              <a:off x="0" y="0"/>
              <a:ext cx="7696200" cy="1562100"/>
            </a:xfrm>
            <a:prstGeom prst="rect">
              <a:avLst/>
            </a:prstGeom>
            <a:noFill/>
            <a:ln w="12700" cap="flat">
              <a:solidFill>
                <a:srgbClr val="000000"/>
              </a:solidFill>
              <a:prstDash val="solid"/>
              <a:round/>
            </a:ln>
            <a:effectLst/>
          </p:spPr>
          <p:txBody>
            <a:bodyPr wrap="square" lIns="0" tIns="0" rIns="0" bIns="0" numCol="1" anchor="b">
              <a:noAutofit/>
            </a:bodyPr>
            <a:lstStyle/>
            <a:p>
              <a:pPr lvl="0" algn="l" defTabSz="457200">
                <a:defRPr sz="1400">
                  <a:solidFill>
                    <a:srgbClr val="008080"/>
                  </a:solidFill>
                  <a:latin typeface="Monaco"/>
                  <a:ea typeface="Monaco"/>
                  <a:cs typeface="Monaco"/>
                  <a:sym typeface="Monaco"/>
                </a:defRPr>
              </a:pPr>
              <a:endParaRPr/>
            </a:p>
          </p:txBody>
        </p:sp>
        <p:sp>
          <p:nvSpPr>
            <p:cNvPr id="222" name="Shape 222"/>
            <p:cNvSpPr/>
            <p:nvPr/>
          </p:nvSpPr>
          <p:spPr>
            <a:xfrm>
              <a:off x="0" y="129145"/>
              <a:ext cx="7696200" cy="143295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b">
              <a:spAutoFit/>
            </a:bodyPr>
            <a:lstStyle/>
            <a:p>
              <a:pPr lvl="0" algn="l" defTabSz="457200">
                <a:defRPr sz="1800"/>
              </a:pPr>
              <a:r>
                <a:rPr sz="1400">
                  <a:latin typeface="Monaco"/>
                  <a:ea typeface="Monaco"/>
                  <a:cs typeface="Monaco"/>
                  <a:sym typeface="Monaco"/>
                </a:rPr>
                <a:t>    </a:t>
              </a:r>
              <a:r>
                <a:rPr sz="1400">
                  <a:solidFill>
                    <a:srgbClr val="008080"/>
                  </a:solidFill>
                  <a:latin typeface="Monaco"/>
                  <a:ea typeface="Monaco"/>
                  <a:cs typeface="Monaco"/>
                  <a:sym typeface="Monaco"/>
                </a:rPr>
                <a:t>&lt;</a:t>
              </a:r>
              <a:r>
                <a:rPr sz="1400">
                  <a:solidFill>
                    <a:srgbClr val="3F7F7F"/>
                  </a:solidFill>
                  <a:latin typeface="Monaco"/>
                  <a:ea typeface="Monaco"/>
                  <a:cs typeface="Monaco"/>
                  <a:sym typeface="Monaco"/>
                </a:rPr>
                <a:t>div</a:t>
              </a:r>
              <a:r>
                <a:rPr sz="1400">
                  <a:latin typeface="Monaco"/>
                  <a:ea typeface="Monaco"/>
                  <a:cs typeface="Monaco"/>
                  <a:sym typeface="Monaco"/>
                </a:rPr>
                <a:t> </a:t>
              </a:r>
              <a:r>
                <a:rPr sz="1400">
                  <a:solidFill>
                    <a:srgbClr val="7F007F"/>
                  </a:solidFill>
                  <a:latin typeface="Monaco"/>
                  <a:ea typeface="Monaco"/>
                  <a:cs typeface="Monaco"/>
                  <a:sym typeface="Monaco"/>
                </a:rPr>
                <a:t>id</a:t>
              </a:r>
              <a:r>
                <a:rPr sz="1400">
                  <a:latin typeface="Monaco"/>
                  <a:ea typeface="Monaco"/>
                  <a:cs typeface="Monaco"/>
                  <a:sym typeface="Monaco"/>
                </a:rPr>
                <a:t>=</a:t>
              </a:r>
              <a:r>
                <a:rPr sz="1400">
                  <a:solidFill>
                    <a:srgbClr val="2A00FF"/>
                  </a:solidFill>
                  <a:latin typeface="Monaco"/>
                  <a:ea typeface="Monaco"/>
                  <a:cs typeface="Monaco"/>
                  <a:sym typeface="Monaco"/>
                </a:rPr>
                <a:t>"footer"</a:t>
              </a:r>
              <a:r>
                <a:rPr sz="1400">
                  <a:solidFill>
                    <a:srgbClr val="008080"/>
                  </a:solidFill>
                  <a:latin typeface="Monaco"/>
                  <a:ea typeface="Monaco"/>
                  <a:cs typeface="Monaco"/>
                  <a:sym typeface="Monaco"/>
                </a:rPr>
                <a:t>&gt;</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r>
                <a:rPr sz="1400">
                  <a:solidFill>
                    <a:srgbClr val="008080"/>
                  </a:solidFill>
                  <a:latin typeface="Monaco"/>
                  <a:ea typeface="Monaco"/>
                  <a:cs typeface="Monaco"/>
                  <a:sym typeface="Monaco"/>
                </a:rPr>
                <a:t>&lt;</a:t>
              </a:r>
              <a:r>
                <a:rPr sz="1400">
                  <a:solidFill>
                    <a:srgbClr val="3F7F7F"/>
                  </a:solidFill>
                  <a:latin typeface="Monaco"/>
                  <a:ea typeface="Monaco"/>
                  <a:cs typeface="Monaco"/>
                  <a:sym typeface="Monaco"/>
                </a:rPr>
                <a:t>p</a:t>
              </a:r>
              <a:r>
                <a:rPr sz="1400">
                  <a:solidFill>
                    <a:srgbClr val="008080"/>
                  </a:solidFill>
                  <a:latin typeface="Monaco"/>
                  <a:ea typeface="Monaco"/>
                  <a:cs typeface="Monaco"/>
                  <a:sym typeface="Monaco"/>
                </a:rPr>
                <a:t>&gt;</a:t>
              </a:r>
              <a:endParaRPr sz="1400">
                <a:latin typeface="Monaco"/>
                <a:ea typeface="Monaco"/>
                <a:cs typeface="Monaco"/>
                <a:sym typeface="Monaco"/>
              </a:endParaRPr>
            </a:p>
            <a:p>
              <a:pPr lvl="0" algn="l" defTabSz="457200">
                <a:defRPr sz="1800"/>
              </a:pPr>
              <a:r>
                <a:rPr sz="1400">
                  <a:latin typeface="Monaco"/>
                  <a:ea typeface="Monaco"/>
                  <a:cs typeface="Monaco"/>
                  <a:sym typeface="Monaco"/>
                </a:rPr>
                <a:t>        Proin quis orci eu erat molestie varius. Praesent condimentum  </a:t>
              </a:r>
            </a:p>
            <a:p>
              <a:pPr lvl="0" algn="l" defTabSz="457200">
                <a:defRPr sz="1800"/>
              </a:pPr>
              <a:r>
                <a:rPr sz="1400">
                  <a:latin typeface="Monaco"/>
                  <a:ea typeface="Monaco"/>
                  <a:cs typeface="Monaco"/>
                  <a:sym typeface="Monaco"/>
                </a:rPr>
                <a:t>        orci in lectus. Ut ipsum. In hac habitasse platea dictumst.</a:t>
              </a:r>
            </a:p>
            <a:p>
              <a:pPr lvl="0" algn="l" defTabSz="457200">
                <a:defRPr sz="1800"/>
              </a:pPr>
              <a:r>
                <a:rPr sz="1400">
                  <a:latin typeface="Monaco"/>
                  <a:ea typeface="Monaco"/>
                  <a:cs typeface="Monaco"/>
                  <a:sym typeface="Monaco"/>
                </a:rPr>
                <a:t>      </a:t>
              </a:r>
              <a:r>
                <a:rPr sz="1400">
                  <a:solidFill>
                    <a:srgbClr val="008080"/>
                  </a:solidFill>
                  <a:latin typeface="Monaco"/>
                  <a:ea typeface="Monaco"/>
                  <a:cs typeface="Monaco"/>
                  <a:sym typeface="Monaco"/>
                </a:rPr>
                <a:t>&lt;/</a:t>
              </a:r>
              <a:r>
                <a:rPr sz="1400">
                  <a:solidFill>
                    <a:srgbClr val="3F7F7F"/>
                  </a:solidFill>
                  <a:latin typeface="Monaco"/>
                  <a:ea typeface="Monaco"/>
                  <a:cs typeface="Monaco"/>
                  <a:sym typeface="Monaco"/>
                </a:rPr>
                <a:t>p</a:t>
              </a:r>
              <a:r>
                <a:rPr sz="1400">
                  <a:solidFill>
                    <a:srgbClr val="008080"/>
                  </a:solidFill>
                  <a:latin typeface="Monaco"/>
                  <a:ea typeface="Monaco"/>
                  <a:cs typeface="Monaco"/>
                  <a:sym typeface="Monaco"/>
                </a:rPr>
                <a:t>&gt;</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r>
                <a:rPr sz="1400">
                  <a:solidFill>
                    <a:srgbClr val="008080"/>
                  </a:solidFill>
                  <a:latin typeface="Monaco"/>
                  <a:ea typeface="Monaco"/>
                  <a:cs typeface="Monaco"/>
                  <a:sym typeface="Monaco"/>
                </a:rPr>
                <a:t>&lt;/</a:t>
              </a:r>
              <a:r>
                <a:rPr sz="1400">
                  <a:solidFill>
                    <a:srgbClr val="3F7F7F"/>
                  </a:solidFill>
                  <a:latin typeface="Monaco"/>
                  <a:ea typeface="Monaco"/>
                  <a:cs typeface="Monaco"/>
                  <a:sym typeface="Monaco"/>
                </a:rPr>
                <a:t>div</a:t>
              </a:r>
              <a:r>
                <a:rPr sz="1400">
                  <a:solidFill>
                    <a:srgbClr val="008080"/>
                  </a:solidFill>
                  <a:latin typeface="Monaco"/>
                  <a:ea typeface="Monaco"/>
                  <a:cs typeface="Monaco"/>
                  <a:sym typeface="Monaco"/>
                </a:rPr>
                <a:t>&gt;</a:t>
              </a:r>
            </a:p>
          </p:txBody>
        </p:sp>
      </p:gr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hape 225"/>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defTabSz="457200">
              <a:defRPr sz="1400"/>
            </a:lvl1pPr>
          </a:lstStyle>
          <a:p>
            <a:pPr lvl="0">
              <a:defRPr sz="1800"/>
            </a:pPr>
            <a:r>
              <a:rPr sz="1400"/>
              <a:t>22</a:t>
            </a:r>
          </a:p>
        </p:txBody>
      </p:sp>
      <p:sp>
        <p:nvSpPr>
          <p:cNvPr id="226" name="Shape 226"/>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defRPr sz="1800"/>
            </a:pPr>
            <a:r>
              <a:rPr lang="en-IE" sz="4200" dirty="0" smtClean="0"/>
              <a:t>Sublime</a:t>
            </a:r>
            <a:r>
              <a:rPr sz="4200" dirty="0" smtClean="0"/>
              <a:t> </a:t>
            </a:r>
            <a:r>
              <a:rPr sz="4200" dirty="0"/>
              <a:t>Folding View</a:t>
            </a:r>
          </a:p>
        </p:txBody>
      </p:sp>
      <p:sp>
        <p:nvSpPr>
          <p:cNvPr id="227" name="Shape 227"/>
          <p:cNvSpPr>
            <a:spLocks noGrp="1"/>
          </p:cNvSpPr>
          <p:nvPr>
            <p:ph type="body" idx="4294967295"/>
          </p:nvPr>
        </p:nvSpPr>
        <p:spPr>
          <a:xfrm>
            <a:off x="317500" y="2146300"/>
            <a:ext cx="11861800" cy="977900"/>
          </a:xfrm>
          <a:prstGeom prst="rect">
            <a:avLst/>
          </a:prstGeom>
        </p:spPr>
        <p:txBody>
          <a:bodyPr lIns="0" tIns="0" rIns="0" bIns="0">
            <a:normAutofit/>
          </a:bodyPr>
          <a:lstStyle/>
          <a:p>
            <a:pPr lvl="0">
              <a:defRPr sz="1800"/>
            </a:pPr>
            <a:r>
              <a:rPr lang="en-IE" sz="2600" dirty="0" smtClean="0"/>
              <a:t>Sublime</a:t>
            </a:r>
            <a:r>
              <a:rPr sz="2600" dirty="0" smtClean="0"/>
              <a:t> </a:t>
            </a:r>
            <a:r>
              <a:rPr sz="2600" dirty="0"/>
              <a:t>Folding editor can </a:t>
            </a:r>
            <a:r>
              <a:rPr sz="2600" dirty="0">
                <a:latin typeface="Arial"/>
                <a:ea typeface="Arial"/>
                <a:cs typeface="Arial"/>
                <a:sym typeface="Arial"/>
              </a:rPr>
              <a:t>“</a:t>
            </a:r>
            <a:r>
              <a:rPr sz="2600" dirty="0"/>
              <a:t>Expand all</a:t>
            </a:r>
            <a:r>
              <a:rPr sz="2600" dirty="0">
                <a:latin typeface="Arial"/>
                <a:ea typeface="Arial"/>
                <a:cs typeface="Arial"/>
                <a:sym typeface="Arial"/>
              </a:rPr>
              <a:t>”</a:t>
            </a:r>
            <a:r>
              <a:rPr sz="2600" dirty="0"/>
              <a:t> or </a:t>
            </a:r>
            <a:r>
              <a:rPr sz="2600" dirty="0">
                <a:latin typeface="Arial"/>
                <a:ea typeface="Arial"/>
                <a:cs typeface="Arial"/>
                <a:sym typeface="Arial"/>
              </a:rPr>
              <a:t>“</a:t>
            </a:r>
            <a:r>
              <a:rPr sz="2600" dirty="0"/>
              <a:t>Collapse all</a:t>
            </a:r>
            <a:r>
              <a:rPr sz="2600" dirty="0">
                <a:latin typeface="Arial"/>
                <a:ea typeface="Arial"/>
                <a:cs typeface="Arial"/>
                <a:sym typeface="Arial"/>
              </a:rPr>
              <a:t>”</a:t>
            </a:r>
            <a:r>
              <a:rPr sz="2600" dirty="0"/>
              <a:t> of the elements, facilitating a precise focus on the elements under </a:t>
            </a:r>
            <a:r>
              <a:rPr sz="2600" dirty="0" smtClean="0"/>
              <a:t>consideration.</a:t>
            </a:r>
            <a:endParaRPr sz="2600" dirty="0"/>
          </a:p>
        </p:txBody>
      </p:sp>
      <p:sp>
        <p:nvSpPr>
          <p:cNvPr id="231" name="Shape 231"/>
          <p:cNvSpPr/>
          <p:nvPr/>
        </p:nvSpPr>
        <p:spPr>
          <a:xfrm flipH="1">
            <a:off x="4762457" y="6946232"/>
            <a:ext cx="2328153" cy="675189"/>
          </a:xfrm>
          <a:prstGeom prst="line">
            <a:avLst/>
          </a:prstGeom>
          <a:ln w="25400">
            <a:solidFill/>
            <a:miter/>
            <a:headEnd type="stealth"/>
          </a:ln>
        </p:spPr>
        <p:txBody>
          <a:bodyPr lIns="0" tIns="0" rIns="0" bIns="0"/>
          <a:lstStyle/>
          <a:p>
            <a:pPr lvl="0" algn="l" defTabSz="457200">
              <a:defRPr sz="1200">
                <a:latin typeface="+mn-lt"/>
                <a:ea typeface="+mn-ea"/>
                <a:cs typeface="+mn-cs"/>
                <a:sym typeface="Helvetica"/>
              </a:defRPr>
            </a:pPr>
            <a:endParaRPr/>
          </a:p>
        </p:txBody>
      </p:sp>
      <p:pic>
        <p:nvPicPr>
          <p:cNvPr id="3" name="Picture 2"/>
          <p:cNvPicPr>
            <a:picLocks noChangeAspect="1"/>
          </p:cNvPicPr>
          <p:nvPr/>
        </p:nvPicPr>
        <p:blipFill>
          <a:blip r:embed="rId2"/>
          <a:stretch>
            <a:fillRect/>
          </a:stretch>
        </p:blipFill>
        <p:spPr>
          <a:xfrm>
            <a:off x="7207961" y="3490723"/>
            <a:ext cx="3460039" cy="4400125"/>
          </a:xfrm>
          <a:prstGeom prst="rect">
            <a:avLst/>
          </a:prstGeom>
        </p:spPr>
      </p:pic>
      <p:pic>
        <p:nvPicPr>
          <p:cNvPr id="4" name="Picture 3"/>
          <p:cNvPicPr>
            <a:picLocks noChangeAspect="1"/>
          </p:cNvPicPr>
          <p:nvPr/>
        </p:nvPicPr>
        <p:blipFill>
          <a:blip r:embed="rId3"/>
          <a:stretch>
            <a:fillRect/>
          </a:stretch>
        </p:blipFill>
        <p:spPr>
          <a:xfrm>
            <a:off x="738905" y="5374104"/>
            <a:ext cx="4218063" cy="3433011"/>
          </a:xfrm>
          <a:prstGeom prst="rect">
            <a:avLst/>
          </a:prstGeom>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hape 234"/>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defTabSz="457200">
              <a:defRPr sz="1400"/>
            </a:lvl1pPr>
          </a:lstStyle>
          <a:p>
            <a:pPr lvl="0">
              <a:defRPr sz="1800"/>
            </a:pPr>
            <a:r>
              <a:rPr sz="1400"/>
              <a:t>23</a:t>
            </a:r>
          </a:p>
        </p:txBody>
      </p:sp>
      <p:sp>
        <p:nvSpPr>
          <p:cNvPr id="235" name="Shape 235"/>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defRPr sz="1800"/>
            </a:pPr>
            <a:r>
              <a:rPr sz="4200"/>
              <a:t>Stylesheet</a:t>
            </a:r>
          </a:p>
        </p:txBody>
      </p:sp>
      <p:sp>
        <p:nvSpPr>
          <p:cNvPr id="236" name="Shape 236"/>
          <p:cNvSpPr>
            <a:spLocks noGrp="1"/>
          </p:cNvSpPr>
          <p:nvPr>
            <p:ph type="body" idx="4294967295"/>
          </p:nvPr>
        </p:nvSpPr>
        <p:spPr>
          <a:xfrm>
            <a:off x="571500" y="2324100"/>
            <a:ext cx="4140200" cy="6565900"/>
          </a:xfrm>
          <a:prstGeom prst="rect">
            <a:avLst/>
          </a:prstGeom>
        </p:spPr>
        <p:txBody>
          <a:bodyPr lIns="0" tIns="0" rIns="0" bIns="0">
            <a:normAutofit/>
          </a:bodyPr>
          <a:lstStyle/>
          <a:p>
            <a:pPr lvl="0">
              <a:defRPr sz="1800"/>
            </a:pPr>
            <a:r>
              <a:rPr sz="2600"/>
              <a:t>Width of body to be 80% of </a:t>
            </a:r>
            <a:r>
              <a:rPr sz="2600">
                <a:latin typeface="Arial"/>
                <a:ea typeface="Arial"/>
                <a:cs typeface="Arial"/>
                <a:sym typeface="Arial"/>
              </a:rPr>
              <a:t>“</a:t>
            </a:r>
            <a:r>
              <a:rPr sz="2600"/>
              <a:t>containing element</a:t>
            </a:r>
            <a:r>
              <a:rPr sz="2600">
                <a:latin typeface="Arial"/>
                <a:ea typeface="Arial"/>
                <a:cs typeface="Arial"/>
                <a:sym typeface="Arial"/>
              </a:rPr>
              <a:t>”</a:t>
            </a:r>
            <a:r>
              <a:rPr sz="2600"/>
              <a:t> (the browser window)</a:t>
            </a:r>
          </a:p>
          <a:p>
            <a:pPr lvl="0">
              <a:defRPr sz="1800"/>
            </a:pPr>
            <a:r>
              <a:rPr sz="2600"/>
              <a:t>No top/bottom margin for the page </a:t>
            </a:r>
          </a:p>
          <a:p>
            <a:pPr lvl="0">
              <a:defRPr sz="1800"/>
            </a:pPr>
            <a:r>
              <a:rPr sz="2600">
                <a:latin typeface="Arial"/>
                <a:ea typeface="Arial"/>
                <a:cs typeface="Arial"/>
                <a:sym typeface="Arial"/>
              </a:rPr>
              <a:t>“</a:t>
            </a:r>
            <a:r>
              <a:rPr sz="2600"/>
              <a:t>auto</a:t>
            </a:r>
            <a:r>
              <a:rPr sz="2600">
                <a:latin typeface="Arial"/>
                <a:ea typeface="Arial"/>
                <a:cs typeface="Arial"/>
                <a:sym typeface="Arial"/>
              </a:rPr>
              <a:t>”</a:t>
            </a:r>
            <a:r>
              <a:rPr sz="2600"/>
              <a:t> for left and right</a:t>
            </a:r>
          </a:p>
          <a:p>
            <a:pPr marL="711200" lvl="1" indent="-266700">
              <a:defRPr sz="1800"/>
            </a:pPr>
            <a:r>
              <a:t>i.e. the margins to be proportional to the container width and equal in size.</a:t>
            </a:r>
          </a:p>
        </p:txBody>
      </p:sp>
      <p:sp>
        <p:nvSpPr>
          <p:cNvPr id="237" name="Shape 237"/>
          <p:cNvSpPr/>
          <p:nvPr/>
        </p:nvSpPr>
        <p:spPr>
          <a:xfrm>
            <a:off x="4635500" y="1208645"/>
            <a:ext cx="8134400" cy="239156"/>
          </a:xfrm>
          <a:prstGeom prst="rect">
            <a:avLst/>
          </a:prstGeom>
          <a:ln w="12700">
            <a:solidFill/>
            <a:round/>
          </a:ln>
          <a:extLst>
            <a:ext uri="{C572A759-6A51-4108-AA02-DFA0A04FC94B}">
              <ma14:wrappingTextBoxFlag xmlns:ma14="http://schemas.microsoft.com/office/mac/drawingml/2011/main" xmlns="" val="1"/>
            </a:ext>
          </a:extLst>
        </p:spPr>
        <p:txBody>
          <a:bodyPr wrap="none" lIns="0" tIns="0" rIns="0" bIns="0" anchor="b">
            <a:spAutoFit/>
          </a:bodyPr>
          <a:lstStyle/>
          <a:p>
            <a:pPr lvl="0" algn="l" defTabSz="457200">
              <a:defRPr sz="1800"/>
            </a:pPr>
            <a:r>
              <a:rPr sz="1400">
                <a:latin typeface="Monaco"/>
                <a:ea typeface="Monaco"/>
                <a:cs typeface="Monaco"/>
                <a:sym typeface="Monaco"/>
              </a:rPr>
              <a:t>    </a:t>
            </a:r>
            <a:r>
              <a:rPr sz="1400">
                <a:solidFill>
                  <a:srgbClr val="008080"/>
                </a:solidFill>
                <a:latin typeface="Monaco"/>
                <a:ea typeface="Monaco"/>
                <a:cs typeface="Monaco"/>
                <a:sym typeface="Monaco"/>
              </a:rPr>
              <a:t>&lt;</a:t>
            </a:r>
            <a:r>
              <a:rPr sz="1400">
                <a:solidFill>
                  <a:srgbClr val="3F7F7F"/>
                </a:solidFill>
                <a:latin typeface="Monaco"/>
                <a:ea typeface="Monaco"/>
                <a:cs typeface="Monaco"/>
                <a:sym typeface="Monaco"/>
              </a:rPr>
              <a:t>link</a:t>
            </a:r>
            <a:r>
              <a:rPr sz="1400">
                <a:latin typeface="Monaco"/>
                <a:ea typeface="Monaco"/>
                <a:cs typeface="Monaco"/>
                <a:sym typeface="Monaco"/>
              </a:rPr>
              <a:t> </a:t>
            </a:r>
            <a:r>
              <a:rPr sz="1400">
                <a:solidFill>
                  <a:srgbClr val="7F007F"/>
                </a:solidFill>
                <a:latin typeface="Monaco"/>
                <a:ea typeface="Monaco"/>
                <a:cs typeface="Monaco"/>
                <a:sym typeface="Monaco"/>
              </a:rPr>
              <a:t>type</a:t>
            </a:r>
            <a:r>
              <a:rPr sz="1400">
                <a:latin typeface="Monaco"/>
                <a:ea typeface="Monaco"/>
                <a:cs typeface="Monaco"/>
                <a:sym typeface="Monaco"/>
              </a:rPr>
              <a:t>=</a:t>
            </a:r>
            <a:r>
              <a:rPr sz="1400">
                <a:solidFill>
                  <a:srgbClr val="2A00FF"/>
                </a:solidFill>
                <a:latin typeface="Monaco"/>
                <a:ea typeface="Monaco"/>
                <a:cs typeface="Monaco"/>
                <a:sym typeface="Monaco"/>
              </a:rPr>
              <a:t>"text/css"</a:t>
            </a:r>
            <a:r>
              <a:rPr sz="1400">
                <a:latin typeface="Monaco"/>
                <a:ea typeface="Monaco"/>
                <a:cs typeface="Monaco"/>
                <a:sym typeface="Monaco"/>
              </a:rPr>
              <a:t> </a:t>
            </a:r>
            <a:r>
              <a:rPr sz="1400">
                <a:solidFill>
                  <a:srgbClr val="7F007F"/>
                </a:solidFill>
                <a:latin typeface="Monaco"/>
                <a:ea typeface="Monaco"/>
                <a:cs typeface="Monaco"/>
                <a:sym typeface="Monaco"/>
              </a:rPr>
              <a:t>rel</a:t>
            </a:r>
            <a:r>
              <a:rPr sz="1400">
                <a:latin typeface="Monaco"/>
                <a:ea typeface="Monaco"/>
                <a:cs typeface="Monaco"/>
                <a:sym typeface="Monaco"/>
              </a:rPr>
              <a:t>=</a:t>
            </a:r>
            <a:r>
              <a:rPr sz="1400">
                <a:solidFill>
                  <a:srgbClr val="2A00FF"/>
                </a:solidFill>
                <a:latin typeface="Monaco"/>
                <a:ea typeface="Monaco"/>
                <a:cs typeface="Monaco"/>
                <a:sym typeface="Monaco"/>
              </a:rPr>
              <a:t>"stylesheet"</a:t>
            </a:r>
            <a:r>
              <a:rPr sz="1400">
                <a:latin typeface="Monaco"/>
                <a:ea typeface="Monaco"/>
                <a:cs typeface="Monaco"/>
                <a:sym typeface="Monaco"/>
              </a:rPr>
              <a:t> </a:t>
            </a:r>
            <a:r>
              <a:rPr sz="1400">
                <a:solidFill>
                  <a:srgbClr val="7F007F"/>
                </a:solidFill>
                <a:latin typeface="Monaco"/>
                <a:ea typeface="Monaco"/>
                <a:cs typeface="Monaco"/>
                <a:sym typeface="Monaco"/>
              </a:rPr>
              <a:t>href</a:t>
            </a:r>
            <a:r>
              <a:rPr sz="1400">
                <a:latin typeface="Monaco"/>
                <a:ea typeface="Monaco"/>
                <a:cs typeface="Monaco"/>
                <a:sym typeface="Monaco"/>
              </a:rPr>
              <a:t>=</a:t>
            </a:r>
            <a:r>
              <a:rPr sz="1400">
                <a:solidFill>
                  <a:srgbClr val="2A00FF"/>
                </a:solidFill>
                <a:latin typeface="Monaco"/>
                <a:ea typeface="Monaco"/>
                <a:cs typeface="Monaco"/>
                <a:sym typeface="Monaco"/>
              </a:rPr>
              <a:t>"home.css"</a:t>
            </a:r>
            <a:r>
              <a:rPr sz="1400">
                <a:latin typeface="Monaco"/>
                <a:ea typeface="Monaco"/>
                <a:cs typeface="Monaco"/>
                <a:sym typeface="Monaco"/>
              </a:rPr>
              <a:t> </a:t>
            </a:r>
            <a:r>
              <a:rPr sz="1400">
                <a:solidFill>
                  <a:srgbClr val="7F007F"/>
                </a:solidFill>
                <a:latin typeface="Monaco"/>
                <a:ea typeface="Monaco"/>
                <a:cs typeface="Monaco"/>
                <a:sym typeface="Monaco"/>
              </a:rPr>
              <a:t>media</a:t>
            </a:r>
            <a:r>
              <a:rPr sz="1400">
                <a:latin typeface="Monaco"/>
                <a:ea typeface="Monaco"/>
                <a:cs typeface="Monaco"/>
                <a:sym typeface="Monaco"/>
              </a:rPr>
              <a:t>=</a:t>
            </a:r>
            <a:r>
              <a:rPr sz="1400">
                <a:solidFill>
                  <a:srgbClr val="2A00FF"/>
                </a:solidFill>
                <a:latin typeface="Monaco"/>
                <a:ea typeface="Monaco"/>
                <a:cs typeface="Monaco"/>
                <a:sym typeface="Monaco"/>
              </a:rPr>
              <a:t>"screen"</a:t>
            </a:r>
            <a:r>
              <a:rPr sz="1400">
                <a:latin typeface="Monaco"/>
                <a:ea typeface="Monaco"/>
                <a:cs typeface="Monaco"/>
                <a:sym typeface="Monaco"/>
              </a:rPr>
              <a:t> </a:t>
            </a:r>
            <a:r>
              <a:rPr sz="1400">
                <a:solidFill>
                  <a:srgbClr val="008080"/>
                </a:solidFill>
                <a:latin typeface="Monaco"/>
                <a:ea typeface="Monaco"/>
                <a:cs typeface="Monaco"/>
                <a:sym typeface="Monaco"/>
              </a:rPr>
              <a:t>/&gt;</a:t>
            </a:r>
          </a:p>
        </p:txBody>
      </p:sp>
      <p:grpSp>
        <p:nvGrpSpPr>
          <p:cNvPr id="240" name="Group 240"/>
          <p:cNvGrpSpPr/>
          <p:nvPr/>
        </p:nvGrpSpPr>
        <p:grpSpPr>
          <a:xfrm>
            <a:off x="4800600" y="2692400"/>
            <a:ext cx="2921000" cy="1320800"/>
            <a:chOff x="0" y="0"/>
            <a:chExt cx="2921000" cy="1320800"/>
          </a:xfrm>
        </p:grpSpPr>
        <p:sp>
          <p:nvSpPr>
            <p:cNvPr id="238" name="Shape 238"/>
            <p:cNvSpPr/>
            <p:nvPr/>
          </p:nvSpPr>
          <p:spPr>
            <a:xfrm>
              <a:off x="0" y="0"/>
              <a:ext cx="2921000" cy="1320800"/>
            </a:xfrm>
            <a:prstGeom prst="rect">
              <a:avLst/>
            </a:prstGeom>
            <a:noFill/>
            <a:ln w="12700" cap="flat">
              <a:solidFill>
                <a:srgbClr val="000000"/>
              </a:solidFill>
              <a:prstDash val="solid"/>
              <a:round/>
            </a:ln>
            <a:effectLst/>
          </p:spPr>
          <p:txBody>
            <a:bodyPr wrap="square" lIns="0" tIns="0" rIns="0" bIns="0" numCol="1" anchor="b">
              <a:noAutofit/>
            </a:bodyPr>
            <a:lstStyle/>
            <a:p>
              <a:pPr lvl="0" algn="l" defTabSz="457200">
                <a:defRPr sz="1400">
                  <a:latin typeface="Monaco"/>
                  <a:ea typeface="Monaco"/>
                  <a:cs typeface="Monaco"/>
                  <a:sym typeface="Monaco"/>
                </a:defRPr>
              </a:pPr>
              <a:endParaRPr/>
            </a:p>
          </p:txBody>
        </p:sp>
        <p:sp>
          <p:nvSpPr>
            <p:cNvPr id="239" name="Shape 239"/>
            <p:cNvSpPr/>
            <p:nvPr/>
          </p:nvSpPr>
          <p:spPr>
            <a:xfrm>
              <a:off x="0" y="129145"/>
              <a:ext cx="2921000" cy="119165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b">
              <a:spAutoFit/>
            </a:bodyPr>
            <a:lstStyle/>
            <a:p>
              <a:pPr lvl="0" algn="l" defTabSz="457200">
                <a:defRPr sz="1800"/>
              </a:pPr>
              <a:r>
                <a:rPr sz="1400">
                  <a:solidFill>
                    <a:srgbClr val="3F7F7F"/>
                  </a:solidFill>
                  <a:latin typeface="Monaco"/>
                  <a:ea typeface="Monaco"/>
                  <a:cs typeface="Monaco"/>
                  <a:sym typeface="Monaco"/>
                </a:rPr>
                <a:t>body</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width</a:t>
              </a:r>
              <a:r>
                <a:rPr sz="1400">
                  <a:latin typeface="Monaco"/>
                  <a:ea typeface="Monaco"/>
                  <a:cs typeface="Monaco"/>
                  <a:sym typeface="Monaco"/>
                </a:rPr>
                <a:t>: </a:t>
              </a:r>
              <a:r>
                <a:rPr sz="1400">
                  <a:solidFill>
                    <a:srgbClr val="2A00E1"/>
                  </a:solidFill>
                  <a:latin typeface="Monaco"/>
                  <a:ea typeface="Monaco"/>
                  <a:cs typeface="Monaco"/>
                  <a:sym typeface="Monaco"/>
                </a:rPr>
                <a:t>80%</a:t>
              </a:r>
              <a:r>
                <a:rPr sz="1400">
                  <a:latin typeface="Monaco"/>
                  <a:ea typeface="Monaco"/>
                  <a:cs typeface="Monaco"/>
                  <a:sym typeface="Monaco"/>
                </a:rPr>
                <a:t>;  </a:t>
              </a: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margin</a:t>
              </a:r>
              <a:r>
                <a:rPr sz="1400">
                  <a:latin typeface="Monaco"/>
                  <a:ea typeface="Monaco"/>
                  <a:cs typeface="Monaco"/>
                  <a:sym typeface="Monaco"/>
                </a:rPr>
                <a:t>: </a:t>
              </a:r>
              <a:r>
                <a:rPr sz="1400">
                  <a:solidFill>
                    <a:srgbClr val="2A00E1"/>
                  </a:solidFill>
                  <a:latin typeface="Monaco"/>
                  <a:ea typeface="Monaco"/>
                  <a:cs typeface="Monaco"/>
                  <a:sym typeface="Monaco"/>
                </a:rPr>
                <a:t>0</a:t>
              </a:r>
              <a:r>
                <a:rPr sz="1400">
                  <a:latin typeface="Monaco"/>
                  <a:ea typeface="Monaco"/>
                  <a:cs typeface="Monaco"/>
                  <a:sym typeface="Monaco"/>
                </a:rPr>
                <a:t> </a:t>
              </a:r>
              <a:r>
                <a:rPr sz="1400">
                  <a:solidFill>
                    <a:srgbClr val="2A00E1"/>
                  </a:solidFill>
                  <a:latin typeface="Monaco"/>
                  <a:ea typeface="Monaco"/>
                  <a:cs typeface="Monaco"/>
                  <a:sym typeface="Monaco"/>
                </a:rPr>
                <a:t>auto</a:t>
              </a:r>
              <a:r>
                <a:rPr sz="1400">
                  <a:latin typeface="Monaco"/>
                  <a:ea typeface="Monaco"/>
                  <a:cs typeface="Monaco"/>
                  <a:sym typeface="Monaco"/>
                </a:rPr>
                <a:t>;</a:t>
              </a:r>
            </a:p>
            <a:p>
              <a:pPr lvl="0" algn="l" defTabSz="457200">
                <a:defRPr sz="1800"/>
              </a:pPr>
              <a:r>
                <a:rPr sz="1400">
                  <a:latin typeface="Monaco"/>
                  <a:ea typeface="Monaco"/>
                  <a:cs typeface="Monaco"/>
                  <a:sym typeface="Monaco"/>
                </a:rPr>
                <a:t>}</a:t>
              </a:r>
            </a:p>
          </p:txBody>
        </p:sp>
      </p:grpSp>
      <p:sp>
        <p:nvSpPr>
          <p:cNvPr id="241" name="Shape 241"/>
          <p:cNvSpPr/>
          <p:nvPr/>
        </p:nvSpPr>
        <p:spPr>
          <a:xfrm>
            <a:off x="7962900" y="5289587"/>
            <a:ext cx="3043412" cy="2533614"/>
          </a:xfrm>
          <a:prstGeom prst="rect">
            <a:avLst/>
          </a:prstGeom>
          <a:ln w="12700">
            <a:solidFill/>
            <a:round/>
          </a:ln>
          <a:extLst>
            <a:ext uri="{C572A759-6A51-4108-AA02-DFA0A04FC94B}">
              <ma14:wrappingTextBoxFlag xmlns:ma14="http://schemas.microsoft.com/office/mac/drawingml/2011/main" xmlns="" val="1"/>
            </a:ext>
          </a:extLst>
        </p:spPr>
        <p:txBody>
          <a:bodyPr wrap="none" lIns="0" tIns="0" rIns="0" bIns="0" anchor="b">
            <a:spAutoFit/>
          </a:bodyPr>
          <a:lstStyle/>
          <a:p>
            <a:pPr lvl="0" algn="l" defTabSz="457200">
              <a:defRPr sz="1800"/>
            </a:pPr>
            <a:r>
              <a:rPr>
                <a:solidFill>
                  <a:srgbClr val="3F7F7F"/>
                </a:solidFill>
                <a:latin typeface="Monaco"/>
                <a:ea typeface="Monaco"/>
                <a:cs typeface="Monaco"/>
                <a:sym typeface="Monaco"/>
              </a:rPr>
              <a:t>body</a:t>
            </a:r>
            <a:endParaRPr>
              <a:latin typeface="Monaco"/>
              <a:ea typeface="Monaco"/>
              <a:cs typeface="Monaco"/>
              <a:sym typeface="Monaco"/>
            </a:endParaRPr>
          </a:p>
          <a:p>
            <a:pPr lvl="0" algn="l" defTabSz="457200">
              <a:defRPr sz="1800"/>
            </a:pPr>
            <a:r>
              <a:rPr>
                <a:latin typeface="Monaco"/>
                <a:ea typeface="Monaco"/>
                <a:cs typeface="Monaco"/>
                <a:sym typeface="Monaco"/>
              </a:rPr>
              <a:t>{</a:t>
            </a:r>
          </a:p>
          <a:p>
            <a:pPr lvl="0" algn="l" defTabSz="457200">
              <a:defRPr sz="1800"/>
            </a:pPr>
            <a:r>
              <a:rPr>
                <a:latin typeface="Monaco"/>
                <a:ea typeface="Monaco"/>
                <a:cs typeface="Monaco"/>
                <a:sym typeface="Monaco"/>
              </a:rPr>
              <a:t>  </a:t>
            </a:r>
            <a:r>
              <a:rPr>
                <a:solidFill>
                  <a:srgbClr val="7F007F"/>
                </a:solidFill>
                <a:latin typeface="Monaco"/>
                <a:ea typeface="Monaco"/>
                <a:cs typeface="Monaco"/>
                <a:sym typeface="Monaco"/>
              </a:rPr>
              <a:t>width</a:t>
            </a:r>
            <a:r>
              <a:rPr>
                <a:latin typeface="Monaco"/>
                <a:ea typeface="Monaco"/>
                <a:cs typeface="Monaco"/>
                <a:sym typeface="Monaco"/>
              </a:rPr>
              <a:t>: </a:t>
            </a:r>
            <a:r>
              <a:rPr>
                <a:solidFill>
                  <a:srgbClr val="2A00E1"/>
                </a:solidFill>
                <a:latin typeface="Monaco"/>
                <a:ea typeface="Monaco"/>
                <a:cs typeface="Monaco"/>
                <a:sym typeface="Monaco"/>
              </a:rPr>
              <a:t>80%</a:t>
            </a:r>
            <a:r>
              <a:rPr>
                <a:latin typeface="Monaco"/>
                <a:ea typeface="Monaco"/>
                <a:cs typeface="Monaco"/>
                <a:sym typeface="Monaco"/>
              </a:rPr>
              <a:t>;  </a:t>
            </a:r>
          </a:p>
          <a:p>
            <a:pPr lvl="0" algn="l" defTabSz="457200">
              <a:defRPr sz="1800"/>
            </a:pPr>
            <a:r>
              <a:rPr>
                <a:latin typeface="Monaco"/>
                <a:ea typeface="Monaco"/>
                <a:cs typeface="Monaco"/>
                <a:sym typeface="Monaco"/>
              </a:rPr>
              <a:t>  </a:t>
            </a:r>
            <a:r>
              <a:rPr>
                <a:solidFill>
                  <a:srgbClr val="7F007F"/>
                </a:solidFill>
                <a:latin typeface="Monaco"/>
                <a:ea typeface="Monaco"/>
                <a:cs typeface="Monaco"/>
                <a:sym typeface="Monaco"/>
              </a:rPr>
              <a:t>margin-top</a:t>
            </a:r>
            <a:r>
              <a:rPr>
                <a:latin typeface="Monaco"/>
                <a:ea typeface="Monaco"/>
                <a:cs typeface="Monaco"/>
                <a:sym typeface="Monaco"/>
              </a:rPr>
              <a:t>: </a:t>
            </a:r>
            <a:r>
              <a:rPr>
                <a:solidFill>
                  <a:srgbClr val="2A00E1"/>
                </a:solidFill>
                <a:latin typeface="Monaco"/>
                <a:ea typeface="Monaco"/>
                <a:cs typeface="Monaco"/>
                <a:sym typeface="Monaco"/>
              </a:rPr>
              <a:t>0</a:t>
            </a:r>
            <a:r>
              <a:rPr>
                <a:latin typeface="Monaco"/>
                <a:ea typeface="Monaco"/>
                <a:cs typeface="Monaco"/>
                <a:sym typeface="Monaco"/>
              </a:rPr>
              <a:t>;</a:t>
            </a:r>
          </a:p>
          <a:p>
            <a:pPr lvl="0" algn="l" defTabSz="457200">
              <a:defRPr sz="1800"/>
            </a:pPr>
            <a:r>
              <a:rPr>
                <a:latin typeface="Monaco"/>
                <a:ea typeface="Monaco"/>
                <a:cs typeface="Monaco"/>
                <a:sym typeface="Monaco"/>
              </a:rPr>
              <a:t>  </a:t>
            </a:r>
            <a:r>
              <a:rPr>
                <a:solidFill>
                  <a:srgbClr val="7F007F"/>
                </a:solidFill>
                <a:latin typeface="Monaco"/>
                <a:ea typeface="Monaco"/>
                <a:cs typeface="Monaco"/>
                <a:sym typeface="Monaco"/>
              </a:rPr>
              <a:t>margin-bottom</a:t>
            </a:r>
            <a:r>
              <a:rPr>
                <a:latin typeface="Monaco"/>
                <a:ea typeface="Monaco"/>
                <a:cs typeface="Monaco"/>
                <a:sym typeface="Monaco"/>
              </a:rPr>
              <a:t>: </a:t>
            </a:r>
            <a:r>
              <a:rPr>
                <a:solidFill>
                  <a:srgbClr val="2A00E1"/>
                </a:solidFill>
                <a:latin typeface="Monaco"/>
                <a:ea typeface="Monaco"/>
                <a:cs typeface="Monaco"/>
                <a:sym typeface="Monaco"/>
              </a:rPr>
              <a:t>0</a:t>
            </a:r>
            <a:r>
              <a:rPr>
                <a:latin typeface="Monaco"/>
                <a:ea typeface="Monaco"/>
                <a:cs typeface="Monaco"/>
                <a:sym typeface="Monaco"/>
              </a:rPr>
              <a:t>;</a:t>
            </a:r>
          </a:p>
          <a:p>
            <a:pPr lvl="0" algn="l" defTabSz="457200">
              <a:defRPr sz="1800"/>
            </a:pPr>
            <a:r>
              <a:rPr>
                <a:latin typeface="Monaco"/>
                <a:ea typeface="Monaco"/>
                <a:cs typeface="Monaco"/>
                <a:sym typeface="Monaco"/>
              </a:rPr>
              <a:t>  </a:t>
            </a:r>
            <a:r>
              <a:rPr>
                <a:solidFill>
                  <a:srgbClr val="7F007F"/>
                </a:solidFill>
                <a:latin typeface="Monaco"/>
                <a:ea typeface="Monaco"/>
                <a:cs typeface="Monaco"/>
                <a:sym typeface="Monaco"/>
              </a:rPr>
              <a:t>margin-left</a:t>
            </a:r>
            <a:r>
              <a:rPr>
                <a:latin typeface="Monaco"/>
                <a:ea typeface="Monaco"/>
                <a:cs typeface="Monaco"/>
                <a:sym typeface="Monaco"/>
              </a:rPr>
              <a:t>: </a:t>
            </a:r>
            <a:r>
              <a:rPr>
                <a:solidFill>
                  <a:srgbClr val="2A00E1"/>
                </a:solidFill>
                <a:latin typeface="Monaco"/>
                <a:ea typeface="Monaco"/>
                <a:cs typeface="Monaco"/>
                <a:sym typeface="Monaco"/>
              </a:rPr>
              <a:t>auto</a:t>
            </a:r>
            <a:r>
              <a:rPr>
                <a:latin typeface="Monaco"/>
                <a:ea typeface="Monaco"/>
                <a:cs typeface="Monaco"/>
                <a:sym typeface="Monaco"/>
              </a:rPr>
              <a:t>;</a:t>
            </a:r>
          </a:p>
          <a:p>
            <a:pPr lvl="0" algn="l" defTabSz="457200">
              <a:defRPr sz="1800"/>
            </a:pPr>
            <a:r>
              <a:rPr>
                <a:latin typeface="Monaco"/>
                <a:ea typeface="Monaco"/>
                <a:cs typeface="Monaco"/>
                <a:sym typeface="Monaco"/>
              </a:rPr>
              <a:t>  </a:t>
            </a:r>
            <a:r>
              <a:rPr>
                <a:solidFill>
                  <a:srgbClr val="7F007F"/>
                </a:solidFill>
                <a:latin typeface="Monaco"/>
                <a:ea typeface="Monaco"/>
                <a:cs typeface="Monaco"/>
                <a:sym typeface="Monaco"/>
              </a:rPr>
              <a:t>margin-right</a:t>
            </a:r>
            <a:r>
              <a:rPr>
                <a:latin typeface="Monaco"/>
                <a:ea typeface="Monaco"/>
                <a:cs typeface="Monaco"/>
                <a:sym typeface="Monaco"/>
              </a:rPr>
              <a:t>: </a:t>
            </a:r>
            <a:r>
              <a:rPr>
                <a:solidFill>
                  <a:srgbClr val="2A00E1"/>
                </a:solidFill>
                <a:latin typeface="Monaco"/>
                <a:ea typeface="Monaco"/>
                <a:cs typeface="Monaco"/>
                <a:sym typeface="Monaco"/>
              </a:rPr>
              <a:t>auto</a:t>
            </a:r>
            <a:r>
              <a:rPr>
                <a:latin typeface="Monaco"/>
                <a:ea typeface="Monaco"/>
                <a:cs typeface="Monaco"/>
                <a:sym typeface="Monaco"/>
              </a:rPr>
              <a:t>;</a:t>
            </a:r>
          </a:p>
          <a:p>
            <a:pPr lvl="0" algn="l" defTabSz="457200">
              <a:defRPr sz="1800"/>
            </a:pPr>
            <a:r>
              <a:rPr>
                <a:latin typeface="Monaco"/>
                <a:ea typeface="Monaco"/>
                <a:cs typeface="Monaco"/>
                <a:sym typeface="Monaco"/>
              </a:rPr>
              <a:t>}</a:t>
            </a:r>
          </a:p>
        </p:txBody>
      </p:sp>
      <p:sp>
        <p:nvSpPr>
          <p:cNvPr id="242" name="Shape 242"/>
          <p:cNvSpPr/>
          <p:nvPr/>
        </p:nvSpPr>
        <p:spPr>
          <a:xfrm>
            <a:off x="6632575" y="4466234"/>
            <a:ext cx="1813764" cy="359767"/>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b">
            <a:spAutoFit/>
          </a:bodyPr>
          <a:lstStyle>
            <a:lvl1pPr algn="l" defTabSz="457200">
              <a:defRPr sz="2400"/>
            </a:lvl1pPr>
          </a:lstStyle>
          <a:p>
            <a:pPr lvl="0">
              <a:defRPr sz="1800"/>
            </a:pPr>
            <a:r>
              <a:rPr sz="2400"/>
              <a:t>shortcut for...</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Shape 244"/>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defTabSz="457200">
              <a:defRPr sz="1400"/>
            </a:lvl1pPr>
          </a:lstStyle>
          <a:p>
            <a:pPr lvl="0">
              <a:defRPr sz="1800"/>
            </a:pPr>
            <a:r>
              <a:rPr sz="1400"/>
              <a:t>24</a:t>
            </a:r>
          </a:p>
        </p:txBody>
      </p:sp>
      <p:sp>
        <p:nvSpPr>
          <p:cNvPr id="245" name="Shape 245"/>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endParaRPr/>
          </a:p>
        </p:txBody>
      </p:sp>
      <p:sp>
        <p:nvSpPr>
          <p:cNvPr id="246" name="Shape 246"/>
          <p:cNvSpPr>
            <a:spLocks noGrp="1"/>
          </p:cNvSpPr>
          <p:nvPr>
            <p:ph type="body" idx="4294967295"/>
          </p:nvPr>
        </p:nvSpPr>
        <p:spPr>
          <a:xfrm>
            <a:off x="152400" y="5524500"/>
            <a:ext cx="2082800" cy="3225800"/>
          </a:xfrm>
          <a:prstGeom prst="rect">
            <a:avLst/>
          </a:prstGeom>
        </p:spPr>
        <p:txBody>
          <a:bodyPr lIns="0" tIns="0" rIns="0" bIns="0">
            <a:normAutofit/>
          </a:bodyPr>
          <a:lstStyle/>
          <a:p>
            <a:pPr lvl="0">
              <a:defRPr sz="1800"/>
            </a:pPr>
            <a:r>
              <a:rPr sz="2600"/>
              <a:t>Entire page is positioned centered within the browser</a:t>
            </a:r>
          </a:p>
        </p:txBody>
      </p:sp>
      <p:pic>
        <p:nvPicPr>
          <p:cNvPr id="247" name="image.png"/>
          <p:cNvPicPr/>
          <p:nvPr/>
        </p:nvPicPr>
        <p:blipFill>
          <a:blip r:embed="rId2">
            <a:extLst/>
          </a:blip>
          <a:stretch>
            <a:fillRect/>
          </a:stretch>
        </p:blipFill>
        <p:spPr>
          <a:xfrm>
            <a:off x="2362200" y="457200"/>
            <a:ext cx="10591800" cy="8813800"/>
          </a:xfrm>
          <a:prstGeom prst="rect">
            <a:avLst/>
          </a:prstGeom>
          <a:ln w="12700">
            <a:solidFill/>
            <a:round/>
          </a:ln>
        </p:spPr>
      </p:pic>
      <p:grpSp>
        <p:nvGrpSpPr>
          <p:cNvPr id="250" name="Group 250"/>
          <p:cNvGrpSpPr/>
          <p:nvPr/>
        </p:nvGrpSpPr>
        <p:grpSpPr>
          <a:xfrm>
            <a:off x="152400" y="3187700"/>
            <a:ext cx="2070100" cy="1320800"/>
            <a:chOff x="0" y="0"/>
            <a:chExt cx="2070100" cy="1320800"/>
          </a:xfrm>
        </p:grpSpPr>
        <p:sp>
          <p:nvSpPr>
            <p:cNvPr id="248" name="Shape 248"/>
            <p:cNvSpPr/>
            <p:nvPr/>
          </p:nvSpPr>
          <p:spPr>
            <a:xfrm>
              <a:off x="0" y="0"/>
              <a:ext cx="2070100" cy="1320800"/>
            </a:xfrm>
            <a:prstGeom prst="rect">
              <a:avLst/>
            </a:prstGeom>
            <a:noFill/>
            <a:ln w="12700" cap="flat">
              <a:solidFill>
                <a:srgbClr val="000000"/>
              </a:solidFill>
              <a:prstDash val="solid"/>
              <a:round/>
            </a:ln>
            <a:effectLst/>
          </p:spPr>
          <p:txBody>
            <a:bodyPr wrap="square" lIns="0" tIns="0" rIns="0" bIns="0" numCol="1" anchor="b">
              <a:noAutofit/>
            </a:bodyPr>
            <a:lstStyle/>
            <a:p>
              <a:pPr lvl="0" algn="l" defTabSz="457200">
                <a:defRPr sz="1400">
                  <a:latin typeface="Monaco"/>
                  <a:ea typeface="Monaco"/>
                  <a:cs typeface="Monaco"/>
                  <a:sym typeface="Monaco"/>
                </a:defRPr>
              </a:pPr>
              <a:endParaRPr/>
            </a:p>
          </p:txBody>
        </p:sp>
        <p:sp>
          <p:nvSpPr>
            <p:cNvPr id="249" name="Shape 249"/>
            <p:cNvSpPr/>
            <p:nvPr/>
          </p:nvSpPr>
          <p:spPr>
            <a:xfrm>
              <a:off x="0" y="129145"/>
              <a:ext cx="2070100" cy="119165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b">
              <a:spAutoFit/>
            </a:bodyPr>
            <a:lstStyle/>
            <a:p>
              <a:pPr lvl="0" algn="l" defTabSz="457200">
                <a:defRPr sz="1800"/>
              </a:pPr>
              <a:r>
                <a:rPr sz="1400">
                  <a:solidFill>
                    <a:srgbClr val="3F7F7F"/>
                  </a:solidFill>
                  <a:latin typeface="Monaco"/>
                  <a:ea typeface="Monaco"/>
                  <a:cs typeface="Monaco"/>
                  <a:sym typeface="Monaco"/>
                </a:rPr>
                <a:t>body</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width</a:t>
              </a:r>
              <a:r>
                <a:rPr sz="1400">
                  <a:latin typeface="Monaco"/>
                  <a:ea typeface="Monaco"/>
                  <a:cs typeface="Monaco"/>
                  <a:sym typeface="Monaco"/>
                </a:rPr>
                <a:t>: </a:t>
              </a:r>
              <a:r>
                <a:rPr sz="1400">
                  <a:solidFill>
                    <a:srgbClr val="2A00E1"/>
                  </a:solidFill>
                  <a:latin typeface="Monaco"/>
                  <a:ea typeface="Monaco"/>
                  <a:cs typeface="Monaco"/>
                  <a:sym typeface="Monaco"/>
                </a:rPr>
                <a:t>80%</a:t>
              </a:r>
              <a:r>
                <a:rPr sz="1400">
                  <a:latin typeface="Monaco"/>
                  <a:ea typeface="Monaco"/>
                  <a:cs typeface="Monaco"/>
                  <a:sym typeface="Monaco"/>
                </a:rPr>
                <a:t>;  </a:t>
              </a: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margin</a:t>
              </a:r>
              <a:r>
                <a:rPr sz="1400">
                  <a:latin typeface="Monaco"/>
                  <a:ea typeface="Monaco"/>
                  <a:cs typeface="Monaco"/>
                  <a:sym typeface="Monaco"/>
                </a:rPr>
                <a:t>: </a:t>
              </a:r>
              <a:r>
                <a:rPr sz="1400">
                  <a:solidFill>
                    <a:srgbClr val="2A00E1"/>
                  </a:solidFill>
                  <a:latin typeface="Monaco"/>
                  <a:ea typeface="Monaco"/>
                  <a:cs typeface="Monaco"/>
                  <a:sym typeface="Monaco"/>
                </a:rPr>
                <a:t>0</a:t>
              </a:r>
              <a:r>
                <a:rPr sz="1400">
                  <a:latin typeface="Monaco"/>
                  <a:ea typeface="Monaco"/>
                  <a:cs typeface="Monaco"/>
                  <a:sym typeface="Monaco"/>
                </a:rPr>
                <a:t> </a:t>
              </a:r>
              <a:r>
                <a:rPr sz="1400">
                  <a:solidFill>
                    <a:srgbClr val="2A00E1"/>
                  </a:solidFill>
                  <a:latin typeface="Monaco"/>
                  <a:ea typeface="Monaco"/>
                  <a:cs typeface="Monaco"/>
                  <a:sym typeface="Monaco"/>
                </a:rPr>
                <a:t>auto</a:t>
              </a:r>
              <a:r>
                <a:rPr sz="1400">
                  <a:latin typeface="Monaco"/>
                  <a:ea typeface="Monaco"/>
                  <a:cs typeface="Monaco"/>
                  <a:sym typeface="Monaco"/>
                </a:rPr>
                <a:t>;</a:t>
              </a:r>
            </a:p>
            <a:p>
              <a:pPr lvl="0" algn="l" defTabSz="457200">
                <a:defRPr sz="1800"/>
              </a:pPr>
              <a:r>
                <a:rPr sz="1400">
                  <a:latin typeface="Monaco"/>
                  <a:ea typeface="Monaco"/>
                  <a:cs typeface="Monaco"/>
                  <a:sym typeface="Monaco"/>
                </a:rPr>
                <a:t>}</a:t>
              </a:r>
            </a:p>
          </p:txBody>
        </p:sp>
      </p:gr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Shape 252"/>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defTabSz="457200">
              <a:defRPr sz="1400"/>
            </a:lvl1pPr>
          </a:lstStyle>
          <a:p>
            <a:pPr lvl="0">
              <a:defRPr sz="1800"/>
            </a:pPr>
            <a:r>
              <a:rPr sz="1400"/>
              <a:t>25</a:t>
            </a:r>
          </a:p>
        </p:txBody>
      </p:sp>
      <p:sp>
        <p:nvSpPr>
          <p:cNvPr id="253" name="Shape 253"/>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defRPr sz="1800"/>
            </a:pPr>
            <a:r>
              <a:rPr sz="4200"/>
              <a:t>Float</a:t>
            </a:r>
          </a:p>
        </p:txBody>
      </p:sp>
      <p:sp>
        <p:nvSpPr>
          <p:cNvPr id="254" name="Shape 254"/>
          <p:cNvSpPr>
            <a:spLocks noGrp="1"/>
          </p:cNvSpPr>
          <p:nvPr>
            <p:ph type="body" idx="4294967295"/>
          </p:nvPr>
        </p:nvSpPr>
        <p:spPr>
          <a:xfrm>
            <a:off x="304799" y="4000500"/>
            <a:ext cx="4483102" cy="5499100"/>
          </a:xfrm>
          <a:prstGeom prst="rect">
            <a:avLst/>
          </a:prstGeom>
        </p:spPr>
        <p:txBody>
          <a:bodyPr lIns="0" tIns="0" rIns="0" bIns="0">
            <a:normAutofit/>
          </a:bodyPr>
          <a:lstStyle/>
          <a:p>
            <a:pPr lvl="0">
              <a:defRPr sz="1800"/>
            </a:pPr>
            <a:r>
              <a:rPr sz="2600"/>
              <a:t>Width of maincontent is to be 80% of it</a:t>
            </a:r>
            <a:r>
              <a:rPr sz="2600">
                <a:latin typeface="Arial"/>
                <a:ea typeface="Arial"/>
                <a:cs typeface="Arial"/>
                <a:sym typeface="Arial"/>
              </a:rPr>
              <a:t>’</a:t>
            </a:r>
            <a:r>
              <a:rPr sz="2600"/>
              <a:t>s container , which in turn is 80% of its container.</a:t>
            </a:r>
          </a:p>
          <a:p>
            <a:pPr lvl="0">
              <a:spcBef>
                <a:spcPts val="1700"/>
              </a:spcBef>
              <a:defRPr sz="1800"/>
            </a:pPr>
            <a:r>
              <a:rPr sz="2600"/>
              <a:t>Maincontent is a </a:t>
            </a:r>
            <a:r>
              <a:rPr sz="2600">
                <a:latin typeface="Arial"/>
                <a:ea typeface="Arial"/>
                <a:cs typeface="Arial"/>
                <a:sym typeface="Arial"/>
              </a:rPr>
              <a:t>“</a:t>
            </a:r>
            <a:r>
              <a:rPr sz="2600"/>
              <a:t>floated</a:t>
            </a:r>
            <a:r>
              <a:rPr sz="2600">
                <a:latin typeface="Arial"/>
                <a:ea typeface="Arial"/>
                <a:cs typeface="Arial"/>
                <a:sym typeface="Arial"/>
              </a:rPr>
              <a:t>”</a:t>
            </a:r>
            <a:r>
              <a:rPr sz="2600"/>
              <a:t> box shifted to the right until its margin edge touches the padding edge of the containing block (or the margin edge of another floated element).</a:t>
            </a:r>
          </a:p>
        </p:txBody>
      </p:sp>
      <p:grpSp>
        <p:nvGrpSpPr>
          <p:cNvPr id="257" name="Group 257"/>
          <p:cNvGrpSpPr/>
          <p:nvPr/>
        </p:nvGrpSpPr>
        <p:grpSpPr>
          <a:xfrm>
            <a:off x="520700" y="2095500"/>
            <a:ext cx="3022600" cy="1689100"/>
            <a:chOff x="0" y="0"/>
            <a:chExt cx="3022600" cy="1689100"/>
          </a:xfrm>
        </p:grpSpPr>
        <p:sp>
          <p:nvSpPr>
            <p:cNvPr id="255" name="Shape 255"/>
            <p:cNvSpPr/>
            <p:nvPr/>
          </p:nvSpPr>
          <p:spPr>
            <a:xfrm>
              <a:off x="0" y="0"/>
              <a:ext cx="3022600" cy="1689100"/>
            </a:xfrm>
            <a:prstGeom prst="rect">
              <a:avLst/>
            </a:prstGeom>
            <a:noFill/>
            <a:ln w="12700" cap="flat">
              <a:solidFill>
                <a:srgbClr val="000000"/>
              </a:solidFill>
              <a:prstDash val="solid"/>
              <a:round/>
            </a:ln>
            <a:effectLst/>
          </p:spPr>
          <p:txBody>
            <a:bodyPr wrap="square" lIns="0" tIns="0" rIns="0" bIns="0" numCol="1" anchor="b">
              <a:noAutofit/>
            </a:bodyPr>
            <a:lstStyle/>
            <a:p>
              <a:pPr lvl="0" algn="l" defTabSz="457200">
                <a:defRPr sz="1800">
                  <a:latin typeface="Monaco"/>
                  <a:ea typeface="Monaco"/>
                  <a:cs typeface="Monaco"/>
                  <a:sym typeface="Monaco"/>
                </a:defRPr>
              </a:pPr>
              <a:endParaRPr/>
            </a:p>
          </p:txBody>
        </p:sp>
        <p:sp>
          <p:nvSpPr>
            <p:cNvPr id="256" name="Shape 256"/>
            <p:cNvSpPr/>
            <p:nvPr/>
          </p:nvSpPr>
          <p:spPr>
            <a:xfrm>
              <a:off x="0" y="120687"/>
              <a:ext cx="3022600" cy="156841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b">
              <a:spAutoFit/>
            </a:bodyPr>
            <a:lstStyle/>
            <a:p>
              <a:pPr lvl="0" algn="l" defTabSz="457200">
                <a:defRPr sz="1800"/>
              </a:pPr>
              <a:r>
                <a:rPr>
                  <a:solidFill>
                    <a:srgbClr val="3F7F7F"/>
                  </a:solidFill>
                  <a:latin typeface="Monaco"/>
                  <a:ea typeface="Monaco"/>
                  <a:cs typeface="Monaco"/>
                  <a:sym typeface="Monaco"/>
                </a:rPr>
                <a:t>#maincontent</a:t>
              </a:r>
              <a:r>
                <a:rPr>
                  <a:latin typeface="Monaco"/>
                  <a:ea typeface="Monaco"/>
                  <a:cs typeface="Monaco"/>
                  <a:sym typeface="Monaco"/>
                </a:rPr>
                <a:t> </a:t>
              </a:r>
            </a:p>
            <a:p>
              <a:pPr lvl="0" algn="l" defTabSz="457200">
                <a:defRPr sz="1800"/>
              </a:pPr>
              <a:r>
                <a:rPr>
                  <a:latin typeface="Monaco"/>
                  <a:ea typeface="Monaco"/>
                  <a:cs typeface="Monaco"/>
                  <a:sym typeface="Monaco"/>
                </a:rPr>
                <a:t>{  </a:t>
              </a:r>
            </a:p>
            <a:p>
              <a:pPr lvl="0" algn="l" defTabSz="457200">
                <a:defRPr sz="1800"/>
              </a:pPr>
              <a:r>
                <a:rPr>
                  <a:latin typeface="Monaco"/>
                  <a:ea typeface="Monaco"/>
                  <a:cs typeface="Monaco"/>
                  <a:sym typeface="Monaco"/>
                </a:rPr>
                <a:t>  </a:t>
              </a:r>
              <a:r>
                <a:rPr>
                  <a:solidFill>
                    <a:srgbClr val="7F007F"/>
                  </a:solidFill>
                  <a:latin typeface="Monaco"/>
                  <a:ea typeface="Monaco"/>
                  <a:cs typeface="Monaco"/>
                  <a:sym typeface="Monaco"/>
                </a:rPr>
                <a:t>width</a:t>
              </a:r>
              <a:r>
                <a:rPr>
                  <a:latin typeface="Monaco"/>
                  <a:ea typeface="Monaco"/>
                  <a:cs typeface="Monaco"/>
                  <a:sym typeface="Monaco"/>
                </a:rPr>
                <a:t>: </a:t>
              </a:r>
              <a:r>
                <a:rPr>
                  <a:solidFill>
                    <a:srgbClr val="2A00E1"/>
                  </a:solidFill>
                  <a:latin typeface="Monaco"/>
                  <a:ea typeface="Monaco"/>
                  <a:cs typeface="Monaco"/>
                  <a:sym typeface="Monaco"/>
                </a:rPr>
                <a:t>80%</a:t>
              </a:r>
              <a:r>
                <a:rPr>
                  <a:latin typeface="Monaco"/>
                  <a:ea typeface="Monaco"/>
                  <a:cs typeface="Monaco"/>
                  <a:sym typeface="Monaco"/>
                </a:rPr>
                <a:t>;</a:t>
              </a:r>
            </a:p>
            <a:p>
              <a:pPr lvl="0" algn="l" defTabSz="457200">
                <a:defRPr sz="1800"/>
              </a:pPr>
              <a:r>
                <a:rPr>
                  <a:latin typeface="Monaco"/>
                  <a:ea typeface="Monaco"/>
                  <a:cs typeface="Monaco"/>
                  <a:sym typeface="Monaco"/>
                </a:rPr>
                <a:t>  </a:t>
              </a:r>
              <a:r>
                <a:rPr>
                  <a:solidFill>
                    <a:srgbClr val="7F007F"/>
                  </a:solidFill>
                  <a:latin typeface="Monaco"/>
                  <a:ea typeface="Monaco"/>
                  <a:cs typeface="Monaco"/>
                  <a:sym typeface="Monaco"/>
                </a:rPr>
                <a:t>float</a:t>
              </a:r>
              <a:r>
                <a:rPr>
                  <a:latin typeface="Monaco"/>
                  <a:ea typeface="Monaco"/>
                  <a:cs typeface="Monaco"/>
                  <a:sym typeface="Monaco"/>
                </a:rPr>
                <a:t>: </a:t>
              </a:r>
              <a:r>
                <a:rPr>
                  <a:solidFill>
                    <a:srgbClr val="2A00E1"/>
                  </a:solidFill>
                  <a:latin typeface="Monaco"/>
                  <a:ea typeface="Monaco"/>
                  <a:cs typeface="Monaco"/>
                  <a:sym typeface="Monaco"/>
                </a:rPr>
                <a:t>right</a:t>
              </a:r>
              <a:r>
                <a:rPr>
                  <a:latin typeface="Monaco"/>
                  <a:ea typeface="Monaco"/>
                  <a:cs typeface="Monaco"/>
                  <a:sym typeface="Monaco"/>
                </a:rPr>
                <a:t>;  </a:t>
              </a:r>
            </a:p>
            <a:p>
              <a:pPr lvl="0" algn="l" defTabSz="457200">
                <a:defRPr sz="1800"/>
              </a:pPr>
              <a:r>
                <a:rPr>
                  <a:latin typeface="Monaco"/>
                  <a:ea typeface="Monaco"/>
                  <a:cs typeface="Monaco"/>
                  <a:sym typeface="Monaco"/>
                </a:rPr>
                <a:t>}</a:t>
              </a:r>
            </a:p>
          </p:txBody>
        </p:sp>
      </p:grpSp>
      <p:pic>
        <p:nvPicPr>
          <p:cNvPr id="258" name="image.png"/>
          <p:cNvPicPr/>
          <p:nvPr/>
        </p:nvPicPr>
        <p:blipFill>
          <a:blip r:embed="rId2">
            <a:extLst/>
          </a:blip>
          <a:stretch>
            <a:fillRect/>
          </a:stretch>
        </p:blipFill>
        <p:spPr>
          <a:xfrm>
            <a:off x="4826000" y="1155700"/>
            <a:ext cx="8128000" cy="6783388"/>
          </a:xfrm>
          <a:prstGeom prst="rect">
            <a:avLst/>
          </a:prstGeom>
          <a:ln w="12700">
            <a:solidFill/>
            <a:round/>
          </a:ln>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Shape 260"/>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defTabSz="457200">
              <a:defRPr sz="1400"/>
            </a:lvl1pPr>
          </a:lstStyle>
          <a:p>
            <a:pPr lvl="0">
              <a:defRPr sz="1800"/>
            </a:pPr>
            <a:r>
              <a:rPr sz="1400"/>
              <a:t>26</a:t>
            </a:r>
          </a:p>
        </p:txBody>
      </p:sp>
      <p:sp>
        <p:nvSpPr>
          <p:cNvPr id="261" name="Shape 261"/>
          <p:cNvSpPr>
            <a:spLocks noGrp="1"/>
          </p:cNvSpPr>
          <p:nvPr>
            <p:ph type="title" idx="4294967295"/>
          </p:nvPr>
        </p:nvSpPr>
        <p:spPr>
          <a:xfrm>
            <a:off x="571500" y="152400"/>
            <a:ext cx="11861800" cy="723900"/>
          </a:xfrm>
          <a:prstGeom prst="rect">
            <a:avLst/>
          </a:prstGeom>
          <a:noFill/>
        </p:spPr>
        <p:txBody>
          <a:bodyPr lIns="0" tIns="0" rIns="0" bIns="0">
            <a:normAutofit/>
          </a:bodyPr>
          <a:lstStyle>
            <a:lvl1pPr defTabSz="905255">
              <a:defRPr sz="4158"/>
            </a:lvl1pPr>
          </a:lstStyle>
          <a:p>
            <a:pPr lvl="0">
              <a:defRPr sz="1800"/>
            </a:pPr>
            <a:r>
              <a:rPr sz="4158"/>
              <a:t>Show Borders (temporarily)</a:t>
            </a:r>
          </a:p>
        </p:txBody>
      </p:sp>
      <p:sp>
        <p:nvSpPr>
          <p:cNvPr id="262" name="Shape 262"/>
          <p:cNvSpPr>
            <a:spLocks noGrp="1"/>
          </p:cNvSpPr>
          <p:nvPr>
            <p:ph type="body" idx="4294967295"/>
          </p:nvPr>
        </p:nvSpPr>
        <p:spPr>
          <a:xfrm>
            <a:off x="508000" y="8534400"/>
            <a:ext cx="11645900" cy="1066800"/>
          </a:xfrm>
          <a:prstGeom prst="rect">
            <a:avLst/>
          </a:prstGeom>
        </p:spPr>
        <p:txBody>
          <a:bodyPr lIns="0" tIns="0" rIns="0" bIns="0">
            <a:normAutofit/>
          </a:bodyPr>
          <a:lstStyle/>
          <a:p>
            <a:pPr lvl="0">
              <a:defRPr sz="1800"/>
            </a:pPr>
            <a:r>
              <a:rPr sz="2600"/>
              <a:t>Show a dashed border around the maincontent to better understand the layout behaviour</a:t>
            </a:r>
          </a:p>
        </p:txBody>
      </p:sp>
      <p:sp>
        <p:nvSpPr>
          <p:cNvPr id="263" name="Shape 263"/>
          <p:cNvSpPr/>
          <p:nvPr/>
        </p:nvSpPr>
        <p:spPr>
          <a:xfrm>
            <a:off x="355600" y="2508287"/>
            <a:ext cx="3180594" cy="1898614"/>
          </a:xfrm>
          <a:prstGeom prst="rect">
            <a:avLst/>
          </a:prstGeom>
          <a:ln w="12700">
            <a:solidFill/>
            <a:round/>
          </a:ln>
          <a:extLst>
            <a:ext uri="{C572A759-6A51-4108-AA02-DFA0A04FC94B}">
              <ma14:wrappingTextBoxFlag xmlns:ma14="http://schemas.microsoft.com/office/mac/drawingml/2011/main" xmlns="" val="1"/>
            </a:ext>
          </a:extLst>
        </p:spPr>
        <p:txBody>
          <a:bodyPr wrap="none" lIns="0" tIns="0" rIns="0" bIns="0" anchor="b">
            <a:spAutoFit/>
          </a:bodyPr>
          <a:lstStyle/>
          <a:p>
            <a:pPr lvl="0" algn="l" defTabSz="457200">
              <a:defRPr sz="1800"/>
            </a:pPr>
            <a:r>
              <a:rPr>
                <a:solidFill>
                  <a:srgbClr val="3F7F7F"/>
                </a:solidFill>
                <a:latin typeface="Monaco"/>
                <a:ea typeface="Monaco"/>
                <a:cs typeface="Monaco"/>
                <a:sym typeface="Monaco"/>
              </a:rPr>
              <a:t>#maincontent</a:t>
            </a:r>
            <a:r>
              <a:rPr>
                <a:latin typeface="Monaco"/>
                <a:ea typeface="Monaco"/>
                <a:cs typeface="Monaco"/>
                <a:sym typeface="Monaco"/>
              </a:rPr>
              <a:t> </a:t>
            </a:r>
          </a:p>
          <a:p>
            <a:pPr lvl="0" algn="l" defTabSz="457200">
              <a:defRPr sz="1800"/>
            </a:pPr>
            <a:r>
              <a:rPr>
                <a:latin typeface="Monaco"/>
                <a:ea typeface="Monaco"/>
                <a:cs typeface="Monaco"/>
                <a:sym typeface="Monaco"/>
              </a:rPr>
              <a:t>{  </a:t>
            </a:r>
          </a:p>
          <a:p>
            <a:pPr lvl="0" algn="l" defTabSz="457200">
              <a:defRPr sz="1800"/>
            </a:pPr>
            <a:r>
              <a:rPr>
                <a:latin typeface="Monaco"/>
                <a:ea typeface="Monaco"/>
                <a:cs typeface="Monaco"/>
                <a:sym typeface="Monaco"/>
              </a:rPr>
              <a:t>  </a:t>
            </a:r>
            <a:r>
              <a:rPr>
                <a:solidFill>
                  <a:srgbClr val="7F007F"/>
                </a:solidFill>
                <a:latin typeface="Monaco"/>
                <a:ea typeface="Monaco"/>
                <a:cs typeface="Monaco"/>
                <a:sym typeface="Monaco"/>
              </a:rPr>
              <a:t>width</a:t>
            </a:r>
            <a:r>
              <a:rPr>
                <a:latin typeface="Monaco"/>
                <a:ea typeface="Monaco"/>
                <a:cs typeface="Monaco"/>
                <a:sym typeface="Monaco"/>
              </a:rPr>
              <a:t>: </a:t>
            </a:r>
            <a:r>
              <a:rPr>
                <a:solidFill>
                  <a:srgbClr val="2A00E1"/>
                </a:solidFill>
                <a:latin typeface="Monaco"/>
                <a:ea typeface="Monaco"/>
                <a:cs typeface="Monaco"/>
                <a:sym typeface="Monaco"/>
              </a:rPr>
              <a:t>80%</a:t>
            </a:r>
            <a:r>
              <a:rPr>
                <a:latin typeface="Monaco"/>
                <a:ea typeface="Monaco"/>
                <a:cs typeface="Monaco"/>
                <a:sym typeface="Monaco"/>
              </a:rPr>
              <a:t>;</a:t>
            </a:r>
          </a:p>
          <a:p>
            <a:pPr lvl="0" algn="l" defTabSz="457200">
              <a:defRPr sz="1800"/>
            </a:pPr>
            <a:r>
              <a:rPr>
                <a:latin typeface="Monaco"/>
                <a:ea typeface="Monaco"/>
                <a:cs typeface="Monaco"/>
                <a:sym typeface="Monaco"/>
              </a:rPr>
              <a:t>  </a:t>
            </a:r>
            <a:r>
              <a:rPr>
                <a:solidFill>
                  <a:srgbClr val="7F007F"/>
                </a:solidFill>
                <a:latin typeface="Monaco"/>
                <a:ea typeface="Monaco"/>
                <a:cs typeface="Monaco"/>
                <a:sym typeface="Monaco"/>
              </a:rPr>
              <a:t>float</a:t>
            </a:r>
            <a:r>
              <a:rPr>
                <a:latin typeface="Monaco"/>
                <a:ea typeface="Monaco"/>
                <a:cs typeface="Monaco"/>
                <a:sym typeface="Monaco"/>
              </a:rPr>
              <a:t>: </a:t>
            </a:r>
            <a:r>
              <a:rPr>
                <a:solidFill>
                  <a:srgbClr val="2A00E1"/>
                </a:solidFill>
                <a:latin typeface="Monaco"/>
                <a:ea typeface="Monaco"/>
                <a:cs typeface="Monaco"/>
                <a:sym typeface="Monaco"/>
              </a:rPr>
              <a:t>right</a:t>
            </a:r>
            <a:r>
              <a:rPr>
                <a:latin typeface="Monaco"/>
                <a:ea typeface="Monaco"/>
                <a:cs typeface="Monaco"/>
                <a:sym typeface="Monaco"/>
              </a:rPr>
              <a:t>;  </a:t>
            </a:r>
          </a:p>
          <a:p>
            <a:pPr lvl="0" algn="l" defTabSz="457200">
              <a:defRPr sz="1800"/>
            </a:pPr>
            <a:r>
              <a:rPr>
                <a:latin typeface="Monaco"/>
                <a:ea typeface="Monaco"/>
                <a:cs typeface="Monaco"/>
                <a:sym typeface="Monaco"/>
              </a:rPr>
              <a:t>  </a:t>
            </a:r>
            <a:r>
              <a:rPr>
                <a:solidFill>
                  <a:srgbClr val="7F007F"/>
                </a:solidFill>
                <a:latin typeface="Monaco"/>
                <a:ea typeface="Monaco"/>
                <a:cs typeface="Monaco"/>
                <a:sym typeface="Monaco"/>
              </a:rPr>
              <a:t>border</a:t>
            </a:r>
            <a:r>
              <a:rPr>
                <a:latin typeface="Monaco"/>
                <a:ea typeface="Monaco"/>
                <a:cs typeface="Monaco"/>
                <a:sym typeface="Monaco"/>
              </a:rPr>
              <a:t>: </a:t>
            </a:r>
            <a:r>
              <a:rPr>
                <a:solidFill>
                  <a:srgbClr val="2A00E1"/>
                </a:solidFill>
                <a:latin typeface="Monaco"/>
                <a:ea typeface="Monaco"/>
                <a:cs typeface="Monaco"/>
                <a:sym typeface="Monaco"/>
              </a:rPr>
              <a:t>dashed</a:t>
            </a:r>
            <a:r>
              <a:rPr>
                <a:latin typeface="Monaco"/>
                <a:ea typeface="Monaco"/>
                <a:cs typeface="Monaco"/>
                <a:sym typeface="Monaco"/>
              </a:rPr>
              <a:t> </a:t>
            </a:r>
            <a:r>
              <a:rPr>
                <a:solidFill>
                  <a:srgbClr val="2A00E1"/>
                </a:solidFill>
                <a:latin typeface="Monaco"/>
                <a:ea typeface="Monaco"/>
                <a:cs typeface="Monaco"/>
                <a:sym typeface="Monaco"/>
              </a:rPr>
              <a:t>thin</a:t>
            </a:r>
            <a:r>
              <a:rPr>
                <a:latin typeface="Monaco"/>
                <a:ea typeface="Monaco"/>
                <a:cs typeface="Monaco"/>
                <a:sym typeface="Monaco"/>
              </a:rPr>
              <a:t>;</a:t>
            </a:r>
          </a:p>
          <a:p>
            <a:pPr lvl="0" algn="l" defTabSz="457200">
              <a:defRPr sz="1800"/>
            </a:pPr>
            <a:r>
              <a:rPr>
                <a:latin typeface="Monaco"/>
                <a:ea typeface="Monaco"/>
                <a:cs typeface="Monaco"/>
                <a:sym typeface="Monaco"/>
              </a:rPr>
              <a:t>}</a:t>
            </a:r>
          </a:p>
        </p:txBody>
      </p:sp>
      <p:pic>
        <p:nvPicPr>
          <p:cNvPr id="264" name="image.png"/>
          <p:cNvPicPr/>
          <p:nvPr/>
        </p:nvPicPr>
        <p:blipFill>
          <a:blip r:embed="rId2">
            <a:extLst/>
          </a:blip>
          <a:stretch>
            <a:fillRect/>
          </a:stretch>
        </p:blipFill>
        <p:spPr>
          <a:xfrm>
            <a:off x="3771900" y="977900"/>
            <a:ext cx="9067800" cy="7559675"/>
          </a:xfrm>
          <a:prstGeom prst="rect">
            <a:avLst/>
          </a:prstGeom>
          <a:ln w="12700">
            <a:solidFill/>
            <a:round/>
          </a:ln>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Shape 266"/>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defTabSz="457200">
              <a:defRPr sz="1400"/>
            </a:lvl1pPr>
          </a:lstStyle>
          <a:p>
            <a:pPr lvl="0">
              <a:defRPr sz="1800"/>
            </a:pPr>
            <a:r>
              <a:rPr sz="1400"/>
              <a:t>27</a:t>
            </a:r>
          </a:p>
        </p:txBody>
      </p:sp>
      <p:sp>
        <p:nvSpPr>
          <p:cNvPr id="267" name="Shape 267"/>
          <p:cNvSpPr>
            <a:spLocks noGrp="1"/>
          </p:cNvSpPr>
          <p:nvPr>
            <p:ph type="title" idx="4294967295"/>
          </p:nvPr>
        </p:nvSpPr>
        <p:spPr>
          <a:xfrm>
            <a:off x="609600" y="12700"/>
            <a:ext cx="3644900" cy="2019300"/>
          </a:xfrm>
          <a:prstGeom prst="rect">
            <a:avLst/>
          </a:prstGeom>
          <a:noFill/>
        </p:spPr>
        <p:txBody>
          <a:bodyPr lIns="0" tIns="0" rIns="0" bIns="0">
            <a:normAutofit/>
          </a:bodyPr>
          <a:lstStyle/>
          <a:p>
            <a:pPr lvl="0">
              <a:defRPr sz="1800"/>
            </a:pPr>
            <a:r>
              <a:rPr sz="4200"/>
              <a:t>Navigation </a:t>
            </a:r>
            <a:br>
              <a:rPr sz="4200"/>
            </a:br>
            <a:r>
              <a:rPr sz="4200"/>
              <a:t>- take 1</a:t>
            </a:r>
          </a:p>
        </p:txBody>
      </p:sp>
      <p:sp>
        <p:nvSpPr>
          <p:cNvPr id="268" name="Shape 268"/>
          <p:cNvSpPr>
            <a:spLocks noGrp="1"/>
          </p:cNvSpPr>
          <p:nvPr>
            <p:ph type="body" idx="4294967295"/>
          </p:nvPr>
        </p:nvSpPr>
        <p:spPr>
          <a:xfrm>
            <a:off x="584200" y="7175500"/>
            <a:ext cx="11671300" cy="2273300"/>
          </a:xfrm>
          <a:prstGeom prst="rect">
            <a:avLst/>
          </a:prstGeom>
        </p:spPr>
        <p:txBody>
          <a:bodyPr lIns="0" tIns="0" rIns="0" bIns="0">
            <a:normAutofit/>
          </a:bodyPr>
          <a:lstStyle/>
          <a:p>
            <a:pPr lvl="0">
              <a:defRPr sz="1800"/>
            </a:pPr>
            <a:r>
              <a:rPr sz="2600"/>
              <a:t>Resize the navigation to be 20% of container</a:t>
            </a:r>
          </a:p>
          <a:p>
            <a:pPr lvl="0">
              <a:spcBef>
                <a:spcPts val="1100"/>
              </a:spcBef>
              <a:defRPr sz="1800"/>
            </a:pPr>
            <a:r>
              <a:rPr sz="2600"/>
              <a:t>Float left</a:t>
            </a:r>
          </a:p>
          <a:p>
            <a:pPr lvl="0">
              <a:spcBef>
                <a:spcPts val="1100"/>
              </a:spcBef>
              <a:defRPr sz="1800"/>
            </a:pPr>
            <a:r>
              <a:rPr sz="2600"/>
              <a:t>However, as width does not include padding &amp; margins, this is too wide to fit on </a:t>
            </a:r>
            <a:r>
              <a:rPr sz="2600">
                <a:latin typeface="Arial"/>
                <a:ea typeface="Arial"/>
                <a:cs typeface="Arial"/>
                <a:sym typeface="Arial"/>
              </a:rPr>
              <a:t>“</a:t>
            </a:r>
            <a:r>
              <a:rPr sz="2600"/>
              <a:t>row</a:t>
            </a:r>
            <a:r>
              <a:rPr sz="2600">
                <a:latin typeface="Arial"/>
                <a:ea typeface="Arial"/>
                <a:cs typeface="Arial"/>
                <a:sym typeface="Arial"/>
              </a:rPr>
              <a:t>”</a:t>
            </a:r>
            <a:r>
              <a:rPr sz="2600"/>
              <a:t> with maincontent, so </a:t>
            </a:r>
            <a:r>
              <a:rPr sz="2600">
                <a:latin typeface="Arial"/>
                <a:ea typeface="Arial"/>
                <a:cs typeface="Arial"/>
                <a:sym typeface="Arial"/>
              </a:rPr>
              <a:t>“</a:t>
            </a:r>
            <a:r>
              <a:rPr sz="2600"/>
              <a:t>flows</a:t>
            </a:r>
            <a:r>
              <a:rPr sz="2600">
                <a:latin typeface="Arial"/>
                <a:ea typeface="Arial"/>
                <a:cs typeface="Arial"/>
                <a:sym typeface="Arial"/>
              </a:rPr>
              <a:t>”</a:t>
            </a:r>
            <a:r>
              <a:rPr sz="2600"/>
              <a:t> below it</a:t>
            </a:r>
          </a:p>
        </p:txBody>
      </p:sp>
      <p:sp>
        <p:nvSpPr>
          <p:cNvPr id="269" name="Shape 269"/>
          <p:cNvSpPr/>
          <p:nvPr/>
        </p:nvSpPr>
        <p:spPr>
          <a:xfrm>
            <a:off x="190500" y="2940087"/>
            <a:ext cx="3180594" cy="1898614"/>
          </a:xfrm>
          <a:prstGeom prst="rect">
            <a:avLst/>
          </a:prstGeom>
          <a:ln w="12700">
            <a:solidFill/>
            <a:round/>
          </a:ln>
          <a:extLst>
            <a:ext uri="{C572A759-6A51-4108-AA02-DFA0A04FC94B}">
              <ma14:wrappingTextBoxFlag xmlns:ma14="http://schemas.microsoft.com/office/mac/drawingml/2011/main" xmlns="" val="1"/>
            </a:ext>
          </a:extLst>
        </p:spPr>
        <p:txBody>
          <a:bodyPr wrap="none" lIns="0" tIns="0" rIns="0" bIns="0" anchor="b">
            <a:spAutoFit/>
          </a:bodyPr>
          <a:lstStyle/>
          <a:p>
            <a:pPr lvl="0" algn="l" defTabSz="457200">
              <a:defRPr sz="1800"/>
            </a:pPr>
            <a:r>
              <a:rPr>
                <a:solidFill>
                  <a:srgbClr val="3F7F7F"/>
                </a:solidFill>
                <a:latin typeface="Monaco"/>
                <a:ea typeface="Monaco"/>
                <a:cs typeface="Monaco"/>
                <a:sym typeface="Monaco"/>
              </a:rPr>
              <a:t>#navigation</a:t>
            </a:r>
            <a:r>
              <a:rPr>
                <a:latin typeface="Monaco"/>
                <a:ea typeface="Monaco"/>
                <a:cs typeface="Monaco"/>
                <a:sym typeface="Monaco"/>
              </a:rPr>
              <a:t> </a:t>
            </a:r>
          </a:p>
          <a:p>
            <a:pPr lvl="0" algn="l" defTabSz="457200">
              <a:defRPr sz="1800"/>
            </a:pPr>
            <a:r>
              <a:rPr>
                <a:latin typeface="Monaco"/>
                <a:ea typeface="Monaco"/>
                <a:cs typeface="Monaco"/>
                <a:sym typeface="Monaco"/>
              </a:rPr>
              <a:t>{  </a:t>
            </a:r>
          </a:p>
          <a:p>
            <a:pPr lvl="0" algn="l" defTabSz="457200">
              <a:defRPr sz="1800"/>
            </a:pPr>
            <a:r>
              <a:rPr>
                <a:latin typeface="Monaco"/>
                <a:ea typeface="Monaco"/>
                <a:cs typeface="Monaco"/>
                <a:sym typeface="Monaco"/>
              </a:rPr>
              <a:t>  </a:t>
            </a:r>
            <a:r>
              <a:rPr>
                <a:solidFill>
                  <a:srgbClr val="7F007F"/>
                </a:solidFill>
                <a:latin typeface="Monaco"/>
                <a:ea typeface="Monaco"/>
                <a:cs typeface="Monaco"/>
                <a:sym typeface="Monaco"/>
              </a:rPr>
              <a:t>width</a:t>
            </a:r>
            <a:r>
              <a:rPr>
                <a:latin typeface="Monaco"/>
                <a:ea typeface="Monaco"/>
                <a:cs typeface="Monaco"/>
                <a:sym typeface="Monaco"/>
              </a:rPr>
              <a:t>: </a:t>
            </a:r>
            <a:r>
              <a:rPr>
                <a:solidFill>
                  <a:srgbClr val="2A00E1"/>
                </a:solidFill>
                <a:latin typeface="Monaco"/>
                <a:ea typeface="Monaco"/>
                <a:cs typeface="Monaco"/>
                <a:sym typeface="Monaco"/>
              </a:rPr>
              <a:t>20%</a:t>
            </a:r>
            <a:r>
              <a:rPr>
                <a:latin typeface="Monaco"/>
                <a:ea typeface="Monaco"/>
                <a:cs typeface="Monaco"/>
                <a:sym typeface="Monaco"/>
              </a:rPr>
              <a:t>;   </a:t>
            </a:r>
          </a:p>
          <a:p>
            <a:pPr lvl="0" algn="l" defTabSz="457200">
              <a:defRPr sz="1800"/>
            </a:pPr>
            <a:r>
              <a:rPr>
                <a:latin typeface="Monaco"/>
                <a:ea typeface="Monaco"/>
                <a:cs typeface="Monaco"/>
                <a:sym typeface="Monaco"/>
              </a:rPr>
              <a:t>  </a:t>
            </a:r>
            <a:r>
              <a:rPr>
                <a:solidFill>
                  <a:srgbClr val="7F007F"/>
                </a:solidFill>
                <a:latin typeface="Monaco"/>
                <a:ea typeface="Monaco"/>
                <a:cs typeface="Monaco"/>
                <a:sym typeface="Monaco"/>
              </a:rPr>
              <a:t>float</a:t>
            </a:r>
            <a:r>
              <a:rPr>
                <a:latin typeface="Monaco"/>
                <a:ea typeface="Monaco"/>
                <a:cs typeface="Monaco"/>
                <a:sym typeface="Monaco"/>
              </a:rPr>
              <a:t>: </a:t>
            </a:r>
            <a:r>
              <a:rPr>
                <a:solidFill>
                  <a:srgbClr val="2A00E1"/>
                </a:solidFill>
                <a:latin typeface="Monaco"/>
                <a:ea typeface="Monaco"/>
                <a:cs typeface="Monaco"/>
                <a:sym typeface="Monaco"/>
              </a:rPr>
              <a:t>left</a:t>
            </a:r>
            <a:r>
              <a:rPr>
                <a:latin typeface="Monaco"/>
                <a:ea typeface="Monaco"/>
                <a:cs typeface="Monaco"/>
                <a:sym typeface="Monaco"/>
              </a:rPr>
              <a:t>;  </a:t>
            </a:r>
          </a:p>
          <a:p>
            <a:pPr lvl="0" algn="l" defTabSz="457200">
              <a:defRPr sz="1800"/>
            </a:pPr>
            <a:r>
              <a:rPr>
                <a:latin typeface="Monaco"/>
                <a:ea typeface="Monaco"/>
                <a:cs typeface="Monaco"/>
                <a:sym typeface="Monaco"/>
              </a:rPr>
              <a:t>  </a:t>
            </a:r>
            <a:r>
              <a:rPr>
                <a:solidFill>
                  <a:srgbClr val="7F007F"/>
                </a:solidFill>
                <a:latin typeface="Monaco"/>
                <a:ea typeface="Monaco"/>
                <a:cs typeface="Monaco"/>
                <a:sym typeface="Monaco"/>
              </a:rPr>
              <a:t>border</a:t>
            </a:r>
            <a:r>
              <a:rPr>
                <a:latin typeface="Monaco"/>
                <a:ea typeface="Monaco"/>
                <a:cs typeface="Monaco"/>
                <a:sym typeface="Monaco"/>
              </a:rPr>
              <a:t>: </a:t>
            </a:r>
            <a:r>
              <a:rPr>
                <a:solidFill>
                  <a:srgbClr val="2A00E1"/>
                </a:solidFill>
                <a:latin typeface="Monaco"/>
                <a:ea typeface="Monaco"/>
                <a:cs typeface="Monaco"/>
                <a:sym typeface="Monaco"/>
              </a:rPr>
              <a:t>dashed</a:t>
            </a:r>
            <a:r>
              <a:rPr>
                <a:latin typeface="Monaco"/>
                <a:ea typeface="Monaco"/>
                <a:cs typeface="Monaco"/>
                <a:sym typeface="Monaco"/>
              </a:rPr>
              <a:t> </a:t>
            </a:r>
            <a:r>
              <a:rPr>
                <a:solidFill>
                  <a:srgbClr val="2A00E1"/>
                </a:solidFill>
                <a:latin typeface="Monaco"/>
                <a:ea typeface="Monaco"/>
                <a:cs typeface="Monaco"/>
                <a:sym typeface="Monaco"/>
              </a:rPr>
              <a:t>thin</a:t>
            </a:r>
            <a:r>
              <a:rPr>
                <a:latin typeface="Monaco"/>
                <a:ea typeface="Monaco"/>
                <a:cs typeface="Monaco"/>
                <a:sym typeface="Monaco"/>
              </a:rPr>
              <a:t>;</a:t>
            </a:r>
          </a:p>
          <a:p>
            <a:pPr lvl="0" algn="l" defTabSz="457200">
              <a:defRPr sz="1800"/>
            </a:pPr>
            <a:r>
              <a:rPr>
                <a:latin typeface="Monaco"/>
                <a:ea typeface="Monaco"/>
                <a:cs typeface="Monaco"/>
                <a:sym typeface="Monaco"/>
              </a:rPr>
              <a:t>}</a:t>
            </a:r>
          </a:p>
        </p:txBody>
      </p:sp>
      <p:pic>
        <p:nvPicPr>
          <p:cNvPr id="270" name="image.png"/>
          <p:cNvPicPr/>
          <p:nvPr/>
        </p:nvPicPr>
        <p:blipFill>
          <a:blip r:embed="rId2">
            <a:extLst/>
          </a:blip>
          <a:stretch>
            <a:fillRect/>
          </a:stretch>
        </p:blipFill>
        <p:spPr>
          <a:xfrm>
            <a:off x="4519612" y="139700"/>
            <a:ext cx="8331201" cy="7078663"/>
          </a:xfrm>
          <a:prstGeom prst="rect">
            <a:avLst/>
          </a:prstGeom>
          <a:ln w="12700">
            <a:miter lim="400000"/>
          </a:ln>
        </p:spPr>
      </p:pic>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Shape 272"/>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defTabSz="457200">
              <a:defRPr sz="1400"/>
            </a:lvl1pPr>
          </a:lstStyle>
          <a:p>
            <a:pPr lvl="0">
              <a:defRPr sz="1800"/>
            </a:pPr>
            <a:r>
              <a:rPr sz="1400"/>
              <a:t>28</a:t>
            </a:r>
          </a:p>
        </p:txBody>
      </p:sp>
      <p:sp>
        <p:nvSpPr>
          <p:cNvPr id="273" name="Shape 273"/>
          <p:cNvSpPr>
            <a:spLocks noGrp="1"/>
          </p:cNvSpPr>
          <p:nvPr>
            <p:ph type="title" idx="4294967295"/>
          </p:nvPr>
        </p:nvSpPr>
        <p:spPr>
          <a:xfrm>
            <a:off x="596900" y="317500"/>
            <a:ext cx="2743200" cy="1638300"/>
          </a:xfrm>
          <a:prstGeom prst="rect">
            <a:avLst/>
          </a:prstGeom>
          <a:noFill/>
        </p:spPr>
        <p:txBody>
          <a:bodyPr lIns="0" tIns="0" rIns="0" bIns="0">
            <a:normAutofit/>
          </a:bodyPr>
          <a:lstStyle/>
          <a:p>
            <a:pPr lvl="0">
              <a:defRPr sz="1800"/>
            </a:pPr>
            <a:r>
              <a:rPr sz="4200"/>
              <a:t>Navigation - take 2</a:t>
            </a:r>
          </a:p>
        </p:txBody>
      </p:sp>
      <p:sp>
        <p:nvSpPr>
          <p:cNvPr id="274" name="Shape 274"/>
          <p:cNvSpPr>
            <a:spLocks noGrp="1"/>
          </p:cNvSpPr>
          <p:nvPr>
            <p:ph type="body" idx="4294967295"/>
          </p:nvPr>
        </p:nvSpPr>
        <p:spPr>
          <a:xfrm>
            <a:off x="571500" y="7912100"/>
            <a:ext cx="11861800" cy="977900"/>
          </a:xfrm>
          <a:prstGeom prst="rect">
            <a:avLst/>
          </a:prstGeom>
        </p:spPr>
        <p:txBody>
          <a:bodyPr lIns="0" tIns="0" rIns="0" bIns="0">
            <a:normAutofit/>
          </a:bodyPr>
          <a:lstStyle/>
          <a:p>
            <a:pPr lvl="0">
              <a:defRPr sz="1800"/>
            </a:pPr>
            <a:r>
              <a:rPr sz="2600"/>
              <a:t>Reset width to 18% - now enough room for navigation &amp; maincontent</a:t>
            </a:r>
          </a:p>
        </p:txBody>
      </p:sp>
      <p:sp>
        <p:nvSpPr>
          <p:cNvPr id="275" name="Shape 275"/>
          <p:cNvSpPr/>
          <p:nvPr/>
        </p:nvSpPr>
        <p:spPr>
          <a:xfrm>
            <a:off x="279400" y="2940087"/>
            <a:ext cx="3180594" cy="1898614"/>
          </a:xfrm>
          <a:prstGeom prst="rect">
            <a:avLst/>
          </a:prstGeom>
          <a:ln w="12700">
            <a:solidFill/>
            <a:round/>
          </a:ln>
          <a:extLst>
            <a:ext uri="{C572A759-6A51-4108-AA02-DFA0A04FC94B}">
              <ma14:wrappingTextBoxFlag xmlns:ma14="http://schemas.microsoft.com/office/mac/drawingml/2011/main" xmlns="" val="1"/>
            </a:ext>
          </a:extLst>
        </p:spPr>
        <p:txBody>
          <a:bodyPr wrap="none" lIns="0" tIns="0" rIns="0" bIns="0" anchor="b">
            <a:spAutoFit/>
          </a:bodyPr>
          <a:lstStyle/>
          <a:p>
            <a:pPr lvl="0" algn="l" defTabSz="457200">
              <a:defRPr sz="1800"/>
            </a:pPr>
            <a:r>
              <a:rPr>
                <a:solidFill>
                  <a:srgbClr val="3F7F7F"/>
                </a:solidFill>
                <a:latin typeface="Monaco"/>
                <a:ea typeface="Monaco"/>
                <a:cs typeface="Monaco"/>
                <a:sym typeface="Monaco"/>
              </a:rPr>
              <a:t>#navigation</a:t>
            </a:r>
            <a:r>
              <a:rPr>
                <a:latin typeface="Monaco"/>
                <a:ea typeface="Monaco"/>
                <a:cs typeface="Monaco"/>
                <a:sym typeface="Monaco"/>
              </a:rPr>
              <a:t> </a:t>
            </a:r>
          </a:p>
          <a:p>
            <a:pPr lvl="0" algn="l" defTabSz="457200">
              <a:defRPr sz="1800"/>
            </a:pPr>
            <a:r>
              <a:rPr>
                <a:latin typeface="Monaco"/>
                <a:ea typeface="Monaco"/>
                <a:cs typeface="Monaco"/>
                <a:sym typeface="Monaco"/>
              </a:rPr>
              <a:t>{  </a:t>
            </a:r>
          </a:p>
          <a:p>
            <a:pPr lvl="0" algn="l" defTabSz="457200">
              <a:defRPr sz="1800"/>
            </a:pPr>
            <a:r>
              <a:rPr>
                <a:latin typeface="Monaco"/>
                <a:ea typeface="Monaco"/>
                <a:cs typeface="Monaco"/>
                <a:sym typeface="Monaco"/>
              </a:rPr>
              <a:t>  </a:t>
            </a:r>
            <a:r>
              <a:rPr>
                <a:solidFill>
                  <a:srgbClr val="7F007F"/>
                </a:solidFill>
                <a:latin typeface="Monaco"/>
                <a:ea typeface="Monaco"/>
                <a:cs typeface="Monaco"/>
                <a:sym typeface="Monaco"/>
              </a:rPr>
              <a:t>width</a:t>
            </a:r>
            <a:r>
              <a:rPr>
                <a:latin typeface="Monaco"/>
                <a:ea typeface="Monaco"/>
                <a:cs typeface="Monaco"/>
                <a:sym typeface="Monaco"/>
              </a:rPr>
              <a:t>: </a:t>
            </a:r>
            <a:r>
              <a:rPr>
                <a:solidFill>
                  <a:srgbClr val="2A00E1"/>
                </a:solidFill>
                <a:latin typeface="Monaco"/>
                <a:ea typeface="Monaco"/>
                <a:cs typeface="Monaco"/>
                <a:sym typeface="Monaco"/>
              </a:rPr>
              <a:t>18%</a:t>
            </a:r>
            <a:r>
              <a:rPr>
                <a:latin typeface="Monaco"/>
                <a:ea typeface="Monaco"/>
                <a:cs typeface="Monaco"/>
                <a:sym typeface="Monaco"/>
              </a:rPr>
              <a:t>;   </a:t>
            </a:r>
          </a:p>
          <a:p>
            <a:pPr lvl="0" algn="l" defTabSz="457200">
              <a:defRPr sz="1800"/>
            </a:pPr>
            <a:r>
              <a:rPr>
                <a:latin typeface="Monaco"/>
                <a:ea typeface="Monaco"/>
                <a:cs typeface="Monaco"/>
                <a:sym typeface="Monaco"/>
              </a:rPr>
              <a:t>  </a:t>
            </a:r>
            <a:r>
              <a:rPr>
                <a:solidFill>
                  <a:srgbClr val="7F007F"/>
                </a:solidFill>
                <a:latin typeface="Monaco"/>
                <a:ea typeface="Monaco"/>
                <a:cs typeface="Monaco"/>
                <a:sym typeface="Monaco"/>
              </a:rPr>
              <a:t>float</a:t>
            </a:r>
            <a:r>
              <a:rPr>
                <a:latin typeface="Monaco"/>
                <a:ea typeface="Monaco"/>
                <a:cs typeface="Monaco"/>
                <a:sym typeface="Monaco"/>
              </a:rPr>
              <a:t>: </a:t>
            </a:r>
            <a:r>
              <a:rPr>
                <a:solidFill>
                  <a:srgbClr val="2A00E1"/>
                </a:solidFill>
                <a:latin typeface="Monaco"/>
                <a:ea typeface="Monaco"/>
                <a:cs typeface="Monaco"/>
                <a:sym typeface="Monaco"/>
              </a:rPr>
              <a:t>left</a:t>
            </a:r>
            <a:r>
              <a:rPr>
                <a:latin typeface="Monaco"/>
                <a:ea typeface="Monaco"/>
                <a:cs typeface="Monaco"/>
                <a:sym typeface="Monaco"/>
              </a:rPr>
              <a:t>;  </a:t>
            </a:r>
          </a:p>
          <a:p>
            <a:pPr lvl="0" algn="l" defTabSz="457200">
              <a:defRPr sz="1800"/>
            </a:pPr>
            <a:r>
              <a:rPr>
                <a:latin typeface="Monaco"/>
                <a:ea typeface="Monaco"/>
                <a:cs typeface="Monaco"/>
                <a:sym typeface="Monaco"/>
              </a:rPr>
              <a:t>  </a:t>
            </a:r>
            <a:r>
              <a:rPr>
                <a:solidFill>
                  <a:srgbClr val="7F007F"/>
                </a:solidFill>
                <a:latin typeface="Monaco"/>
                <a:ea typeface="Monaco"/>
                <a:cs typeface="Monaco"/>
                <a:sym typeface="Monaco"/>
              </a:rPr>
              <a:t>border</a:t>
            </a:r>
            <a:r>
              <a:rPr>
                <a:latin typeface="Monaco"/>
                <a:ea typeface="Monaco"/>
                <a:cs typeface="Monaco"/>
                <a:sym typeface="Monaco"/>
              </a:rPr>
              <a:t>: </a:t>
            </a:r>
            <a:r>
              <a:rPr>
                <a:solidFill>
                  <a:srgbClr val="2A00E1"/>
                </a:solidFill>
                <a:latin typeface="Monaco"/>
                <a:ea typeface="Monaco"/>
                <a:cs typeface="Monaco"/>
                <a:sym typeface="Monaco"/>
              </a:rPr>
              <a:t>dashed</a:t>
            </a:r>
            <a:r>
              <a:rPr>
                <a:latin typeface="Monaco"/>
                <a:ea typeface="Monaco"/>
                <a:cs typeface="Monaco"/>
                <a:sym typeface="Monaco"/>
              </a:rPr>
              <a:t> </a:t>
            </a:r>
            <a:r>
              <a:rPr>
                <a:solidFill>
                  <a:srgbClr val="2A00E1"/>
                </a:solidFill>
                <a:latin typeface="Monaco"/>
                <a:ea typeface="Monaco"/>
                <a:cs typeface="Monaco"/>
                <a:sym typeface="Monaco"/>
              </a:rPr>
              <a:t>thin</a:t>
            </a:r>
            <a:r>
              <a:rPr>
                <a:latin typeface="Monaco"/>
                <a:ea typeface="Monaco"/>
                <a:cs typeface="Monaco"/>
                <a:sym typeface="Monaco"/>
              </a:rPr>
              <a:t>;</a:t>
            </a:r>
          </a:p>
          <a:p>
            <a:pPr lvl="0" algn="l" defTabSz="457200">
              <a:defRPr sz="1800"/>
            </a:pPr>
            <a:r>
              <a:rPr>
                <a:latin typeface="Monaco"/>
                <a:ea typeface="Monaco"/>
                <a:cs typeface="Monaco"/>
                <a:sym typeface="Monaco"/>
              </a:rPr>
              <a:t>}</a:t>
            </a:r>
          </a:p>
        </p:txBody>
      </p:sp>
      <p:pic>
        <p:nvPicPr>
          <p:cNvPr id="276" name="image.png"/>
          <p:cNvPicPr/>
          <p:nvPr/>
        </p:nvPicPr>
        <p:blipFill>
          <a:blip r:embed="rId2">
            <a:extLst/>
          </a:blip>
          <a:stretch>
            <a:fillRect/>
          </a:stretch>
        </p:blipFill>
        <p:spPr>
          <a:xfrm>
            <a:off x="4114800" y="279400"/>
            <a:ext cx="8953500" cy="7505700"/>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hape 93"/>
          <p:cNvSpPr/>
          <p:nvPr/>
        </p:nvSpPr>
        <p:spPr>
          <a:xfrm>
            <a:off x="12376353" y="9194800"/>
            <a:ext cx="202997" cy="289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defTabSz="457200">
              <a:defRPr sz="1400"/>
            </a:lvl1pPr>
          </a:lstStyle>
          <a:p>
            <a:pPr lvl="0">
              <a:defRPr sz="1800"/>
            </a:pPr>
            <a:r>
              <a:rPr sz="1400"/>
              <a:t>2</a:t>
            </a:r>
          </a:p>
        </p:txBody>
      </p:sp>
      <p:sp>
        <p:nvSpPr>
          <p:cNvPr id="94" name="Shape 94"/>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defRPr sz="1800"/>
            </a:pPr>
            <a:r>
              <a:rPr sz="4200"/>
              <a:t>Agenda</a:t>
            </a:r>
          </a:p>
        </p:txBody>
      </p:sp>
      <p:sp>
        <p:nvSpPr>
          <p:cNvPr id="95" name="Shape 95"/>
          <p:cNvSpPr/>
          <p:nvPr/>
        </p:nvSpPr>
        <p:spPr>
          <a:xfrm>
            <a:off x="571500" y="2171700"/>
            <a:ext cx="11861800" cy="344515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L="385233" lvl="0" indent="-385233" algn="l" defTabSz="457200">
              <a:spcBef>
                <a:spcPts val="4800"/>
              </a:spcBef>
              <a:buSzPct val="100000"/>
              <a:buFont typeface="Helvetica Neue"/>
              <a:buChar char="•"/>
              <a:defRPr sz="1800"/>
            </a:pPr>
            <a:r>
              <a:rPr sz="2600"/>
              <a:t>The DOM, HTML Parsing &amp; Rendering</a:t>
            </a:r>
          </a:p>
          <a:p>
            <a:pPr marL="385233" lvl="0" indent="-385233" algn="l" defTabSz="457200">
              <a:spcBef>
                <a:spcPts val="4800"/>
              </a:spcBef>
              <a:buSzPct val="100000"/>
              <a:buFont typeface="Helvetica Neue"/>
              <a:buChar char="•"/>
              <a:defRPr sz="1800"/>
            </a:pPr>
            <a:r>
              <a:rPr sz="2600"/>
              <a:t>Formatting concepts in CSS</a:t>
            </a:r>
          </a:p>
          <a:p>
            <a:pPr marL="385233" lvl="0" indent="-385233" algn="l" defTabSz="457200">
              <a:spcBef>
                <a:spcPts val="4800"/>
              </a:spcBef>
              <a:buSzPct val="100000"/>
              <a:buFont typeface="Helvetica Neue"/>
              <a:buChar char="•"/>
              <a:defRPr sz="1800"/>
            </a:pPr>
            <a:r>
              <a:rPr sz="2600"/>
              <a:t>A simple, worked example of multicolumn layout</a:t>
            </a:r>
          </a:p>
          <a:p>
            <a:pPr marL="385233" lvl="0" indent="-385233" algn="l" defTabSz="457200">
              <a:spcBef>
                <a:spcPts val="4800"/>
              </a:spcBef>
              <a:buSzPct val="100000"/>
              <a:buFont typeface="Helvetica Neue"/>
              <a:buChar char="•"/>
              <a:defRPr sz="1800"/>
            </a:pPr>
            <a:r>
              <a:rPr sz="2600"/>
              <a:t>A worked example of a </a:t>
            </a:r>
            <a:r>
              <a:rPr sz="2600">
                <a:latin typeface="Arial"/>
                <a:ea typeface="Arial"/>
                <a:cs typeface="Arial"/>
                <a:sym typeface="Arial"/>
              </a:rPr>
              <a:t>“</a:t>
            </a:r>
            <a:r>
              <a:rPr sz="2600"/>
              <a:t>tabbed</a:t>
            </a:r>
            <a:r>
              <a:rPr sz="2600">
                <a:latin typeface="Arial"/>
                <a:ea typeface="Arial"/>
                <a:cs typeface="Arial"/>
                <a:sym typeface="Arial"/>
              </a:rPr>
              <a:t>”</a:t>
            </a:r>
            <a:r>
              <a:rPr sz="2600"/>
              <a:t> multicolumn layout</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Shape 278"/>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defTabSz="457200">
              <a:defRPr sz="1400"/>
            </a:lvl1pPr>
          </a:lstStyle>
          <a:p>
            <a:pPr lvl="0">
              <a:defRPr sz="1800"/>
            </a:pPr>
            <a:r>
              <a:rPr sz="1400"/>
              <a:t>29</a:t>
            </a:r>
          </a:p>
        </p:txBody>
      </p:sp>
      <p:sp>
        <p:nvSpPr>
          <p:cNvPr id="279" name="Shape 279"/>
          <p:cNvSpPr>
            <a:spLocks noGrp="1"/>
          </p:cNvSpPr>
          <p:nvPr>
            <p:ph type="title" idx="4294967295"/>
          </p:nvPr>
        </p:nvSpPr>
        <p:spPr>
          <a:xfrm>
            <a:off x="381000" y="228600"/>
            <a:ext cx="11861800" cy="1397000"/>
          </a:xfrm>
          <a:prstGeom prst="rect">
            <a:avLst/>
          </a:prstGeom>
          <a:noFill/>
        </p:spPr>
        <p:txBody>
          <a:bodyPr lIns="0" tIns="0" rIns="0" bIns="0">
            <a:normAutofit/>
          </a:bodyPr>
          <a:lstStyle/>
          <a:p>
            <a:pPr lvl="0">
              <a:defRPr sz="1800"/>
            </a:pPr>
            <a:r>
              <a:rPr sz="4200"/>
              <a:t>Header &amp; Footer</a:t>
            </a:r>
          </a:p>
        </p:txBody>
      </p:sp>
      <p:sp>
        <p:nvSpPr>
          <p:cNvPr id="280" name="Shape 280"/>
          <p:cNvSpPr>
            <a:spLocks noGrp="1"/>
          </p:cNvSpPr>
          <p:nvPr>
            <p:ph type="body" idx="4294967295"/>
          </p:nvPr>
        </p:nvSpPr>
        <p:spPr>
          <a:xfrm>
            <a:off x="571499" y="7505700"/>
            <a:ext cx="12166602" cy="2044700"/>
          </a:xfrm>
          <a:prstGeom prst="rect">
            <a:avLst/>
          </a:prstGeom>
        </p:spPr>
        <p:txBody>
          <a:bodyPr lIns="0" tIns="0" rIns="0" bIns="0">
            <a:normAutofit/>
          </a:bodyPr>
          <a:lstStyle/>
          <a:p>
            <a:pPr lvl="0">
              <a:defRPr sz="1800"/>
            </a:pPr>
            <a:r>
              <a:rPr sz="2600"/>
              <a:t>Header &amp; Footer to be 100% of the container</a:t>
            </a:r>
          </a:p>
          <a:p>
            <a:pPr lvl="0">
              <a:spcBef>
                <a:spcPts val="2300"/>
              </a:spcBef>
              <a:defRPr sz="1800"/>
            </a:pPr>
            <a:r>
              <a:rPr sz="2600"/>
              <a:t>Anomalies arise - footer (the text on the left) seem misplaced.</a:t>
            </a:r>
          </a:p>
          <a:p>
            <a:pPr lvl="0">
              <a:spcBef>
                <a:spcPts val="2300"/>
              </a:spcBef>
              <a:defRPr sz="1800"/>
            </a:pPr>
            <a:r>
              <a:rPr sz="2600"/>
              <a:t>These borders seem confused</a:t>
            </a:r>
          </a:p>
        </p:txBody>
      </p:sp>
      <p:sp>
        <p:nvSpPr>
          <p:cNvPr id="281" name="Shape 281"/>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defTabSz="457200">
              <a:defRPr sz="1400"/>
            </a:lvl1pPr>
          </a:lstStyle>
          <a:p>
            <a:pPr lvl="0">
              <a:defRPr sz="1800"/>
            </a:pPr>
            <a:r>
              <a:rPr sz="1400"/>
              <a:t>29</a:t>
            </a:r>
          </a:p>
        </p:txBody>
      </p:sp>
      <p:sp>
        <p:nvSpPr>
          <p:cNvPr id="282" name="Shape 282"/>
          <p:cNvSpPr/>
          <p:nvPr/>
        </p:nvSpPr>
        <p:spPr>
          <a:xfrm>
            <a:off x="457200" y="2698787"/>
            <a:ext cx="3157538" cy="3803613"/>
          </a:xfrm>
          <a:prstGeom prst="rect">
            <a:avLst/>
          </a:prstGeom>
          <a:ln w="12700">
            <a:solidFill/>
            <a:round/>
          </a:ln>
          <a:extLst>
            <a:ext uri="{C572A759-6A51-4108-AA02-DFA0A04FC94B}">
              <ma14:wrappingTextBoxFlag xmlns:ma14="http://schemas.microsoft.com/office/mac/drawingml/2011/main" xmlns="" val="1"/>
            </a:ext>
          </a:extLst>
        </p:spPr>
        <p:txBody>
          <a:bodyPr lIns="0" tIns="0" rIns="0" bIns="0" anchor="b">
            <a:spAutoFit/>
          </a:bodyPr>
          <a:lstStyle/>
          <a:p>
            <a:pPr lvl="0" algn="l" defTabSz="457200">
              <a:defRPr sz="1800"/>
            </a:pPr>
            <a:r>
              <a:rPr>
                <a:solidFill>
                  <a:srgbClr val="3F7F7F"/>
                </a:solidFill>
                <a:latin typeface="Monaco"/>
                <a:ea typeface="Monaco"/>
                <a:cs typeface="Monaco"/>
                <a:sym typeface="Monaco"/>
              </a:rPr>
              <a:t>#header</a:t>
            </a:r>
            <a:r>
              <a:rPr>
                <a:latin typeface="Monaco"/>
                <a:ea typeface="Monaco"/>
                <a:cs typeface="Monaco"/>
                <a:sym typeface="Monaco"/>
              </a:rPr>
              <a:t> </a:t>
            </a:r>
          </a:p>
          <a:p>
            <a:pPr lvl="0" algn="l" defTabSz="457200">
              <a:defRPr sz="1800"/>
            </a:pPr>
            <a:r>
              <a:rPr>
                <a:latin typeface="Monaco"/>
                <a:ea typeface="Monaco"/>
                <a:cs typeface="Monaco"/>
                <a:sym typeface="Monaco"/>
              </a:rPr>
              <a:t>{   </a:t>
            </a:r>
          </a:p>
          <a:p>
            <a:pPr lvl="0" algn="l" defTabSz="457200">
              <a:defRPr sz="1800"/>
            </a:pPr>
            <a:r>
              <a:rPr>
                <a:latin typeface="Monaco"/>
                <a:ea typeface="Monaco"/>
                <a:cs typeface="Monaco"/>
                <a:sym typeface="Monaco"/>
              </a:rPr>
              <a:t>  </a:t>
            </a:r>
            <a:r>
              <a:rPr>
                <a:solidFill>
                  <a:srgbClr val="7F007F"/>
                </a:solidFill>
                <a:latin typeface="Monaco"/>
                <a:ea typeface="Monaco"/>
                <a:cs typeface="Monaco"/>
                <a:sym typeface="Monaco"/>
              </a:rPr>
              <a:t>width</a:t>
            </a:r>
            <a:r>
              <a:rPr>
                <a:latin typeface="Monaco"/>
                <a:ea typeface="Monaco"/>
                <a:cs typeface="Monaco"/>
                <a:sym typeface="Monaco"/>
              </a:rPr>
              <a:t>: </a:t>
            </a:r>
            <a:r>
              <a:rPr>
                <a:solidFill>
                  <a:srgbClr val="2A00E1"/>
                </a:solidFill>
                <a:latin typeface="Monaco"/>
                <a:ea typeface="Monaco"/>
                <a:cs typeface="Monaco"/>
                <a:sym typeface="Monaco"/>
              </a:rPr>
              <a:t>100%</a:t>
            </a:r>
            <a:r>
              <a:rPr>
                <a:latin typeface="Monaco"/>
                <a:ea typeface="Monaco"/>
                <a:cs typeface="Monaco"/>
                <a:sym typeface="Monaco"/>
              </a:rPr>
              <a:t>;   </a:t>
            </a:r>
          </a:p>
          <a:p>
            <a:pPr lvl="0" algn="l" defTabSz="457200">
              <a:defRPr sz="1800"/>
            </a:pPr>
            <a:r>
              <a:rPr>
                <a:latin typeface="Monaco"/>
                <a:ea typeface="Monaco"/>
                <a:cs typeface="Monaco"/>
                <a:sym typeface="Monaco"/>
              </a:rPr>
              <a:t>  </a:t>
            </a:r>
            <a:r>
              <a:rPr>
                <a:solidFill>
                  <a:srgbClr val="7F007F"/>
                </a:solidFill>
                <a:latin typeface="Monaco"/>
                <a:ea typeface="Monaco"/>
                <a:cs typeface="Monaco"/>
                <a:sym typeface="Monaco"/>
              </a:rPr>
              <a:t>border</a:t>
            </a:r>
            <a:r>
              <a:rPr>
                <a:latin typeface="Monaco"/>
                <a:ea typeface="Monaco"/>
                <a:cs typeface="Monaco"/>
                <a:sym typeface="Monaco"/>
              </a:rPr>
              <a:t>: </a:t>
            </a:r>
            <a:r>
              <a:rPr>
                <a:solidFill>
                  <a:srgbClr val="2A00E1"/>
                </a:solidFill>
                <a:latin typeface="Monaco"/>
                <a:ea typeface="Monaco"/>
                <a:cs typeface="Monaco"/>
                <a:sym typeface="Monaco"/>
              </a:rPr>
              <a:t>dashed</a:t>
            </a:r>
            <a:r>
              <a:rPr>
                <a:latin typeface="Monaco"/>
                <a:ea typeface="Monaco"/>
                <a:cs typeface="Monaco"/>
                <a:sym typeface="Monaco"/>
              </a:rPr>
              <a:t> </a:t>
            </a:r>
            <a:r>
              <a:rPr>
                <a:solidFill>
                  <a:srgbClr val="2A00E1"/>
                </a:solidFill>
                <a:latin typeface="Monaco"/>
                <a:ea typeface="Monaco"/>
                <a:cs typeface="Monaco"/>
                <a:sym typeface="Monaco"/>
              </a:rPr>
              <a:t>thin</a:t>
            </a:r>
            <a:r>
              <a:rPr>
                <a:latin typeface="Monaco"/>
                <a:ea typeface="Monaco"/>
                <a:cs typeface="Monaco"/>
                <a:sym typeface="Monaco"/>
              </a:rPr>
              <a:t>;</a:t>
            </a:r>
          </a:p>
          <a:p>
            <a:pPr lvl="0" algn="l" defTabSz="457200">
              <a:defRPr sz="1800"/>
            </a:pPr>
            <a:r>
              <a:rPr>
                <a:latin typeface="Monaco"/>
                <a:ea typeface="Monaco"/>
                <a:cs typeface="Monaco"/>
                <a:sym typeface="Monaco"/>
              </a:rPr>
              <a:t>}</a:t>
            </a:r>
          </a:p>
          <a:p>
            <a:pPr lvl="0" algn="l" defTabSz="457200">
              <a:defRPr sz="1800"/>
            </a:pPr>
            <a:endParaRPr>
              <a:latin typeface="Monaco"/>
              <a:ea typeface="Monaco"/>
              <a:cs typeface="Monaco"/>
              <a:sym typeface="Monaco"/>
            </a:endParaRPr>
          </a:p>
          <a:p>
            <a:pPr lvl="0" algn="l" defTabSz="457200">
              <a:defRPr sz="1800"/>
            </a:pPr>
            <a:r>
              <a:rPr>
                <a:solidFill>
                  <a:srgbClr val="3F7F7F"/>
                </a:solidFill>
                <a:latin typeface="Monaco"/>
                <a:ea typeface="Monaco"/>
                <a:cs typeface="Monaco"/>
                <a:sym typeface="Monaco"/>
              </a:rPr>
              <a:t>#footer</a:t>
            </a:r>
            <a:r>
              <a:rPr>
                <a:latin typeface="Monaco"/>
                <a:ea typeface="Monaco"/>
                <a:cs typeface="Monaco"/>
                <a:sym typeface="Monaco"/>
              </a:rPr>
              <a:t> </a:t>
            </a:r>
          </a:p>
          <a:p>
            <a:pPr lvl="0" algn="l" defTabSz="457200">
              <a:defRPr sz="1800"/>
            </a:pPr>
            <a:r>
              <a:rPr>
                <a:latin typeface="Monaco"/>
                <a:ea typeface="Monaco"/>
                <a:cs typeface="Monaco"/>
                <a:sym typeface="Monaco"/>
              </a:rPr>
              <a:t>{  </a:t>
            </a:r>
          </a:p>
          <a:p>
            <a:pPr lvl="0" algn="l" defTabSz="457200">
              <a:defRPr sz="1800"/>
            </a:pPr>
            <a:r>
              <a:rPr>
                <a:latin typeface="Monaco"/>
                <a:ea typeface="Monaco"/>
                <a:cs typeface="Monaco"/>
                <a:sym typeface="Monaco"/>
              </a:rPr>
              <a:t>  </a:t>
            </a:r>
            <a:r>
              <a:rPr>
                <a:solidFill>
                  <a:srgbClr val="7F007F"/>
                </a:solidFill>
                <a:latin typeface="Monaco"/>
                <a:ea typeface="Monaco"/>
                <a:cs typeface="Monaco"/>
                <a:sym typeface="Monaco"/>
              </a:rPr>
              <a:t>width</a:t>
            </a:r>
            <a:r>
              <a:rPr>
                <a:latin typeface="Monaco"/>
                <a:ea typeface="Monaco"/>
                <a:cs typeface="Monaco"/>
                <a:sym typeface="Monaco"/>
              </a:rPr>
              <a:t>: </a:t>
            </a:r>
            <a:r>
              <a:rPr>
                <a:solidFill>
                  <a:srgbClr val="2A00E1"/>
                </a:solidFill>
                <a:latin typeface="Monaco"/>
                <a:ea typeface="Monaco"/>
                <a:cs typeface="Monaco"/>
                <a:sym typeface="Monaco"/>
              </a:rPr>
              <a:t>100%</a:t>
            </a:r>
            <a:r>
              <a:rPr>
                <a:latin typeface="Monaco"/>
                <a:ea typeface="Monaco"/>
                <a:cs typeface="Monaco"/>
                <a:sym typeface="Monaco"/>
              </a:rPr>
              <a:t>;</a:t>
            </a:r>
          </a:p>
          <a:p>
            <a:pPr lvl="0" algn="l" defTabSz="457200">
              <a:defRPr sz="1800"/>
            </a:pPr>
            <a:r>
              <a:rPr>
                <a:latin typeface="Monaco"/>
                <a:ea typeface="Monaco"/>
                <a:cs typeface="Monaco"/>
                <a:sym typeface="Monaco"/>
              </a:rPr>
              <a:t>  </a:t>
            </a:r>
            <a:r>
              <a:rPr>
                <a:solidFill>
                  <a:srgbClr val="7F007F"/>
                </a:solidFill>
                <a:latin typeface="Monaco"/>
                <a:ea typeface="Monaco"/>
                <a:cs typeface="Monaco"/>
                <a:sym typeface="Monaco"/>
              </a:rPr>
              <a:t>border</a:t>
            </a:r>
            <a:r>
              <a:rPr>
                <a:latin typeface="Monaco"/>
                <a:ea typeface="Monaco"/>
                <a:cs typeface="Monaco"/>
                <a:sym typeface="Monaco"/>
              </a:rPr>
              <a:t>: </a:t>
            </a:r>
            <a:r>
              <a:rPr>
                <a:solidFill>
                  <a:srgbClr val="2A00E1"/>
                </a:solidFill>
                <a:latin typeface="Monaco"/>
                <a:ea typeface="Monaco"/>
                <a:cs typeface="Monaco"/>
                <a:sym typeface="Monaco"/>
              </a:rPr>
              <a:t>dashed</a:t>
            </a:r>
            <a:r>
              <a:rPr>
                <a:latin typeface="Monaco"/>
                <a:ea typeface="Monaco"/>
                <a:cs typeface="Monaco"/>
                <a:sym typeface="Monaco"/>
              </a:rPr>
              <a:t> </a:t>
            </a:r>
            <a:r>
              <a:rPr>
                <a:solidFill>
                  <a:srgbClr val="2A00E1"/>
                </a:solidFill>
                <a:latin typeface="Monaco"/>
                <a:ea typeface="Monaco"/>
                <a:cs typeface="Monaco"/>
                <a:sym typeface="Monaco"/>
              </a:rPr>
              <a:t>thin</a:t>
            </a:r>
            <a:r>
              <a:rPr>
                <a:latin typeface="Monaco"/>
                <a:ea typeface="Monaco"/>
                <a:cs typeface="Monaco"/>
                <a:sym typeface="Monaco"/>
              </a:rPr>
              <a:t>;</a:t>
            </a:r>
          </a:p>
          <a:p>
            <a:pPr lvl="0" algn="l" defTabSz="457200">
              <a:defRPr sz="1800"/>
            </a:pPr>
            <a:r>
              <a:rPr>
                <a:latin typeface="Monaco"/>
                <a:ea typeface="Monaco"/>
                <a:cs typeface="Monaco"/>
                <a:sym typeface="Monaco"/>
              </a:rPr>
              <a:t>}</a:t>
            </a:r>
          </a:p>
        </p:txBody>
      </p:sp>
      <p:pic>
        <p:nvPicPr>
          <p:cNvPr id="283" name="image.png"/>
          <p:cNvPicPr/>
          <p:nvPr/>
        </p:nvPicPr>
        <p:blipFill>
          <a:blip r:embed="rId2">
            <a:extLst/>
          </a:blip>
          <a:stretch>
            <a:fillRect/>
          </a:stretch>
        </p:blipFill>
        <p:spPr>
          <a:xfrm>
            <a:off x="4276725" y="317500"/>
            <a:ext cx="8562975" cy="7188200"/>
          </a:xfrm>
          <a:prstGeom prst="rect">
            <a:avLst/>
          </a:prstGeom>
          <a:ln w="12700">
            <a:miter lim="400000"/>
          </a:ln>
        </p:spPr>
      </p:pic>
      <p:sp>
        <p:nvSpPr>
          <p:cNvPr id="284" name="Shape 284"/>
          <p:cNvSpPr/>
          <p:nvPr/>
        </p:nvSpPr>
        <p:spPr>
          <a:xfrm flipH="1">
            <a:off x="4102099" y="4826000"/>
            <a:ext cx="1625602" cy="3454400"/>
          </a:xfrm>
          <a:prstGeom prst="line">
            <a:avLst/>
          </a:prstGeom>
          <a:ln w="25400">
            <a:solidFill/>
            <a:miter/>
            <a:headEnd type="stealth"/>
          </a:ln>
        </p:spPr>
        <p:txBody>
          <a:bodyPr lIns="0" tIns="0" rIns="0" bIns="0"/>
          <a:lstStyle/>
          <a:p>
            <a:pPr lvl="0" algn="l" defTabSz="457200">
              <a:defRPr sz="1200">
                <a:latin typeface="+mn-lt"/>
                <a:ea typeface="+mn-ea"/>
                <a:cs typeface="+mn-cs"/>
                <a:sym typeface="Helvetica"/>
              </a:defRPr>
            </a:pPr>
            <a:endParaRPr/>
          </a:p>
        </p:txBody>
      </p:sp>
      <p:sp>
        <p:nvSpPr>
          <p:cNvPr id="285" name="Shape 285"/>
          <p:cNvSpPr/>
          <p:nvPr/>
        </p:nvSpPr>
        <p:spPr>
          <a:xfrm flipH="1">
            <a:off x="5295899" y="6413499"/>
            <a:ext cx="3035301" cy="2641602"/>
          </a:xfrm>
          <a:prstGeom prst="line">
            <a:avLst/>
          </a:prstGeom>
          <a:ln w="25400">
            <a:solidFill/>
            <a:miter/>
            <a:headEnd type="stealth"/>
          </a:ln>
        </p:spPr>
        <p:txBody>
          <a:bodyPr lIns="0" tIns="0" rIns="0" bIns="0"/>
          <a:lstStyle/>
          <a:p>
            <a:pPr lvl="0" algn="l" defTabSz="457200">
              <a:defRPr sz="1200">
                <a:latin typeface="+mn-lt"/>
                <a:ea typeface="+mn-ea"/>
                <a:cs typeface="+mn-cs"/>
                <a:sym typeface="Helvetica"/>
              </a:defRPr>
            </a:pPr>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Shape 287"/>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defTabSz="457200">
              <a:defRPr sz="1400"/>
            </a:lvl1pPr>
          </a:lstStyle>
          <a:p>
            <a:pPr lvl="0">
              <a:defRPr sz="1800"/>
            </a:pPr>
            <a:r>
              <a:rPr sz="1400"/>
              <a:t>30</a:t>
            </a:r>
          </a:p>
        </p:txBody>
      </p:sp>
      <p:sp>
        <p:nvSpPr>
          <p:cNvPr id="288" name="Shape 288"/>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defRPr sz="1800"/>
            </a:pPr>
            <a:r>
              <a:rPr sz="4200"/>
              <a:t>Clear</a:t>
            </a:r>
          </a:p>
        </p:txBody>
      </p:sp>
      <p:sp>
        <p:nvSpPr>
          <p:cNvPr id="289" name="Shape 289"/>
          <p:cNvSpPr>
            <a:spLocks noGrp="1"/>
          </p:cNvSpPr>
          <p:nvPr>
            <p:ph type="body" idx="4294967295"/>
          </p:nvPr>
        </p:nvSpPr>
        <p:spPr>
          <a:xfrm>
            <a:off x="571500" y="2324100"/>
            <a:ext cx="11861800" cy="6565900"/>
          </a:xfrm>
          <a:prstGeom prst="rect">
            <a:avLst/>
          </a:prstGeom>
        </p:spPr>
        <p:txBody>
          <a:bodyPr lIns="0" tIns="0" rIns="0" bIns="0">
            <a:normAutofit/>
          </a:bodyPr>
          <a:lstStyle/>
          <a:p>
            <a:pPr lvl="0">
              <a:defRPr sz="1800"/>
            </a:pPr>
            <a:r>
              <a:rPr sz="2600">
                <a:latin typeface="Arial"/>
                <a:ea typeface="Arial"/>
                <a:cs typeface="Arial"/>
                <a:sym typeface="Arial"/>
              </a:rPr>
              <a:t>“</a:t>
            </a:r>
            <a:r>
              <a:rPr sz="2600"/>
              <a:t>clear</a:t>
            </a:r>
            <a:r>
              <a:rPr sz="2600">
                <a:latin typeface="Arial"/>
                <a:ea typeface="Arial"/>
                <a:cs typeface="Arial"/>
                <a:sym typeface="Arial"/>
              </a:rPr>
              <a:t>”</a:t>
            </a:r>
            <a:r>
              <a:rPr sz="2600"/>
              <a:t> forces an element to start below any floated elements</a:t>
            </a:r>
          </a:p>
          <a:p>
            <a:pPr lvl="0">
              <a:defRPr sz="1800"/>
            </a:pPr>
            <a:r>
              <a:rPr sz="2600"/>
              <a:t>An element whose clear property is set to </a:t>
            </a:r>
            <a:r>
              <a:rPr sz="2600">
                <a:latin typeface="Arial"/>
                <a:ea typeface="Arial"/>
                <a:cs typeface="Arial"/>
                <a:sym typeface="Arial"/>
              </a:rPr>
              <a:t>“</a:t>
            </a:r>
            <a:r>
              <a:rPr sz="2600"/>
              <a:t>left</a:t>
            </a:r>
            <a:r>
              <a:rPr sz="2600">
                <a:latin typeface="Arial"/>
                <a:ea typeface="Arial"/>
                <a:cs typeface="Arial"/>
                <a:sym typeface="Arial"/>
              </a:rPr>
              <a:t>”</a:t>
            </a:r>
            <a:r>
              <a:rPr sz="2600"/>
              <a:t> will start below all left-floated boxes in the same block formatting context</a:t>
            </a:r>
          </a:p>
          <a:p>
            <a:pPr lvl="0">
              <a:defRPr sz="1800"/>
            </a:pPr>
            <a:r>
              <a:rPr sz="2600"/>
              <a:t>A clear value of </a:t>
            </a:r>
            <a:r>
              <a:rPr sz="2600">
                <a:latin typeface="Arial"/>
                <a:ea typeface="Arial"/>
                <a:cs typeface="Arial"/>
                <a:sym typeface="Arial"/>
              </a:rPr>
              <a:t>“</a:t>
            </a:r>
            <a:r>
              <a:rPr sz="2600"/>
              <a:t>right</a:t>
            </a:r>
            <a:r>
              <a:rPr sz="2600">
                <a:latin typeface="Arial"/>
                <a:ea typeface="Arial"/>
                <a:cs typeface="Arial"/>
                <a:sym typeface="Arial"/>
              </a:rPr>
              <a:t>”</a:t>
            </a:r>
            <a:r>
              <a:rPr sz="2600"/>
              <a:t> will clear all right-floated boxes.</a:t>
            </a:r>
          </a:p>
          <a:p>
            <a:pPr lvl="0">
              <a:defRPr sz="1800"/>
            </a:pPr>
            <a:r>
              <a:rPr sz="2600"/>
              <a:t>If clear is set to </a:t>
            </a:r>
            <a:r>
              <a:rPr sz="2600">
                <a:latin typeface="Arial"/>
                <a:ea typeface="Arial"/>
                <a:cs typeface="Arial"/>
                <a:sym typeface="Arial"/>
              </a:rPr>
              <a:t>“</a:t>
            </a:r>
            <a:r>
              <a:rPr sz="2600"/>
              <a:t>both</a:t>
            </a:r>
            <a:r>
              <a:rPr sz="2600">
                <a:latin typeface="Arial"/>
                <a:ea typeface="Arial"/>
                <a:cs typeface="Arial"/>
                <a:sym typeface="Arial"/>
              </a:rPr>
              <a:t>”</a:t>
            </a:r>
            <a:r>
              <a:rPr sz="2600"/>
              <a:t>, the element will start below any floated box in that context</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Shape 291"/>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defTabSz="457200">
              <a:defRPr sz="1400"/>
            </a:lvl1pPr>
          </a:lstStyle>
          <a:p>
            <a:pPr lvl="0">
              <a:defRPr sz="1800"/>
            </a:pPr>
            <a:r>
              <a:rPr sz="1400"/>
              <a:t>31</a:t>
            </a:r>
          </a:p>
        </p:txBody>
      </p:sp>
      <p:sp>
        <p:nvSpPr>
          <p:cNvPr id="292" name="Shape 292"/>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defRPr sz="1800"/>
            </a:pPr>
            <a:r>
              <a:rPr sz="4200"/>
              <a:t>Footer:clear</a:t>
            </a:r>
          </a:p>
        </p:txBody>
      </p:sp>
      <p:sp>
        <p:nvSpPr>
          <p:cNvPr id="293" name="Shape 293"/>
          <p:cNvSpPr>
            <a:spLocks noGrp="1"/>
          </p:cNvSpPr>
          <p:nvPr>
            <p:ph type="body" idx="4294967295"/>
          </p:nvPr>
        </p:nvSpPr>
        <p:spPr>
          <a:xfrm>
            <a:off x="571500" y="2324100"/>
            <a:ext cx="11861800" cy="6565900"/>
          </a:xfrm>
          <a:prstGeom prst="rect">
            <a:avLst/>
          </a:prstGeom>
        </p:spPr>
        <p:txBody>
          <a:bodyPr lIns="0" tIns="0" rIns="0" bIns="0">
            <a:normAutofit/>
          </a:bodyPr>
          <a:lstStyle/>
          <a:p>
            <a:pPr lvl="0"/>
            <a:endParaRPr/>
          </a:p>
        </p:txBody>
      </p:sp>
      <p:sp>
        <p:nvSpPr>
          <p:cNvPr id="294" name="Shape 294"/>
          <p:cNvSpPr/>
          <p:nvPr/>
        </p:nvSpPr>
        <p:spPr>
          <a:xfrm>
            <a:off x="292100" y="4375187"/>
            <a:ext cx="3180594" cy="1898614"/>
          </a:xfrm>
          <a:prstGeom prst="rect">
            <a:avLst/>
          </a:prstGeom>
          <a:ln w="12700">
            <a:solidFill/>
            <a:round/>
          </a:ln>
          <a:extLst>
            <a:ext uri="{C572A759-6A51-4108-AA02-DFA0A04FC94B}">
              <ma14:wrappingTextBoxFlag xmlns:ma14="http://schemas.microsoft.com/office/mac/drawingml/2011/main" xmlns="" val="1"/>
            </a:ext>
          </a:extLst>
        </p:spPr>
        <p:txBody>
          <a:bodyPr wrap="none" lIns="0" tIns="0" rIns="0" bIns="0" anchor="b">
            <a:spAutoFit/>
          </a:bodyPr>
          <a:lstStyle/>
          <a:p>
            <a:pPr lvl="0" algn="l" defTabSz="457200">
              <a:defRPr sz="1800"/>
            </a:pPr>
            <a:r>
              <a:rPr>
                <a:solidFill>
                  <a:srgbClr val="3F7F7F"/>
                </a:solidFill>
                <a:latin typeface="Monaco"/>
                <a:ea typeface="Monaco"/>
                <a:cs typeface="Monaco"/>
                <a:sym typeface="Monaco"/>
              </a:rPr>
              <a:t>#footer</a:t>
            </a:r>
            <a:r>
              <a:rPr>
                <a:latin typeface="Monaco"/>
                <a:ea typeface="Monaco"/>
                <a:cs typeface="Monaco"/>
                <a:sym typeface="Monaco"/>
              </a:rPr>
              <a:t> </a:t>
            </a:r>
          </a:p>
          <a:p>
            <a:pPr lvl="0" algn="l" defTabSz="457200">
              <a:defRPr sz="1800"/>
            </a:pPr>
            <a:r>
              <a:rPr>
                <a:latin typeface="Monaco"/>
                <a:ea typeface="Monaco"/>
                <a:cs typeface="Monaco"/>
                <a:sym typeface="Monaco"/>
              </a:rPr>
              <a:t>{  </a:t>
            </a:r>
          </a:p>
          <a:p>
            <a:pPr lvl="0" algn="l" defTabSz="457200">
              <a:defRPr sz="1800"/>
            </a:pPr>
            <a:r>
              <a:rPr>
                <a:latin typeface="Monaco"/>
                <a:ea typeface="Monaco"/>
                <a:cs typeface="Monaco"/>
                <a:sym typeface="Monaco"/>
              </a:rPr>
              <a:t>  </a:t>
            </a:r>
            <a:r>
              <a:rPr>
                <a:solidFill>
                  <a:srgbClr val="7F007F"/>
                </a:solidFill>
                <a:latin typeface="Monaco"/>
                <a:ea typeface="Monaco"/>
                <a:cs typeface="Monaco"/>
                <a:sym typeface="Monaco"/>
              </a:rPr>
              <a:t>width</a:t>
            </a:r>
            <a:r>
              <a:rPr>
                <a:latin typeface="Monaco"/>
                <a:ea typeface="Monaco"/>
                <a:cs typeface="Monaco"/>
                <a:sym typeface="Monaco"/>
              </a:rPr>
              <a:t>: </a:t>
            </a:r>
            <a:r>
              <a:rPr>
                <a:solidFill>
                  <a:srgbClr val="2A00E1"/>
                </a:solidFill>
                <a:latin typeface="Monaco"/>
                <a:ea typeface="Monaco"/>
                <a:cs typeface="Monaco"/>
                <a:sym typeface="Monaco"/>
              </a:rPr>
              <a:t>100%</a:t>
            </a:r>
            <a:r>
              <a:rPr>
                <a:latin typeface="Monaco"/>
                <a:ea typeface="Monaco"/>
                <a:cs typeface="Monaco"/>
                <a:sym typeface="Monaco"/>
              </a:rPr>
              <a:t>;</a:t>
            </a:r>
          </a:p>
          <a:p>
            <a:pPr lvl="0" algn="l" defTabSz="457200">
              <a:defRPr sz="1800"/>
            </a:pPr>
            <a:r>
              <a:rPr>
                <a:latin typeface="Monaco"/>
                <a:ea typeface="Monaco"/>
                <a:cs typeface="Monaco"/>
                <a:sym typeface="Monaco"/>
              </a:rPr>
              <a:t>  </a:t>
            </a:r>
            <a:r>
              <a:rPr>
                <a:solidFill>
                  <a:srgbClr val="7F007F"/>
                </a:solidFill>
                <a:latin typeface="Monaco"/>
                <a:ea typeface="Monaco"/>
                <a:cs typeface="Monaco"/>
                <a:sym typeface="Monaco"/>
              </a:rPr>
              <a:t>clear</a:t>
            </a:r>
            <a:r>
              <a:rPr>
                <a:latin typeface="Monaco"/>
                <a:ea typeface="Monaco"/>
                <a:cs typeface="Monaco"/>
                <a:sym typeface="Monaco"/>
              </a:rPr>
              <a:t>: </a:t>
            </a:r>
            <a:r>
              <a:rPr>
                <a:solidFill>
                  <a:srgbClr val="2A00E1"/>
                </a:solidFill>
                <a:latin typeface="Monaco"/>
                <a:ea typeface="Monaco"/>
                <a:cs typeface="Monaco"/>
                <a:sym typeface="Monaco"/>
              </a:rPr>
              <a:t>both</a:t>
            </a:r>
            <a:r>
              <a:rPr>
                <a:latin typeface="Monaco"/>
                <a:ea typeface="Monaco"/>
                <a:cs typeface="Monaco"/>
                <a:sym typeface="Monaco"/>
              </a:rPr>
              <a:t>;</a:t>
            </a:r>
          </a:p>
          <a:p>
            <a:pPr lvl="0" algn="l" defTabSz="457200">
              <a:defRPr sz="1800"/>
            </a:pPr>
            <a:r>
              <a:rPr>
                <a:latin typeface="Monaco"/>
                <a:ea typeface="Monaco"/>
                <a:cs typeface="Monaco"/>
                <a:sym typeface="Monaco"/>
              </a:rPr>
              <a:t>  </a:t>
            </a:r>
            <a:r>
              <a:rPr>
                <a:solidFill>
                  <a:srgbClr val="7F007F"/>
                </a:solidFill>
                <a:latin typeface="Monaco"/>
                <a:ea typeface="Monaco"/>
                <a:cs typeface="Monaco"/>
                <a:sym typeface="Monaco"/>
              </a:rPr>
              <a:t>border</a:t>
            </a:r>
            <a:r>
              <a:rPr>
                <a:latin typeface="Monaco"/>
                <a:ea typeface="Monaco"/>
                <a:cs typeface="Monaco"/>
                <a:sym typeface="Monaco"/>
              </a:rPr>
              <a:t>: </a:t>
            </a:r>
            <a:r>
              <a:rPr>
                <a:solidFill>
                  <a:srgbClr val="2A00E1"/>
                </a:solidFill>
                <a:latin typeface="Monaco"/>
                <a:ea typeface="Monaco"/>
                <a:cs typeface="Monaco"/>
                <a:sym typeface="Monaco"/>
              </a:rPr>
              <a:t>dashed</a:t>
            </a:r>
            <a:r>
              <a:rPr>
                <a:latin typeface="Monaco"/>
                <a:ea typeface="Monaco"/>
                <a:cs typeface="Monaco"/>
                <a:sym typeface="Monaco"/>
              </a:rPr>
              <a:t> </a:t>
            </a:r>
            <a:r>
              <a:rPr>
                <a:solidFill>
                  <a:srgbClr val="2A00E1"/>
                </a:solidFill>
                <a:latin typeface="Monaco"/>
                <a:ea typeface="Monaco"/>
                <a:cs typeface="Monaco"/>
                <a:sym typeface="Monaco"/>
              </a:rPr>
              <a:t>thin</a:t>
            </a:r>
            <a:r>
              <a:rPr>
                <a:latin typeface="Monaco"/>
                <a:ea typeface="Monaco"/>
                <a:cs typeface="Monaco"/>
                <a:sym typeface="Monaco"/>
              </a:rPr>
              <a:t>;</a:t>
            </a:r>
          </a:p>
          <a:p>
            <a:pPr lvl="0" algn="l" defTabSz="457200">
              <a:defRPr sz="1800"/>
            </a:pPr>
            <a:r>
              <a:rPr>
                <a:latin typeface="Monaco"/>
                <a:ea typeface="Monaco"/>
                <a:cs typeface="Monaco"/>
                <a:sym typeface="Monaco"/>
              </a:rPr>
              <a:t>}</a:t>
            </a:r>
          </a:p>
        </p:txBody>
      </p:sp>
      <p:pic>
        <p:nvPicPr>
          <p:cNvPr id="295" name="image.png"/>
          <p:cNvPicPr/>
          <p:nvPr/>
        </p:nvPicPr>
        <p:blipFill>
          <a:blip r:embed="rId2">
            <a:extLst/>
          </a:blip>
          <a:stretch>
            <a:fillRect/>
          </a:stretch>
        </p:blipFill>
        <p:spPr>
          <a:xfrm>
            <a:off x="4262437" y="1473200"/>
            <a:ext cx="8475663" cy="7112000"/>
          </a:xfrm>
          <a:prstGeom prst="rect">
            <a:avLst/>
          </a:prstGeom>
          <a:ln w="12700">
            <a:solidFill/>
            <a:round/>
          </a:ln>
        </p:spPr>
      </p:pic>
      <p:sp>
        <p:nvSpPr>
          <p:cNvPr id="296" name="Shape 296"/>
          <p:cNvSpPr/>
          <p:nvPr/>
        </p:nvSpPr>
        <p:spPr>
          <a:xfrm flipH="1" flipV="1">
            <a:off x="3581400" y="5753099"/>
            <a:ext cx="1473201" cy="1638302"/>
          </a:xfrm>
          <a:prstGeom prst="line">
            <a:avLst/>
          </a:prstGeom>
          <a:ln w="25400">
            <a:solidFill/>
            <a:miter/>
            <a:headEnd type="stealth"/>
          </a:ln>
        </p:spPr>
        <p:txBody>
          <a:bodyPr lIns="0" tIns="0" rIns="0" bIns="0"/>
          <a:lstStyle/>
          <a:p>
            <a:pPr lvl="0" algn="l" defTabSz="457200">
              <a:defRPr sz="1200">
                <a:latin typeface="+mn-lt"/>
                <a:ea typeface="+mn-ea"/>
                <a:cs typeface="+mn-cs"/>
                <a:sym typeface="Helvetica"/>
              </a:defRPr>
            </a:pPr>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Shape 298"/>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defTabSz="457200">
              <a:defRPr sz="1400"/>
            </a:lvl1pPr>
          </a:lstStyle>
          <a:p>
            <a:pPr lvl="0">
              <a:defRPr sz="1800"/>
            </a:pPr>
            <a:r>
              <a:rPr sz="1400"/>
              <a:t>32</a:t>
            </a:r>
          </a:p>
        </p:txBody>
      </p:sp>
      <p:sp>
        <p:nvSpPr>
          <p:cNvPr id="299" name="Shape 299"/>
          <p:cNvSpPr>
            <a:spLocks noGrp="1"/>
          </p:cNvSpPr>
          <p:nvPr>
            <p:ph type="title" idx="4294967295"/>
          </p:nvPr>
        </p:nvSpPr>
        <p:spPr>
          <a:xfrm>
            <a:off x="2946399" y="228600"/>
            <a:ext cx="8877302" cy="1193800"/>
          </a:xfrm>
          <a:prstGeom prst="rect">
            <a:avLst/>
          </a:prstGeom>
          <a:noFill/>
        </p:spPr>
        <p:txBody>
          <a:bodyPr lIns="0" tIns="0" rIns="0" bIns="0">
            <a:normAutofit/>
          </a:bodyPr>
          <a:lstStyle/>
          <a:p>
            <a:pPr lvl="0">
              <a:defRPr sz="1800"/>
            </a:pPr>
            <a:r>
              <a:rPr sz="4200"/>
              <a:t>Pattern Matching Selectors</a:t>
            </a:r>
          </a:p>
        </p:txBody>
      </p:sp>
      <p:sp>
        <p:nvSpPr>
          <p:cNvPr id="300" name="Shape 300"/>
          <p:cNvSpPr>
            <a:spLocks noGrp="1"/>
          </p:cNvSpPr>
          <p:nvPr>
            <p:ph type="body" idx="4294967295"/>
          </p:nvPr>
        </p:nvSpPr>
        <p:spPr>
          <a:xfrm>
            <a:off x="2933700" y="2006600"/>
            <a:ext cx="7302500" cy="2413000"/>
          </a:xfrm>
          <a:prstGeom prst="rect">
            <a:avLst/>
          </a:prstGeom>
        </p:spPr>
        <p:txBody>
          <a:bodyPr lIns="0" tIns="0" rIns="0" bIns="0">
            <a:normAutofit/>
          </a:bodyPr>
          <a:lstStyle/>
          <a:p>
            <a:pPr lvl="0">
              <a:defRPr sz="1800"/>
            </a:pPr>
            <a:r>
              <a:rPr sz="2600">
                <a:latin typeface="Arial"/>
                <a:ea typeface="Arial"/>
                <a:cs typeface="Arial"/>
                <a:sym typeface="Arial"/>
              </a:rPr>
              <a:t>“</a:t>
            </a:r>
            <a:r>
              <a:rPr sz="2600"/>
              <a:t>*</a:t>
            </a:r>
            <a:r>
              <a:rPr sz="2600">
                <a:latin typeface="Arial"/>
                <a:ea typeface="Arial"/>
                <a:cs typeface="Arial"/>
                <a:sym typeface="Arial"/>
              </a:rPr>
              <a:t>”</a:t>
            </a:r>
            <a:r>
              <a:rPr sz="2600"/>
              <a:t> matches all elements.</a:t>
            </a:r>
          </a:p>
          <a:p>
            <a:pPr lvl="0">
              <a:defRPr sz="1800"/>
            </a:pPr>
            <a:r>
              <a:rPr sz="2600"/>
              <a:t>Simplifies CSS, and can be removed when layout under control</a:t>
            </a:r>
          </a:p>
        </p:txBody>
      </p:sp>
      <p:sp>
        <p:nvSpPr>
          <p:cNvPr id="301" name="Shape 301"/>
          <p:cNvSpPr/>
          <p:nvPr/>
        </p:nvSpPr>
        <p:spPr>
          <a:xfrm>
            <a:off x="127000" y="1068945"/>
            <a:ext cx="2479440" cy="7719455"/>
          </a:xfrm>
          <a:prstGeom prst="rect">
            <a:avLst/>
          </a:prstGeom>
          <a:solidFill>
            <a:srgbClr val="FFFFFF"/>
          </a:solidFill>
          <a:ln w="12700">
            <a:solidFill/>
            <a:round/>
          </a:ln>
          <a:extLst>
            <a:ext uri="{C572A759-6A51-4108-AA02-DFA0A04FC94B}">
              <ma14:wrappingTextBoxFlag xmlns:ma14="http://schemas.microsoft.com/office/mac/drawingml/2011/main" xmlns="" val="1"/>
            </a:ext>
          </a:extLst>
        </p:spPr>
        <p:txBody>
          <a:bodyPr wrap="none" lIns="0" tIns="0" rIns="0" bIns="0" anchor="b">
            <a:spAutoFit/>
          </a:bodyPr>
          <a:lstStyle/>
          <a:p>
            <a:pPr lvl="0" algn="l" defTabSz="457200">
              <a:defRPr sz="1800"/>
            </a:pPr>
            <a:r>
              <a:rPr sz="1400">
                <a:solidFill>
                  <a:srgbClr val="3F7F7F"/>
                </a:solidFill>
                <a:latin typeface="Monaco"/>
                <a:ea typeface="Monaco"/>
                <a:cs typeface="Monaco"/>
                <a:sym typeface="Monaco"/>
              </a:rPr>
              <a:t>body</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width</a:t>
            </a:r>
            <a:r>
              <a:rPr sz="1400">
                <a:latin typeface="Monaco"/>
                <a:ea typeface="Monaco"/>
                <a:cs typeface="Monaco"/>
                <a:sym typeface="Monaco"/>
              </a:rPr>
              <a:t>: </a:t>
            </a:r>
            <a:r>
              <a:rPr sz="1400">
                <a:solidFill>
                  <a:srgbClr val="2A00E1"/>
                </a:solidFill>
                <a:latin typeface="Monaco"/>
                <a:ea typeface="Monaco"/>
                <a:cs typeface="Monaco"/>
                <a:sym typeface="Monaco"/>
              </a:rPr>
              <a:t>80%</a:t>
            </a:r>
            <a:r>
              <a:rPr sz="1400">
                <a:latin typeface="Monaco"/>
                <a:ea typeface="Monaco"/>
                <a:cs typeface="Monaco"/>
                <a:sym typeface="Monaco"/>
              </a:rPr>
              <a:t>;  </a:t>
            </a: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margin</a:t>
            </a:r>
            <a:r>
              <a:rPr sz="1400">
                <a:latin typeface="Monaco"/>
                <a:ea typeface="Monaco"/>
                <a:cs typeface="Monaco"/>
                <a:sym typeface="Monaco"/>
              </a:rPr>
              <a:t>: </a:t>
            </a:r>
            <a:r>
              <a:rPr sz="1400">
                <a:solidFill>
                  <a:srgbClr val="2A00E1"/>
                </a:solidFill>
                <a:latin typeface="Monaco"/>
                <a:ea typeface="Monaco"/>
                <a:cs typeface="Monaco"/>
                <a:sym typeface="Monaco"/>
              </a:rPr>
              <a:t>0</a:t>
            </a:r>
            <a:r>
              <a:rPr sz="1400">
                <a:latin typeface="Monaco"/>
                <a:ea typeface="Monaco"/>
                <a:cs typeface="Monaco"/>
                <a:sym typeface="Monaco"/>
              </a:rPr>
              <a:t> </a:t>
            </a:r>
            <a:r>
              <a:rPr sz="1400">
                <a:solidFill>
                  <a:srgbClr val="2A00E1"/>
                </a:solidFill>
                <a:latin typeface="Monaco"/>
                <a:ea typeface="Monaco"/>
                <a:cs typeface="Monaco"/>
                <a:sym typeface="Monaco"/>
              </a:rPr>
              <a:t>auto</a:t>
            </a:r>
            <a:r>
              <a:rPr sz="1400">
                <a:latin typeface="Monaco"/>
                <a:ea typeface="Monaco"/>
                <a:cs typeface="Monaco"/>
                <a:sym typeface="Monaco"/>
              </a:rPr>
              <a:t>;</a:t>
            </a:r>
          </a:p>
          <a:p>
            <a:pPr lvl="0" algn="l" defTabSz="457200">
              <a:defRPr sz="1800"/>
            </a:pPr>
            <a:r>
              <a:rPr sz="1400">
                <a:latin typeface="Monaco"/>
                <a:ea typeface="Monaco"/>
                <a:cs typeface="Monaco"/>
                <a:sym typeface="Monaco"/>
              </a:rPr>
              <a:t>}</a:t>
            </a:r>
          </a:p>
          <a:p>
            <a:pPr lvl="0" algn="l" defTabSz="457200">
              <a:defRPr sz="1800"/>
            </a:pPr>
            <a:endParaRPr sz="1400">
              <a:latin typeface="Monaco"/>
              <a:ea typeface="Monaco"/>
              <a:cs typeface="Monaco"/>
              <a:sym typeface="Monaco"/>
            </a:endParaRPr>
          </a:p>
          <a:p>
            <a:pPr lvl="0" algn="l" defTabSz="457200">
              <a:defRPr sz="1800"/>
            </a:pPr>
            <a:r>
              <a:rPr sz="1400">
                <a:solidFill>
                  <a:srgbClr val="3F7F7F"/>
                </a:solidFill>
                <a:latin typeface="Monaco"/>
                <a:ea typeface="Monaco"/>
                <a:cs typeface="Monaco"/>
                <a:sym typeface="Monaco"/>
              </a:rPr>
              <a:t>#maincontent</a:t>
            </a:r>
            <a:r>
              <a:rPr sz="1400">
                <a:latin typeface="Monaco"/>
                <a:ea typeface="Monaco"/>
                <a:cs typeface="Monaco"/>
                <a:sym typeface="Monaco"/>
              </a:rPr>
              <a:t> </a:t>
            </a:r>
          </a:p>
          <a:p>
            <a:pPr lvl="0" algn="l" defTabSz="457200">
              <a:defRPr sz="1800"/>
            </a:pPr>
            <a:r>
              <a:rPr sz="1400">
                <a:latin typeface="Monaco"/>
                <a:ea typeface="Monaco"/>
                <a:cs typeface="Monaco"/>
                <a:sym typeface="Monaco"/>
              </a:rPr>
              <a:t>{  </a:t>
            </a: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width</a:t>
            </a:r>
            <a:r>
              <a:rPr sz="1400">
                <a:latin typeface="Monaco"/>
                <a:ea typeface="Monaco"/>
                <a:cs typeface="Monaco"/>
                <a:sym typeface="Monaco"/>
              </a:rPr>
              <a:t>: </a:t>
            </a:r>
            <a:r>
              <a:rPr sz="1400">
                <a:solidFill>
                  <a:srgbClr val="2A00E1"/>
                </a:solidFill>
                <a:latin typeface="Monaco"/>
                <a:ea typeface="Monaco"/>
                <a:cs typeface="Monaco"/>
                <a:sym typeface="Monaco"/>
              </a:rPr>
              <a:t>80%</a:t>
            </a:r>
            <a:r>
              <a:rPr sz="1400">
                <a:latin typeface="Monaco"/>
                <a:ea typeface="Monaco"/>
                <a:cs typeface="Monaco"/>
                <a:sym typeface="Monaco"/>
              </a:rPr>
              <a:t>;</a:t>
            </a: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float</a:t>
            </a:r>
            <a:r>
              <a:rPr sz="1400">
                <a:latin typeface="Monaco"/>
                <a:ea typeface="Monaco"/>
                <a:cs typeface="Monaco"/>
                <a:sym typeface="Monaco"/>
              </a:rPr>
              <a:t>: </a:t>
            </a:r>
            <a:r>
              <a:rPr sz="1400">
                <a:solidFill>
                  <a:srgbClr val="2A00E1"/>
                </a:solidFill>
                <a:latin typeface="Monaco"/>
                <a:ea typeface="Monaco"/>
                <a:cs typeface="Monaco"/>
                <a:sym typeface="Monaco"/>
              </a:rPr>
              <a:t>right</a:t>
            </a:r>
            <a:r>
              <a:rPr sz="1400">
                <a:latin typeface="Monaco"/>
                <a:ea typeface="Monaco"/>
                <a:cs typeface="Monaco"/>
                <a:sym typeface="Monaco"/>
              </a:rPr>
              <a:t>;  </a:t>
            </a: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border</a:t>
            </a:r>
            <a:r>
              <a:rPr sz="1400">
                <a:latin typeface="Monaco"/>
                <a:ea typeface="Monaco"/>
                <a:cs typeface="Monaco"/>
                <a:sym typeface="Monaco"/>
              </a:rPr>
              <a:t>: </a:t>
            </a:r>
            <a:r>
              <a:rPr sz="1400">
                <a:solidFill>
                  <a:srgbClr val="2A00E1"/>
                </a:solidFill>
                <a:latin typeface="Monaco"/>
                <a:ea typeface="Monaco"/>
                <a:cs typeface="Monaco"/>
                <a:sym typeface="Monaco"/>
              </a:rPr>
              <a:t>dashed</a:t>
            </a:r>
            <a:r>
              <a:rPr sz="1400">
                <a:latin typeface="Monaco"/>
                <a:ea typeface="Monaco"/>
                <a:cs typeface="Monaco"/>
                <a:sym typeface="Monaco"/>
              </a:rPr>
              <a:t> </a:t>
            </a:r>
            <a:r>
              <a:rPr sz="1400">
                <a:solidFill>
                  <a:srgbClr val="2A00E1"/>
                </a:solidFill>
                <a:latin typeface="Monaco"/>
                <a:ea typeface="Monaco"/>
                <a:cs typeface="Monaco"/>
                <a:sym typeface="Monaco"/>
              </a:rPr>
              <a:t>thin</a:t>
            </a:r>
            <a:r>
              <a:rPr sz="1400">
                <a:latin typeface="Monaco"/>
                <a:ea typeface="Monaco"/>
                <a:cs typeface="Monaco"/>
                <a:sym typeface="Monaco"/>
              </a:rPr>
              <a:t>;</a:t>
            </a:r>
          </a:p>
          <a:p>
            <a:pPr lvl="0" algn="l" defTabSz="457200">
              <a:defRPr sz="1800"/>
            </a:pPr>
            <a:r>
              <a:rPr sz="1400">
                <a:latin typeface="Monaco"/>
                <a:ea typeface="Monaco"/>
                <a:cs typeface="Monaco"/>
                <a:sym typeface="Monaco"/>
              </a:rPr>
              <a:t>}</a:t>
            </a:r>
          </a:p>
          <a:p>
            <a:pPr lvl="0" algn="l" defTabSz="457200">
              <a:defRPr sz="1800"/>
            </a:pPr>
            <a:endParaRPr sz="1400">
              <a:latin typeface="Monaco"/>
              <a:ea typeface="Monaco"/>
              <a:cs typeface="Monaco"/>
              <a:sym typeface="Monaco"/>
            </a:endParaRPr>
          </a:p>
          <a:p>
            <a:pPr lvl="0" algn="l" defTabSz="457200">
              <a:defRPr sz="1800"/>
            </a:pPr>
            <a:r>
              <a:rPr sz="1400">
                <a:solidFill>
                  <a:srgbClr val="3F7F7F"/>
                </a:solidFill>
                <a:latin typeface="Monaco"/>
                <a:ea typeface="Monaco"/>
                <a:cs typeface="Monaco"/>
                <a:sym typeface="Monaco"/>
              </a:rPr>
              <a:t>#navigation</a:t>
            </a:r>
            <a:r>
              <a:rPr sz="1400">
                <a:latin typeface="Monaco"/>
                <a:ea typeface="Monaco"/>
                <a:cs typeface="Monaco"/>
                <a:sym typeface="Monaco"/>
              </a:rPr>
              <a:t> </a:t>
            </a:r>
          </a:p>
          <a:p>
            <a:pPr lvl="0" algn="l" defTabSz="457200">
              <a:defRPr sz="1800"/>
            </a:pPr>
            <a:r>
              <a:rPr sz="1400">
                <a:latin typeface="Monaco"/>
                <a:ea typeface="Monaco"/>
                <a:cs typeface="Monaco"/>
                <a:sym typeface="Monaco"/>
              </a:rPr>
              <a:t>{  </a:t>
            </a: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width</a:t>
            </a:r>
            <a:r>
              <a:rPr sz="1400">
                <a:latin typeface="Monaco"/>
                <a:ea typeface="Monaco"/>
                <a:cs typeface="Monaco"/>
                <a:sym typeface="Monaco"/>
              </a:rPr>
              <a:t>: </a:t>
            </a:r>
            <a:r>
              <a:rPr sz="1400">
                <a:solidFill>
                  <a:srgbClr val="2A00E1"/>
                </a:solidFill>
                <a:latin typeface="Monaco"/>
                <a:ea typeface="Monaco"/>
                <a:cs typeface="Monaco"/>
                <a:sym typeface="Monaco"/>
              </a:rPr>
              <a:t>18%</a:t>
            </a:r>
            <a:r>
              <a:rPr sz="1400">
                <a:latin typeface="Monaco"/>
                <a:ea typeface="Monaco"/>
                <a:cs typeface="Monaco"/>
                <a:sym typeface="Monaco"/>
              </a:rPr>
              <a:t>;   </a:t>
            </a: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float</a:t>
            </a:r>
            <a:r>
              <a:rPr sz="1400">
                <a:latin typeface="Monaco"/>
                <a:ea typeface="Monaco"/>
                <a:cs typeface="Monaco"/>
                <a:sym typeface="Monaco"/>
              </a:rPr>
              <a:t>: </a:t>
            </a:r>
            <a:r>
              <a:rPr sz="1400">
                <a:solidFill>
                  <a:srgbClr val="2A00E1"/>
                </a:solidFill>
                <a:latin typeface="Monaco"/>
                <a:ea typeface="Monaco"/>
                <a:cs typeface="Monaco"/>
                <a:sym typeface="Monaco"/>
              </a:rPr>
              <a:t>left</a:t>
            </a:r>
            <a:r>
              <a:rPr sz="1400">
                <a:latin typeface="Monaco"/>
                <a:ea typeface="Monaco"/>
                <a:cs typeface="Monaco"/>
                <a:sym typeface="Monaco"/>
              </a:rPr>
              <a:t>;  </a:t>
            </a: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border</a:t>
            </a:r>
            <a:r>
              <a:rPr sz="1400">
                <a:latin typeface="Monaco"/>
                <a:ea typeface="Monaco"/>
                <a:cs typeface="Monaco"/>
                <a:sym typeface="Monaco"/>
              </a:rPr>
              <a:t>: </a:t>
            </a:r>
            <a:r>
              <a:rPr sz="1400">
                <a:solidFill>
                  <a:srgbClr val="2A00E1"/>
                </a:solidFill>
                <a:latin typeface="Monaco"/>
                <a:ea typeface="Monaco"/>
                <a:cs typeface="Monaco"/>
                <a:sym typeface="Monaco"/>
              </a:rPr>
              <a:t>dashed</a:t>
            </a:r>
            <a:r>
              <a:rPr sz="1400">
                <a:latin typeface="Monaco"/>
                <a:ea typeface="Monaco"/>
                <a:cs typeface="Monaco"/>
                <a:sym typeface="Monaco"/>
              </a:rPr>
              <a:t> </a:t>
            </a:r>
            <a:r>
              <a:rPr sz="1400">
                <a:solidFill>
                  <a:srgbClr val="2A00E1"/>
                </a:solidFill>
                <a:latin typeface="Monaco"/>
                <a:ea typeface="Monaco"/>
                <a:cs typeface="Monaco"/>
                <a:sym typeface="Monaco"/>
              </a:rPr>
              <a:t>thin</a:t>
            </a:r>
            <a:r>
              <a:rPr sz="1400">
                <a:latin typeface="Monaco"/>
                <a:ea typeface="Monaco"/>
                <a:cs typeface="Monaco"/>
                <a:sym typeface="Monaco"/>
              </a:rPr>
              <a:t>;</a:t>
            </a:r>
          </a:p>
          <a:p>
            <a:pPr lvl="0" algn="l" defTabSz="457200">
              <a:defRPr sz="1800"/>
            </a:pPr>
            <a:r>
              <a:rPr sz="1400">
                <a:latin typeface="Monaco"/>
                <a:ea typeface="Monaco"/>
                <a:cs typeface="Monaco"/>
                <a:sym typeface="Monaco"/>
              </a:rPr>
              <a:t>}</a:t>
            </a:r>
          </a:p>
          <a:p>
            <a:pPr lvl="0" algn="l" defTabSz="457200">
              <a:defRPr sz="1800"/>
            </a:pPr>
            <a:endParaRPr sz="1400">
              <a:latin typeface="Monaco"/>
              <a:ea typeface="Monaco"/>
              <a:cs typeface="Monaco"/>
              <a:sym typeface="Monaco"/>
            </a:endParaRPr>
          </a:p>
          <a:p>
            <a:pPr lvl="0" algn="l" defTabSz="457200">
              <a:defRPr sz="1800"/>
            </a:pPr>
            <a:r>
              <a:rPr sz="1400">
                <a:solidFill>
                  <a:srgbClr val="3F7F7F"/>
                </a:solidFill>
                <a:latin typeface="Monaco"/>
                <a:ea typeface="Monaco"/>
                <a:cs typeface="Monaco"/>
                <a:sym typeface="Monaco"/>
              </a:rPr>
              <a:t>#header</a:t>
            </a:r>
            <a:r>
              <a:rPr sz="1400">
                <a:latin typeface="Monaco"/>
                <a:ea typeface="Monaco"/>
                <a:cs typeface="Monaco"/>
                <a:sym typeface="Monaco"/>
              </a:rPr>
              <a:t> </a:t>
            </a:r>
          </a:p>
          <a:p>
            <a:pPr lvl="0" algn="l" defTabSz="457200">
              <a:defRPr sz="1800"/>
            </a:pPr>
            <a:r>
              <a:rPr sz="1400">
                <a:latin typeface="Monaco"/>
                <a:ea typeface="Monaco"/>
                <a:cs typeface="Monaco"/>
                <a:sym typeface="Monaco"/>
              </a:rPr>
              <a:t>{   </a:t>
            </a: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width</a:t>
            </a:r>
            <a:r>
              <a:rPr sz="1400">
                <a:latin typeface="Monaco"/>
                <a:ea typeface="Monaco"/>
                <a:cs typeface="Monaco"/>
                <a:sym typeface="Monaco"/>
              </a:rPr>
              <a:t>: </a:t>
            </a:r>
            <a:r>
              <a:rPr sz="1400">
                <a:solidFill>
                  <a:srgbClr val="2A00E1"/>
                </a:solidFill>
                <a:latin typeface="Monaco"/>
                <a:ea typeface="Monaco"/>
                <a:cs typeface="Monaco"/>
                <a:sym typeface="Monaco"/>
              </a:rPr>
              <a:t>100%</a:t>
            </a:r>
            <a:r>
              <a:rPr sz="1400">
                <a:latin typeface="Monaco"/>
                <a:ea typeface="Monaco"/>
                <a:cs typeface="Monaco"/>
                <a:sym typeface="Monaco"/>
              </a:rPr>
              <a:t>;   </a:t>
            </a: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border</a:t>
            </a:r>
            <a:r>
              <a:rPr sz="1400">
                <a:latin typeface="Monaco"/>
                <a:ea typeface="Monaco"/>
                <a:cs typeface="Monaco"/>
                <a:sym typeface="Monaco"/>
              </a:rPr>
              <a:t>: </a:t>
            </a:r>
            <a:r>
              <a:rPr sz="1400">
                <a:solidFill>
                  <a:srgbClr val="2A00E1"/>
                </a:solidFill>
                <a:latin typeface="Monaco"/>
                <a:ea typeface="Monaco"/>
                <a:cs typeface="Monaco"/>
                <a:sym typeface="Monaco"/>
              </a:rPr>
              <a:t>dashed</a:t>
            </a:r>
            <a:r>
              <a:rPr sz="1400">
                <a:latin typeface="Monaco"/>
                <a:ea typeface="Monaco"/>
                <a:cs typeface="Monaco"/>
                <a:sym typeface="Monaco"/>
              </a:rPr>
              <a:t> </a:t>
            </a:r>
            <a:r>
              <a:rPr sz="1400">
                <a:solidFill>
                  <a:srgbClr val="2A00E1"/>
                </a:solidFill>
                <a:latin typeface="Monaco"/>
                <a:ea typeface="Monaco"/>
                <a:cs typeface="Monaco"/>
                <a:sym typeface="Monaco"/>
              </a:rPr>
              <a:t>thin</a:t>
            </a:r>
            <a:r>
              <a:rPr sz="1400">
                <a:latin typeface="Monaco"/>
                <a:ea typeface="Monaco"/>
                <a:cs typeface="Monaco"/>
                <a:sym typeface="Monaco"/>
              </a:rPr>
              <a:t>;</a:t>
            </a:r>
          </a:p>
          <a:p>
            <a:pPr lvl="0" algn="l" defTabSz="457200">
              <a:defRPr sz="1800"/>
            </a:pPr>
            <a:r>
              <a:rPr sz="1400">
                <a:latin typeface="Monaco"/>
                <a:ea typeface="Monaco"/>
                <a:cs typeface="Monaco"/>
                <a:sym typeface="Monaco"/>
              </a:rPr>
              <a:t>}</a:t>
            </a:r>
          </a:p>
          <a:p>
            <a:pPr lvl="0" algn="l" defTabSz="457200">
              <a:defRPr sz="1800"/>
            </a:pPr>
            <a:endParaRPr sz="1400">
              <a:latin typeface="Monaco"/>
              <a:ea typeface="Monaco"/>
              <a:cs typeface="Monaco"/>
              <a:sym typeface="Monaco"/>
            </a:endParaRPr>
          </a:p>
          <a:p>
            <a:pPr lvl="0" algn="l" defTabSz="457200">
              <a:defRPr sz="1800"/>
            </a:pPr>
            <a:r>
              <a:rPr sz="1400">
                <a:solidFill>
                  <a:srgbClr val="3F7F7F"/>
                </a:solidFill>
                <a:latin typeface="Monaco"/>
                <a:ea typeface="Monaco"/>
                <a:cs typeface="Monaco"/>
                <a:sym typeface="Monaco"/>
              </a:rPr>
              <a:t>#footer</a:t>
            </a:r>
            <a:r>
              <a:rPr sz="1400">
                <a:latin typeface="Monaco"/>
                <a:ea typeface="Monaco"/>
                <a:cs typeface="Monaco"/>
                <a:sym typeface="Monaco"/>
              </a:rPr>
              <a:t> </a:t>
            </a:r>
          </a:p>
          <a:p>
            <a:pPr lvl="0" algn="l" defTabSz="457200">
              <a:defRPr sz="1800"/>
            </a:pPr>
            <a:r>
              <a:rPr sz="1400">
                <a:latin typeface="Monaco"/>
                <a:ea typeface="Monaco"/>
                <a:cs typeface="Monaco"/>
                <a:sym typeface="Monaco"/>
              </a:rPr>
              <a:t>{  </a:t>
            </a: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width</a:t>
            </a:r>
            <a:r>
              <a:rPr sz="1400">
                <a:latin typeface="Monaco"/>
                <a:ea typeface="Monaco"/>
                <a:cs typeface="Monaco"/>
                <a:sym typeface="Monaco"/>
              </a:rPr>
              <a:t>: </a:t>
            </a:r>
            <a:r>
              <a:rPr sz="1400">
                <a:solidFill>
                  <a:srgbClr val="2A00E1"/>
                </a:solidFill>
                <a:latin typeface="Monaco"/>
                <a:ea typeface="Monaco"/>
                <a:cs typeface="Monaco"/>
                <a:sym typeface="Monaco"/>
              </a:rPr>
              <a:t>100%</a:t>
            </a:r>
            <a:r>
              <a:rPr sz="1400">
                <a:latin typeface="Monaco"/>
                <a:ea typeface="Monaco"/>
                <a:cs typeface="Monaco"/>
                <a:sym typeface="Monaco"/>
              </a:rPr>
              <a:t>;</a:t>
            </a: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clear</a:t>
            </a:r>
            <a:r>
              <a:rPr sz="1400">
                <a:latin typeface="Monaco"/>
                <a:ea typeface="Monaco"/>
                <a:cs typeface="Monaco"/>
                <a:sym typeface="Monaco"/>
              </a:rPr>
              <a:t>: </a:t>
            </a:r>
            <a:r>
              <a:rPr sz="1400">
                <a:solidFill>
                  <a:srgbClr val="2A00E1"/>
                </a:solidFill>
                <a:latin typeface="Monaco"/>
                <a:ea typeface="Monaco"/>
                <a:cs typeface="Monaco"/>
                <a:sym typeface="Monaco"/>
              </a:rPr>
              <a:t>both</a:t>
            </a:r>
            <a:r>
              <a:rPr sz="1400">
                <a:latin typeface="Monaco"/>
                <a:ea typeface="Monaco"/>
                <a:cs typeface="Monaco"/>
                <a:sym typeface="Monaco"/>
              </a:rPr>
              <a:t>;</a:t>
            </a: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border</a:t>
            </a:r>
            <a:r>
              <a:rPr sz="1400">
                <a:latin typeface="Monaco"/>
                <a:ea typeface="Monaco"/>
                <a:cs typeface="Monaco"/>
                <a:sym typeface="Monaco"/>
              </a:rPr>
              <a:t>: </a:t>
            </a:r>
            <a:r>
              <a:rPr sz="1400">
                <a:solidFill>
                  <a:srgbClr val="2A00E1"/>
                </a:solidFill>
                <a:latin typeface="Monaco"/>
                <a:ea typeface="Monaco"/>
                <a:cs typeface="Monaco"/>
                <a:sym typeface="Monaco"/>
              </a:rPr>
              <a:t>dashed</a:t>
            </a:r>
            <a:r>
              <a:rPr sz="1400">
                <a:latin typeface="Monaco"/>
                <a:ea typeface="Monaco"/>
                <a:cs typeface="Monaco"/>
                <a:sym typeface="Monaco"/>
              </a:rPr>
              <a:t> </a:t>
            </a:r>
            <a:r>
              <a:rPr sz="1400">
                <a:solidFill>
                  <a:srgbClr val="2A00E1"/>
                </a:solidFill>
                <a:latin typeface="Monaco"/>
                <a:ea typeface="Monaco"/>
                <a:cs typeface="Monaco"/>
                <a:sym typeface="Monaco"/>
              </a:rPr>
              <a:t>thin</a:t>
            </a:r>
            <a:r>
              <a:rPr sz="1400">
                <a:latin typeface="Monaco"/>
                <a:ea typeface="Monaco"/>
                <a:cs typeface="Monaco"/>
                <a:sym typeface="Monaco"/>
              </a:rPr>
              <a:t>;</a:t>
            </a:r>
          </a:p>
          <a:p>
            <a:pPr lvl="0" algn="l" defTabSz="457200">
              <a:defRPr sz="1800"/>
            </a:pPr>
            <a:r>
              <a:rPr sz="1400">
                <a:latin typeface="Monaco"/>
                <a:ea typeface="Monaco"/>
                <a:cs typeface="Monaco"/>
                <a:sym typeface="Monaco"/>
              </a:rPr>
              <a:t>}</a:t>
            </a:r>
          </a:p>
        </p:txBody>
      </p:sp>
      <p:sp>
        <p:nvSpPr>
          <p:cNvPr id="302" name="Shape 302"/>
          <p:cNvSpPr/>
          <p:nvPr/>
        </p:nvSpPr>
        <p:spPr>
          <a:xfrm>
            <a:off x="10353509" y="994750"/>
            <a:ext cx="2479440" cy="7719455"/>
          </a:xfrm>
          <a:prstGeom prst="rect">
            <a:avLst/>
          </a:prstGeom>
          <a:solidFill>
            <a:srgbClr val="FFFFFF"/>
          </a:solidFill>
          <a:ln w="12700">
            <a:solidFill/>
            <a:round/>
          </a:ln>
          <a:extLst>
            <a:ext uri="{C572A759-6A51-4108-AA02-DFA0A04FC94B}">
              <ma14:wrappingTextBoxFlag xmlns:ma14="http://schemas.microsoft.com/office/mac/drawingml/2011/main" xmlns="" val="1"/>
            </a:ext>
          </a:extLst>
        </p:spPr>
        <p:txBody>
          <a:bodyPr wrap="none" lIns="0" tIns="0" rIns="0" bIns="0" anchor="b">
            <a:spAutoFit/>
          </a:bodyPr>
          <a:lstStyle/>
          <a:p>
            <a:pPr lvl="0" algn="l" defTabSz="457200">
              <a:defRPr sz="1800"/>
            </a:pPr>
            <a:r>
              <a:rPr sz="1400">
                <a:solidFill>
                  <a:srgbClr val="3F7F7F"/>
                </a:solidFill>
                <a:latin typeface="Monaco"/>
                <a:ea typeface="Monaco"/>
                <a:cs typeface="Monaco"/>
                <a:sym typeface="Monaco"/>
              </a:rPr>
              <a:t>*</a:t>
            </a:r>
            <a:r>
              <a:rPr sz="1400">
                <a:latin typeface="Monaco"/>
                <a:ea typeface="Monaco"/>
                <a:cs typeface="Monaco"/>
                <a:sym typeface="Monaco"/>
              </a:rPr>
              <a:t> </a:t>
            </a:r>
          </a:p>
          <a:p>
            <a:pPr lvl="0" algn="l" defTabSz="457200">
              <a:defRPr sz="1800"/>
            </a:pPr>
            <a:r>
              <a:rPr sz="1400">
                <a:latin typeface="Monaco"/>
                <a:ea typeface="Monaco"/>
                <a:cs typeface="Monaco"/>
                <a:sym typeface="Monaco"/>
              </a:rPr>
              <a:t>{</a:t>
            </a: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border</a:t>
            </a:r>
            <a:r>
              <a:rPr sz="1400">
                <a:latin typeface="Monaco"/>
                <a:ea typeface="Monaco"/>
                <a:cs typeface="Monaco"/>
                <a:sym typeface="Monaco"/>
              </a:rPr>
              <a:t>: </a:t>
            </a:r>
            <a:r>
              <a:rPr sz="1400">
                <a:solidFill>
                  <a:srgbClr val="2A00E1"/>
                </a:solidFill>
                <a:latin typeface="Monaco"/>
                <a:ea typeface="Monaco"/>
                <a:cs typeface="Monaco"/>
                <a:sym typeface="Monaco"/>
              </a:rPr>
              <a:t>dashed</a:t>
            </a:r>
            <a:r>
              <a:rPr sz="1400">
                <a:latin typeface="Monaco"/>
                <a:ea typeface="Monaco"/>
                <a:cs typeface="Monaco"/>
                <a:sym typeface="Monaco"/>
              </a:rPr>
              <a:t> </a:t>
            </a:r>
            <a:r>
              <a:rPr sz="1400">
                <a:solidFill>
                  <a:srgbClr val="2A00E1"/>
                </a:solidFill>
                <a:latin typeface="Monaco"/>
                <a:ea typeface="Monaco"/>
                <a:cs typeface="Monaco"/>
                <a:sym typeface="Monaco"/>
              </a:rPr>
              <a:t>thin</a:t>
            </a:r>
            <a:r>
              <a:rPr sz="1400">
                <a:latin typeface="Monaco"/>
                <a:ea typeface="Monaco"/>
                <a:cs typeface="Monaco"/>
                <a:sym typeface="Monaco"/>
              </a:rPr>
              <a:t>;</a:t>
            </a:r>
          </a:p>
          <a:p>
            <a:pPr lvl="0" algn="l" defTabSz="457200">
              <a:defRPr sz="1800"/>
            </a:pPr>
            <a:r>
              <a:rPr sz="1400">
                <a:latin typeface="Monaco"/>
                <a:ea typeface="Monaco"/>
                <a:cs typeface="Monaco"/>
                <a:sym typeface="Monaco"/>
              </a:rPr>
              <a:t>}</a:t>
            </a:r>
          </a:p>
          <a:p>
            <a:pPr lvl="0" algn="l" defTabSz="457200">
              <a:defRPr sz="1800"/>
            </a:pPr>
            <a:endParaRPr sz="1400">
              <a:latin typeface="Monaco"/>
              <a:ea typeface="Monaco"/>
              <a:cs typeface="Monaco"/>
              <a:sym typeface="Monaco"/>
            </a:endParaRPr>
          </a:p>
          <a:p>
            <a:pPr lvl="0" algn="l" defTabSz="457200">
              <a:defRPr sz="1800"/>
            </a:pPr>
            <a:r>
              <a:rPr sz="1400">
                <a:solidFill>
                  <a:srgbClr val="3F7F7F"/>
                </a:solidFill>
                <a:latin typeface="Monaco"/>
                <a:ea typeface="Monaco"/>
                <a:cs typeface="Monaco"/>
                <a:sym typeface="Monaco"/>
              </a:rPr>
              <a:t>body</a:t>
            </a:r>
            <a:endParaRPr sz="1400">
              <a:latin typeface="Monaco"/>
              <a:ea typeface="Monaco"/>
              <a:cs typeface="Monaco"/>
              <a:sym typeface="Monaco"/>
            </a:endParaRPr>
          </a:p>
          <a:p>
            <a:pPr lvl="0" algn="l" defTabSz="457200">
              <a:defRPr sz="1800"/>
            </a:pPr>
            <a:r>
              <a:rPr sz="1400">
                <a:latin typeface="Monaco"/>
                <a:ea typeface="Monaco"/>
                <a:cs typeface="Monaco"/>
                <a:sym typeface="Monaco"/>
              </a:rPr>
              <a:t>{   </a:t>
            </a: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width</a:t>
            </a:r>
            <a:r>
              <a:rPr sz="1400">
                <a:latin typeface="Monaco"/>
                <a:ea typeface="Monaco"/>
                <a:cs typeface="Monaco"/>
                <a:sym typeface="Monaco"/>
              </a:rPr>
              <a:t>: </a:t>
            </a:r>
            <a:r>
              <a:rPr sz="1400">
                <a:solidFill>
                  <a:srgbClr val="2A00E1"/>
                </a:solidFill>
                <a:latin typeface="Monaco"/>
                <a:ea typeface="Monaco"/>
                <a:cs typeface="Monaco"/>
                <a:sym typeface="Monaco"/>
              </a:rPr>
              <a:t>80%</a:t>
            </a:r>
            <a:r>
              <a:rPr sz="1400">
                <a:latin typeface="Monaco"/>
                <a:ea typeface="Monaco"/>
                <a:cs typeface="Monaco"/>
                <a:sym typeface="Monaco"/>
              </a:rPr>
              <a:t>;  </a:t>
            </a: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margin</a:t>
            </a:r>
            <a:r>
              <a:rPr sz="1400">
                <a:latin typeface="Monaco"/>
                <a:ea typeface="Monaco"/>
                <a:cs typeface="Monaco"/>
                <a:sym typeface="Monaco"/>
              </a:rPr>
              <a:t>: </a:t>
            </a:r>
            <a:r>
              <a:rPr sz="1400">
                <a:solidFill>
                  <a:srgbClr val="2A00E1"/>
                </a:solidFill>
                <a:latin typeface="Monaco"/>
                <a:ea typeface="Monaco"/>
                <a:cs typeface="Monaco"/>
                <a:sym typeface="Monaco"/>
              </a:rPr>
              <a:t>0</a:t>
            </a:r>
            <a:r>
              <a:rPr sz="1400">
                <a:latin typeface="Monaco"/>
                <a:ea typeface="Monaco"/>
                <a:cs typeface="Monaco"/>
                <a:sym typeface="Monaco"/>
              </a:rPr>
              <a:t> </a:t>
            </a:r>
            <a:r>
              <a:rPr sz="1400">
                <a:solidFill>
                  <a:srgbClr val="2A00E1"/>
                </a:solidFill>
                <a:latin typeface="Monaco"/>
                <a:ea typeface="Monaco"/>
                <a:cs typeface="Monaco"/>
                <a:sym typeface="Monaco"/>
              </a:rPr>
              <a:t>auto</a:t>
            </a:r>
            <a:r>
              <a:rPr sz="1400">
                <a:latin typeface="Monaco"/>
                <a:ea typeface="Monaco"/>
                <a:cs typeface="Monaco"/>
                <a:sym typeface="Monaco"/>
              </a:rPr>
              <a:t>;</a:t>
            </a:r>
          </a:p>
          <a:p>
            <a:pPr lvl="0" algn="l" defTabSz="457200">
              <a:defRPr sz="1800"/>
            </a:pPr>
            <a:r>
              <a:rPr sz="1400">
                <a:latin typeface="Monaco"/>
                <a:ea typeface="Monaco"/>
                <a:cs typeface="Monaco"/>
                <a:sym typeface="Monaco"/>
              </a:rPr>
              <a:t>}</a:t>
            </a:r>
          </a:p>
          <a:p>
            <a:pPr lvl="0" algn="l" defTabSz="457200">
              <a:defRPr sz="1800"/>
            </a:pPr>
            <a:endParaRPr sz="1400">
              <a:latin typeface="Monaco"/>
              <a:ea typeface="Monaco"/>
              <a:cs typeface="Monaco"/>
              <a:sym typeface="Monaco"/>
            </a:endParaRPr>
          </a:p>
          <a:p>
            <a:pPr lvl="0" algn="l" defTabSz="457200">
              <a:defRPr sz="1800"/>
            </a:pPr>
            <a:r>
              <a:rPr sz="1400">
                <a:solidFill>
                  <a:srgbClr val="3F7F7F"/>
                </a:solidFill>
                <a:latin typeface="Monaco"/>
                <a:ea typeface="Monaco"/>
                <a:cs typeface="Monaco"/>
                <a:sym typeface="Monaco"/>
              </a:rPr>
              <a:t>#maincontent</a:t>
            </a:r>
            <a:r>
              <a:rPr sz="1400">
                <a:latin typeface="Monaco"/>
                <a:ea typeface="Monaco"/>
                <a:cs typeface="Monaco"/>
                <a:sym typeface="Monaco"/>
              </a:rPr>
              <a:t> </a:t>
            </a:r>
          </a:p>
          <a:p>
            <a:pPr lvl="0" algn="l" defTabSz="457200">
              <a:defRPr sz="1800"/>
            </a:pPr>
            <a:r>
              <a:rPr sz="1400">
                <a:latin typeface="Monaco"/>
                <a:ea typeface="Monaco"/>
                <a:cs typeface="Monaco"/>
                <a:sym typeface="Monaco"/>
              </a:rPr>
              <a:t>{  </a:t>
            </a: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width</a:t>
            </a:r>
            <a:r>
              <a:rPr sz="1400">
                <a:latin typeface="Monaco"/>
                <a:ea typeface="Monaco"/>
                <a:cs typeface="Monaco"/>
                <a:sym typeface="Monaco"/>
              </a:rPr>
              <a:t>: </a:t>
            </a:r>
            <a:r>
              <a:rPr sz="1400">
                <a:solidFill>
                  <a:srgbClr val="2A00E1"/>
                </a:solidFill>
                <a:latin typeface="Monaco"/>
                <a:ea typeface="Monaco"/>
                <a:cs typeface="Monaco"/>
                <a:sym typeface="Monaco"/>
              </a:rPr>
              <a:t>80%</a:t>
            </a:r>
            <a:r>
              <a:rPr sz="1400">
                <a:latin typeface="Monaco"/>
                <a:ea typeface="Monaco"/>
                <a:cs typeface="Monaco"/>
                <a:sym typeface="Monaco"/>
              </a:rPr>
              <a:t>;</a:t>
            </a: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float</a:t>
            </a:r>
            <a:r>
              <a:rPr sz="1400">
                <a:latin typeface="Monaco"/>
                <a:ea typeface="Monaco"/>
                <a:cs typeface="Monaco"/>
                <a:sym typeface="Monaco"/>
              </a:rPr>
              <a:t>: </a:t>
            </a:r>
            <a:r>
              <a:rPr sz="1400">
                <a:solidFill>
                  <a:srgbClr val="2A00E1"/>
                </a:solidFill>
                <a:latin typeface="Monaco"/>
                <a:ea typeface="Monaco"/>
                <a:cs typeface="Monaco"/>
                <a:sym typeface="Monaco"/>
              </a:rPr>
              <a:t>right</a:t>
            </a:r>
            <a:r>
              <a:rPr sz="1400">
                <a:latin typeface="Monaco"/>
                <a:ea typeface="Monaco"/>
                <a:cs typeface="Monaco"/>
                <a:sym typeface="Monaco"/>
              </a:rPr>
              <a:t>;  </a:t>
            </a:r>
          </a:p>
          <a:p>
            <a:pPr lvl="0" algn="l" defTabSz="457200">
              <a:defRPr sz="1800"/>
            </a:pPr>
            <a:r>
              <a:rPr sz="1400">
                <a:latin typeface="Monaco"/>
                <a:ea typeface="Monaco"/>
                <a:cs typeface="Monaco"/>
                <a:sym typeface="Monaco"/>
              </a:rPr>
              <a:t>}</a:t>
            </a:r>
          </a:p>
          <a:p>
            <a:pPr lvl="0" algn="l" defTabSz="457200">
              <a:defRPr sz="1800"/>
            </a:pPr>
            <a:endParaRPr sz="1400">
              <a:latin typeface="Monaco"/>
              <a:ea typeface="Monaco"/>
              <a:cs typeface="Monaco"/>
              <a:sym typeface="Monaco"/>
            </a:endParaRPr>
          </a:p>
          <a:p>
            <a:pPr lvl="0" algn="l" defTabSz="457200">
              <a:defRPr sz="1800"/>
            </a:pPr>
            <a:r>
              <a:rPr sz="1400">
                <a:solidFill>
                  <a:srgbClr val="3F7F7F"/>
                </a:solidFill>
                <a:latin typeface="Monaco"/>
                <a:ea typeface="Monaco"/>
                <a:cs typeface="Monaco"/>
                <a:sym typeface="Monaco"/>
              </a:rPr>
              <a:t>#navigation</a:t>
            </a:r>
            <a:r>
              <a:rPr sz="1400">
                <a:latin typeface="Monaco"/>
                <a:ea typeface="Monaco"/>
                <a:cs typeface="Monaco"/>
                <a:sym typeface="Monaco"/>
              </a:rPr>
              <a:t> </a:t>
            </a:r>
          </a:p>
          <a:p>
            <a:pPr lvl="0" algn="l" defTabSz="457200">
              <a:defRPr sz="1800"/>
            </a:pPr>
            <a:r>
              <a:rPr sz="1400">
                <a:latin typeface="Monaco"/>
                <a:ea typeface="Monaco"/>
                <a:cs typeface="Monaco"/>
                <a:sym typeface="Monaco"/>
              </a:rPr>
              <a:t>{  </a:t>
            </a: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width</a:t>
            </a:r>
            <a:r>
              <a:rPr sz="1400">
                <a:latin typeface="Monaco"/>
                <a:ea typeface="Monaco"/>
                <a:cs typeface="Monaco"/>
                <a:sym typeface="Monaco"/>
              </a:rPr>
              <a:t>: </a:t>
            </a:r>
            <a:r>
              <a:rPr sz="1400">
                <a:solidFill>
                  <a:srgbClr val="2A00E1"/>
                </a:solidFill>
                <a:latin typeface="Monaco"/>
                <a:ea typeface="Monaco"/>
                <a:cs typeface="Monaco"/>
                <a:sym typeface="Monaco"/>
              </a:rPr>
              <a:t>18%</a:t>
            </a:r>
            <a:r>
              <a:rPr sz="1400">
                <a:latin typeface="Monaco"/>
                <a:ea typeface="Monaco"/>
                <a:cs typeface="Monaco"/>
                <a:sym typeface="Monaco"/>
              </a:rPr>
              <a:t>;   </a:t>
            </a: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float</a:t>
            </a:r>
            <a:r>
              <a:rPr sz="1400">
                <a:latin typeface="Monaco"/>
                <a:ea typeface="Monaco"/>
                <a:cs typeface="Monaco"/>
                <a:sym typeface="Monaco"/>
              </a:rPr>
              <a:t>: </a:t>
            </a:r>
            <a:r>
              <a:rPr sz="1400">
                <a:solidFill>
                  <a:srgbClr val="2A00E1"/>
                </a:solidFill>
                <a:latin typeface="Monaco"/>
                <a:ea typeface="Monaco"/>
                <a:cs typeface="Monaco"/>
                <a:sym typeface="Monaco"/>
              </a:rPr>
              <a:t>left</a:t>
            </a:r>
            <a:r>
              <a:rPr sz="1400">
                <a:latin typeface="Monaco"/>
                <a:ea typeface="Monaco"/>
                <a:cs typeface="Monaco"/>
                <a:sym typeface="Monaco"/>
              </a:rPr>
              <a:t>;  </a:t>
            </a:r>
          </a:p>
          <a:p>
            <a:pPr lvl="0" algn="l" defTabSz="457200">
              <a:defRPr sz="1800"/>
            </a:pPr>
            <a:r>
              <a:rPr sz="1400">
                <a:latin typeface="Monaco"/>
                <a:ea typeface="Monaco"/>
                <a:cs typeface="Monaco"/>
                <a:sym typeface="Monaco"/>
              </a:rPr>
              <a:t>}</a:t>
            </a:r>
          </a:p>
          <a:p>
            <a:pPr lvl="0" algn="l" defTabSz="457200">
              <a:defRPr sz="1800"/>
            </a:pPr>
            <a:r>
              <a:rPr sz="1400">
                <a:solidFill>
                  <a:srgbClr val="3F7F7F"/>
                </a:solidFill>
                <a:latin typeface="Monaco"/>
                <a:ea typeface="Monaco"/>
                <a:cs typeface="Monaco"/>
                <a:sym typeface="Monaco"/>
              </a:rPr>
              <a:t>#header</a:t>
            </a:r>
            <a:r>
              <a:rPr sz="1400">
                <a:latin typeface="Monaco"/>
                <a:ea typeface="Monaco"/>
                <a:cs typeface="Monaco"/>
                <a:sym typeface="Monaco"/>
              </a:rPr>
              <a:t> </a:t>
            </a:r>
          </a:p>
          <a:p>
            <a:pPr lvl="0" algn="l" defTabSz="457200">
              <a:defRPr sz="1800"/>
            </a:pPr>
            <a:r>
              <a:rPr sz="1400">
                <a:latin typeface="Monaco"/>
                <a:ea typeface="Monaco"/>
                <a:cs typeface="Monaco"/>
                <a:sym typeface="Monaco"/>
              </a:rPr>
              <a:t>{   </a:t>
            </a: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width</a:t>
            </a:r>
            <a:r>
              <a:rPr sz="1400">
                <a:latin typeface="Monaco"/>
                <a:ea typeface="Monaco"/>
                <a:cs typeface="Monaco"/>
                <a:sym typeface="Monaco"/>
              </a:rPr>
              <a:t>: </a:t>
            </a:r>
            <a:r>
              <a:rPr sz="1400">
                <a:solidFill>
                  <a:srgbClr val="2A00E1"/>
                </a:solidFill>
                <a:latin typeface="Monaco"/>
                <a:ea typeface="Monaco"/>
                <a:cs typeface="Monaco"/>
                <a:sym typeface="Monaco"/>
              </a:rPr>
              <a:t>100%</a:t>
            </a:r>
            <a:r>
              <a:rPr sz="1400">
                <a:latin typeface="Monaco"/>
                <a:ea typeface="Monaco"/>
                <a:cs typeface="Monaco"/>
                <a:sym typeface="Monaco"/>
              </a:rPr>
              <a:t>;   </a:t>
            </a:r>
          </a:p>
          <a:p>
            <a:pPr lvl="0" algn="l" defTabSz="457200">
              <a:defRPr sz="1800"/>
            </a:pPr>
            <a:r>
              <a:rPr sz="1400">
                <a:latin typeface="Monaco"/>
                <a:ea typeface="Monaco"/>
                <a:cs typeface="Monaco"/>
                <a:sym typeface="Monaco"/>
              </a:rPr>
              <a:t>}</a:t>
            </a:r>
          </a:p>
          <a:p>
            <a:pPr lvl="0" algn="l" defTabSz="457200">
              <a:defRPr sz="1800"/>
            </a:pPr>
            <a:endParaRPr sz="1400">
              <a:latin typeface="Monaco"/>
              <a:ea typeface="Monaco"/>
              <a:cs typeface="Monaco"/>
              <a:sym typeface="Monaco"/>
            </a:endParaRPr>
          </a:p>
          <a:p>
            <a:pPr lvl="0" algn="l" defTabSz="457200">
              <a:defRPr sz="1800"/>
            </a:pPr>
            <a:r>
              <a:rPr sz="1400">
                <a:solidFill>
                  <a:srgbClr val="3F7F7F"/>
                </a:solidFill>
                <a:latin typeface="Monaco"/>
                <a:ea typeface="Monaco"/>
                <a:cs typeface="Monaco"/>
                <a:sym typeface="Monaco"/>
              </a:rPr>
              <a:t>#footer</a:t>
            </a:r>
            <a:r>
              <a:rPr sz="1400">
                <a:latin typeface="Monaco"/>
                <a:ea typeface="Monaco"/>
                <a:cs typeface="Monaco"/>
                <a:sym typeface="Monaco"/>
              </a:rPr>
              <a:t> </a:t>
            </a:r>
          </a:p>
          <a:p>
            <a:pPr lvl="0" algn="l" defTabSz="457200">
              <a:defRPr sz="1800"/>
            </a:pPr>
            <a:r>
              <a:rPr sz="1400">
                <a:latin typeface="Monaco"/>
                <a:ea typeface="Monaco"/>
                <a:cs typeface="Monaco"/>
                <a:sym typeface="Monaco"/>
              </a:rPr>
              <a:t>{  </a:t>
            </a: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width</a:t>
            </a:r>
            <a:r>
              <a:rPr sz="1400">
                <a:latin typeface="Monaco"/>
                <a:ea typeface="Monaco"/>
                <a:cs typeface="Monaco"/>
                <a:sym typeface="Monaco"/>
              </a:rPr>
              <a:t>: </a:t>
            </a:r>
            <a:r>
              <a:rPr sz="1400">
                <a:solidFill>
                  <a:srgbClr val="2A00E1"/>
                </a:solidFill>
                <a:latin typeface="Monaco"/>
                <a:ea typeface="Monaco"/>
                <a:cs typeface="Monaco"/>
                <a:sym typeface="Monaco"/>
              </a:rPr>
              <a:t>100%</a:t>
            </a:r>
            <a:r>
              <a:rPr sz="1400">
                <a:latin typeface="Monaco"/>
                <a:ea typeface="Monaco"/>
                <a:cs typeface="Monaco"/>
                <a:sym typeface="Monaco"/>
              </a:rPr>
              <a:t>;</a:t>
            </a: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clear</a:t>
            </a:r>
            <a:r>
              <a:rPr sz="1400">
                <a:latin typeface="Monaco"/>
                <a:ea typeface="Monaco"/>
                <a:cs typeface="Monaco"/>
                <a:sym typeface="Monaco"/>
              </a:rPr>
              <a:t>: </a:t>
            </a:r>
            <a:r>
              <a:rPr sz="1400">
                <a:solidFill>
                  <a:srgbClr val="2A00E1"/>
                </a:solidFill>
                <a:latin typeface="Monaco"/>
                <a:ea typeface="Monaco"/>
                <a:cs typeface="Monaco"/>
                <a:sym typeface="Monaco"/>
              </a:rPr>
              <a:t>both</a:t>
            </a:r>
            <a:r>
              <a:rPr sz="1400">
                <a:latin typeface="Monaco"/>
                <a:ea typeface="Monaco"/>
                <a:cs typeface="Monaco"/>
                <a:sym typeface="Monaco"/>
              </a:rPr>
              <a:t>;</a:t>
            </a:r>
          </a:p>
          <a:p>
            <a:pPr lvl="0" algn="l" defTabSz="457200">
              <a:defRPr sz="1800"/>
            </a:pPr>
            <a:r>
              <a:rPr sz="1400">
                <a:latin typeface="Monaco"/>
                <a:ea typeface="Monaco"/>
                <a:cs typeface="Monaco"/>
                <a:sym typeface="Monaco"/>
              </a:rPr>
              <a:t>}</a:t>
            </a:r>
          </a:p>
        </p:txBody>
      </p:sp>
      <p:pic>
        <p:nvPicPr>
          <p:cNvPr id="303" name="image.png"/>
          <p:cNvPicPr/>
          <p:nvPr/>
        </p:nvPicPr>
        <p:blipFill>
          <a:blip r:embed="rId2">
            <a:extLst/>
          </a:blip>
          <a:stretch>
            <a:fillRect/>
          </a:stretch>
        </p:blipFill>
        <p:spPr>
          <a:xfrm>
            <a:off x="2794000" y="4006850"/>
            <a:ext cx="7404100" cy="5556250"/>
          </a:xfrm>
          <a:prstGeom prst="rect">
            <a:avLst/>
          </a:prstGeom>
          <a:ln w="12700">
            <a:miter lim="400000"/>
          </a:ln>
        </p:spPr>
      </p:pic>
      <p:sp>
        <p:nvSpPr>
          <p:cNvPr id="304" name="Shape 304"/>
          <p:cNvSpPr/>
          <p:nvPr/>
        </p:nvSpPr>
        <p:spPr>
          <a:xfrm>
            <a:off x="10129723" y="1872248"/>
            <a:ext cx="2730500" cy="1066800"/>
          </a:xfrm>
          <a:prstGeom prst="roundRect">
            <a:avLst>
              <a:gd name="adj" fmla="val 17856"/>
            </a:avLst>
          </a:prstGeom>
          <a:ln w="25400">
            <a:solidFill/>
            <a:miter/>
          </a:ln>
        </p:spPr>
        <p:txBody>
          <a:bodyPr lIns="0" tIns="0" rIns="0" bIns="0"/>
          <a:lstStyle/>
          <a:p>
            <a:pPr lvl="0" algn="l" defTabSz="457200">
              <a:defRPr sz="1800"/>
            </a:pPr>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Shape 306"/>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defTabSz="457200">
              <a:defRPr sz="1400"/>
            </a:lvl1pPr>
          </a:lstStyle>
          <a:p>
            <a:pPr lvl="0">
              <a:defRPr sz="1800"/>
            </a:pPr>
            <a:r>
              <a:rPr sz="1400"/>
              <a:t>33</a:t>
            </a:r>
          </a:p>
        </p:txBody>
      </p:sp>
      <p:sp>
        <p:nvSpPr>
          <p:cNvPr id="307" name="Shape 307"/>
          <p:cNvSpPr>
            <a:spLocks noGrp="1"/>
          </p:cNvSpPr>
          <p:nvPr>
            <p:ph type="title" idx="4294967295"/>
          </p:nvPr>
        </p:nvSpPr>
        <p:spPr>
          <a:xfrm>
            <a:off x="571500" y="152400"/>
            <a:ext cx="11861800" cy="812800"/>
          </a:xfrm>
          <a:prstGeom prst="rect">
            <a:avLst/>
          </a:prstGeom>
          <a:noFill/>
        </p:spPr>
        <p:txBody>
          <a:bodyPr lIns="0" tIns="0" rIns="0" bIns="0">
            <a:normAutofit/>
          </a:bodyPr>
          <a:lstStyle/>
          <a:p>
            <a:pPr lvl="0">
              <a:defRPr sz="1800"/>
            </a:pPr>
            <a:r>
              <a:rPr sz="4200"/>
              <a:t>Primary &amp; Secondary</a:t>
            </a:r>
          </a:p>
        </p:txBody>
      </p:sp>
      <p:sp>
        <p:nvSpPr>
          <p:cNvPr id="308" name="Shape 308"/>
          <p:cNvSpPr>
            <a:spLocks noGrp="1"/>
          </p:cNvSpPr>
          <p:nvPr>
            <p:ph type="body" idx="4294967295"/>
          </p:nvPr>
        </p:nvSpPr>
        <p:spPr>
          <a:xfrm>
            <a:off x="241300" y="6858000"/>
            <a:ext cx="12192000" cy="2032000"/>
          </a:xfrm>
          <a:prstGeom prst="rect">
            <a:avLst/>
          </a:prstGeom>
        </p:spPr>
        <p:txBody>
          <a:bodyPr lIns="0" tIns="0" rIns="0" bIns="0">
            <a:normAutofit/>
          </a:bodyPr>
          <a:lstStyle/>
          <a:p>
            <a:pPr lvl="0"/>
            <a:endParaRPr/>
          </a:p>
        </p:txBody>
      </p:sp>
      <p:pic>
        <p:nvPicPr>
          <p:cNvPr id="309" name="image.png"/>
          <p:cNvPicPr/>
          <p:nvPr/>
        </p:nvPicPr>
        <p:blipFill>
          <a:blip r:embed="rId2">
            <a:extLst/>
          </a:blip>
          <a:stretch>
            <a:fillRect/>
          </a:stretch>
        </p:blipFill>
        <p:spPr>
          <a:xfrm>
            <a:off x="2576512" y="1079500"/>
            <a:ext cx="10415588" cy="8293100"/>
          </a:xfrm>
          <a:prstGeom prst="rect">
            <a:avLst/>
          </a:prstGeom>
          <a:ln w="12700">
            <a:miter lim="400000"/>
          </a:ln>
        </p:spPr>
      </p:pic>
      <p:sp>
        <p:nvSpPr>
          <p:cNvPr id="310" name="Shape 310"/>
          <p:cNvSpPr/>
          <p:nvPr/>
        </p:nvSpPr>
        <p:spPr>
          <a:xfrm>
            <a:off x="203200" y="2216187"/>
            <a:ext cx="2357500" cy="3486114"/>
          </a:xfrm>
          <a:prstGeom prst="rect">
            <a:avLst/>
          </a:prstGeom>
          <a:solidFill>
            <a:srgbClr val="FFFFFF"/>
          </a:solidFill>
          <a:ln w="12700">
            <a:solidFill/>
            <a:round/>
          </a:ln>
          <a:extLst>
            <a:ext uri="{C572A759-6A51-4108-AA02-DFA0A04FC94B}">
              <ma14:wrappingTextBoxFlag xmlns:ma14="http://schemas.microsoft.com/office/mac/drawingml/2011/main" xmlns="" val="1"/>
            </a:ext>
          </a:extLst>
        </p:spPr>
        <p:txBody>
          <a:bodyPr wrap="none" lIns="0" tIns="0" rIns="0" bIns="0" anchor="b">
            <a:spAutoFit/>
          </a:bodyPr>
          <a:lstStyle/>
          <a:p>
            <a:pPr lvl="0" algn="l" defTabSz="457200">
              <a:defRPr sz="1800"/>
            </a:pPr>
            <a:r>
              <a:rPr>
                <a:solidFill>
                  <a:srgbClr val="3F7F7F"/>
                </a:solidFill>
                <a:latin typeface="Monaco"/>
                <a:ea typeface="Monaco"/>
                <a:cs typeface="Monaco"/>
                <a:sym typeface="Monaco"/>
              </a:rPr>
              <a:t>#primary</a:t>
            </a:r>
            <a:r>
              <a:rPr>
                <a:latin typeface="Monaco"/>
                <a:ea typeface="Monaco"/>
                <a:cs typeface="Monaco"/>
                <a:sym typeface="Monaco"/>
              </a:rPr>
              <a:t> </a:t>
            </a:r>
          </a:p>
          <a:p>
            <a:pPr lvl="0" algn="l" defTabSz="457200">
              <a:defRPr sz="1800"/>
            </a:pPr>
            <a:r>
              <a:rPr>
                <a:latin typeface="Monaco"/>
                <a:ea typeface="Monaco"/>
                <a:cs typeface="Monaco"/>
                <a:sym typeface="Monaco"/>
              </a:rPr>
              <a:t>{  </a:t>
            </a:r>
          </a:p>
          <a:p>
            <a:pPr lvl="0" algn="l" defTabSz="457200">
              <a:defRPr sz="1800"/>
            </a:pPr>
            <a:r>
              <a:rPr>
                <a:latin typeface="Monaco"/>
                <a:ea typeface="Monaco"/>
                <a:cs typeface="Monaco"/>
                <a:sym typeface="Monaco"/>
              </a:rPr>
              <a:t>  </a:t>
            </a:r>
            <a:r>
              <a:rPr>
                <a:solidFill>
                  <a:srgbClr val="7F007F"/>
                </a:solidFill>
                <a:latin typeface="Monaco"/>
                <a:ea typeface="Monaco"/>
                <a:cs typeface="Monaco"/>
                <a:sym typeface="Monaco"/>
              </a:rPr>
              <a:t>width</a:t>
            </a:r>
            <a:r>
              <a:rPr>
                <a:latin typeface="Monaco"/>
                <a:ea typeface="Monaco"/>
                <a:cs typeface="Monaco"/>
                <a:sym typeface="Monaco"/>
              </a:rPr>
              <a:t>: </a:t>
            </a:r>
            <a:r>
              <a:rPr>
                <a:solidFill>
                  <a:srgbClr val="2A00E1"/>
                </a:solidFill>
                <a:latin typeface="Monaco"/>
                <a:ea typeface="Monaco"/>
                <a:cs typeface="Monaco"/>
                <a:sym typeface="Monaco"/>
              </a:rPr>
              <a:t>68%</a:t>
            </a:r>
            <a:r>
              <a:rPr>
                <a:latin typeface="Monaco"/>
                <a:ea typeface="Monaco"/>
                <a:cs typeface="Monaco"/>
                <a:sym typeface="Monaco"/>
              </a:rPr>
              <a:t>;  </a:t>
            </a:r>
          </a:p>
          <a:p>
            <a:pPr lvl="0" algn="l" defTabSz="457200">
              <a:defRPr sz="1800"/>
            </a:pPr>
            <a:r>
              <a:rPr>
                <a:latin typeface="Monaco"/>
                <a:ea typeface="Monaco"/>
                <a:cs typeface="Monaco"/>
                <a:sym typeface="Monaco"/>
              </a:rPr>
              <a:t>  </a:t>
            </a:r>
            <a:r>
              <a:rPr>
                <a:solidFill>
                  <a:srgbClr val="7F007F"/>
                </a:solidFill>
                <a:latin typeface="Monaco"/>
                <a:ea typeface="Monaco"/>
                <a:cs typeface="Monaco"/>
                <a:sym typeface="Monaco"/>
              </a:rPr>
              <a:t>float</a:t>
            </a:r>
            <a:r>
              <a:rPr>
                <a:latin typeface="Monaco"/>
                <a:ea typeface="Monaco"/>
                <a:cs typeface="Monaco"/>
                <a:sym typeface="Monaco"/>
              </a:rPr>
              <a:t>: </a:t>
            </a:r>
            <a:r>
              <a:rPr>
                <a:solidFill>
                  <a:srgbClr val="2A00E1"/>
                </a:solidFill>
                <a:latin typeface="Monaco"/>
                <a:ea typeface="Monaco"/>
                <a:cs typeface="Monaco"/>
                <a:sym typeface="Monaco"/>
              </a:rPr>
              <a:t>left</a:t>
            </a:r>
            <a:r>
              <a:rPr>
                <a:latin typeface="Monaco"/>
                <a:ea typeface="Monaco"/>
                <a:cs typeface="Monaco"/>
                <a:sym typeface="Monaco"/>
              </a:rPr>
              <a:t>;  </a:t>
            </a:r>
          </a:p>
          <a:p>
            <a:pPr lvl="0" algn="l" defTabSz="457200">
              <a:defRPr sz="1800"/>
            </a:pPr>
            <a:r>
              <a:rPr>
                <a:latin typeface="Monaco"/>
                <a:ea typeface="Monaco"/>
                <a:cs typeface="Monaco"/>
                <a:sym typeface="Monaco"/>
              </a:rPr>
              <a:t>}</a:t>
            </a:r>
          </a:p>
          <a:p>
            <a:pPr lvl="0" algn="l" defTabSz="457200">
              <a:defRPr sz="1800"/>
            </a:pPr>
            <a:endParaRPr>
              <a:latin typeface="Monaco"/>
              <a:ea typeface="Monaco"/>
              <a:cs typeface="Monaco"/>
              <a:sym typeface="Monaco"/>
            </a:endParaRPr>
          </a:p>
          <a:p>
            <a:pPr lvl="0" algn="l" defTabSz="457200">
              <a:defRPr sz="1800"/>
            </a:pPr>
            <a:r>
              <a:rPr>
                <a:solidFill>
                  <a:srgbClr val="3F7F7F"/>
                </a:solidFill>
                <a:latin typeface="Monaco"/>
                <a:ea typeface="Monaco"/>
                <a:cs typeface="Monaco"/>
                <a:sym typeface="Monaco"/>
              </a:rPr>
              <a:t>#secondary</a:t>
            </a:r>
            <a:r>
              <a:rPr>
                <a:latin typeface="Monaco"/>
                <a:ea typeface="Monaco"/>
                <a:cs typeface="Monaco"/>
                <a:sym typeface="Monaco"/>
              </a:rPr>
              <a:t> </a:t>
            </a:r>
          </a:p>
          <a:p>
            <a:pPr lvl="0" algn="l" defTabSz="457200">
              <a:defRPr sz="1800"/>
            </a:pPr>
            <a:r>
              <a:rPr>
                <a:latin typeface="Monaco"/>
                <a:ea typeface="Monaco"/>
                <a:cs typeface="Monaco"/>
                <a:sym typeface="Monaco"/>
              </a:rPr>
              <a:t>{  </a:t>
            </a:r>
          </a:p>
          <a:p>
            <a:pPr lvl="0" algn="l" defTabSz="457200">
              <a:defRPr sz="1800"/>
            </a:pPr>
            <a:r>
              <a:rPr>
                <a:latin typeface="Monaco"/>
                <a:ea typeface="Monaco"/>
                <a:cs typeface="Monaco"/>
                <a:sym typeface="Monaco"/>
              </a:rPr>
              <a:t>  </a:t>
            </a:r>
            <a:r>
              <a:rPr>
                <a:solidFill>
                  <a:srgbClr val="7F007F"/>
                </a:solidFill>
                <a:latin typeface="Monaco"/>
                <a:ea typeface="Monaco"/>
                <a:cs typeface="Monaco"/>
                <a:sym typeface="Monaco"/>
              </a:rPr>
              <a:t>width</a:t>
            </a:r>
            <a:r>
              <a:rPr>
                <a:latin typeface="Monaco"/>
                <a:ea typeface="Monaco"/>
                <a:cs typeface="Monaco"/>
                <a:sym typeface="Monaco"/>
              </a:rPr>
              <a:t>: </a:t>
            </a:r>
            <a:r>
              <a:rPr>
                <a:solidFill>
                  <a:srgbClr val="2A00E1"/>
                </a:solidFill>
                <a:latin typeface="Monaco"/>
                <a:ea typeface="Monaco"/>
                <a:cs typeface="Monaco"/>
                <a:sym typeface="Monaco"/>
              </a:rPr>
              <a:t>30%</a:t>
            </a:r>
            <a:r>
              <a:rPr>
                <a:latin typeface="Monaco"/>
                <a:ea typeface="Monaco"/>
                <a:cs typeface="Monaco"/>
                <a:sym typeface="Monaco"/>
              </a:rPr>
              <a:t>;  </a:t>
            </a:r>
          </a:p>
          <a:p>
            <a:pPr lvl="0" algn="l" defTabSz="457200">
              <a:defRPr sz="1800"/>
            </a:pPr>
            <a:r>
              <a:rPr>
                <a:latin typeface="Monaco"/>
                <a:ea typeface="Monaco"/>
                <a:cs typeface="Monaco"/>
                <a:sym typeface="Monaco"/>
              </a:rPr>
              <a:t>  </a:t>
            </a:r>
            <a:r>
              <a:rPr>
                <a:solidFill>
                  <a:srgbClr val="7F007F"/>
                </a:solidFill>
                <a:latin typeface="Monaco"/>
                <a:ea typeface="Monaco"/>
                <a:cs typeface="Monaco"/>
                <a:sym typeface="Monaco"/>
              </a:rPr>
              <a:t>float</a:t>
            </a:r>
            <a:r>
              <a:rPr>
                <a:latin typeface="Monaco"/>
                <a:ea typeface="Monaco"/>
                <a:cs typeface="Monaco"/>
                <a:sym typeface="Monaco"/>
              </a:rPr>
              <a:t>: </a:t>
            </a:r>
            <a:r>
              <a:rPr>
                <a:solidFill>
                  <a:srgbClr val="2A00E1"/>
                </a:solidFill>
                <a:latin typeface="Monaco"/>
                <a:ea typeface="Monaco"/>
                <a:cs typeface="Monaco"/>
                <a:sym typeface="Monaco"/>
              </a:rPr>
              <a:t>right</a:t>
            </a:r>
            <a:r>
              <a:rPr>
                <a:latin typeface="Monaco"/>
                <a:ea typeface="Monaco"/>
                <a:cs typeface="Monaco"/>
                <a:sym typeface="Monaco"/>
              </a:rPr>
              <a:t>;</a:t>
            </a:r>
          </a:p>
          <a:p>
            <a:pPr lvl="0" algn="l" defTabSz="457200">
              <a:defRPr sz="1800"/>
            </a:pPr>
            <a:r>
              <a:rPr>
                <a:latin typeface="Monaco"/>
                <a:ea typeface="Monaco"/>
                <a:cs typeface="Monaco"/>
                <a:sym typeface="Monaco"/>
              </a:rPr>
              <a:t>}</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Shape 312"/>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defTabSz="457200">
              <a:defRPr sz="1400"/>
            </a:lvl1pPr>
          </a:lstStyle>
          <a:p>
            <a:pPr lvl="0">
              <a:defRPr sz="1800"/>
            </a:pPr>
            <a:r>
              <a:rPr sz="1400"/>
              <a:t>34</a:t>
            </a:r>
          </a:p>
        </p:txBody>
      </p:sp>
      <p:sp>
        <p:nvSpPr>
          <p:cNvPr id="313" name="Shape 313"/>
          <p:cNvSpPr/>
          <p:nvPr/>
        </p:nvSpPr>
        <p:spPr>
          <a:xfrm>
            <a:off x="723900" y="1386445"/>
            <a:ext cx="1945953" cy="7960755"/>
          </a:xfrm>
          <a:prstGeom prst="rect">
            <a:avLst/>
          </a:prstGeom>
          <a:solidFill>
            <a:srgbClr val="FFFFFF"/>
          </a:solidFill>
          <a:ln w="12700">
            <a:solidFill/>
            <a:round/>
          </a:ln>
          <a:extLst>
            <a:ext uri="{C572A759-6A51-4108-AA02-DFA0A04FC94B}">
              <ma14:wrappingTextBoxFlag xmlns:ma14="http://schemas.microsoft.com/office/mac/drawingml/2011/main" xmlns="" val="1"/>
            </a:ext>
          </a:extLst>
        </p:spPr>
        <p:txBody>
          <a:bodyPr wrap="none" lIns="0" tIns="0" rIns="0" bIns="0" anchor="b">
            <a:spAutoFit/>
          </a:bodyPr>
          <a:lstStyle/>
          <a:p>
            <a:pPr lvl="0" algn="l" defTabSz="457200">
              <a:defRPr sz="1800"/>
            </a:pPr>
            <a:r>
              <a:rPr sz="1400">
                <a:solidFill>
                  <a:srgbClr val="3F7F7F"/>
                </a:solidFill>
                <a:latin typeface="Monaco"/>
                <a:ea typeface="Monaco"/>
                <a:cs typeface="Monaco"/>
                <a:sym typeface="Monaco"/>
              </a:rPr>
              <a:t>#header</a:t>
            </a:r>
            <a:r>
              <a:rPr sz="1400">
                <a:latin typeface="Monaco"/>
                <a:ea typeface="Monaco"/>
                <a:cs typeface="Monaco"/>
                <a:sym typeface="Monaco"/>
              </a:rPr>
              <a:t> </a:t>
            </a:r>
          </a:p>
          <a:p>
            <a:pPr lvl="0" algn="l" defTabSz="457200">
              <a:defRPr sz="1800"/>
            </a:pPr>
            <a:r>
              <a:rPr sz="1400">
                <a:latin typeface="Monaco"/>
                <a:ea typeface="Monaco"/>
                <a:cs typeface="Monaco"/>
                <a:sym typeface="Monaco"/>
              </a:rPr>
              <a:t>{   </a:t>
            </a: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width</a:t>
            </a:r>
            <a:r>
              <a:rPr sz="1400">
                <a:latin typeface="Monaco"/>
                <a:ea typeface="Monaco"/>
                <a:cs typeface="Monaco"/>
                <a:sym typeface="Monaco"/>
              </a:rPr>
              <a:t>: </a:t>
            </a:r>
            <a:r>
              <a:rPr sz="1400">
                <a:solidFill>
                  <a:srgbClr val="2A00E1"/>
                </a:solidFill>
                <a:latin typeface="Monaco"/>
                <a:ea typeface="Monaco"/>
                <a:cs typeface="Monaco"/>
                <a:sym typeface="Monaco"/>
              </a:rPr>
              <a:t>100%</a:t>
            </a:r>
            <a:r>
              <a:rPr sz="1400">
                <a:latin typeface="Monaco"/>
                <a:ea typeface="Monaco"/>
                <a:cs typeface="Monaco"/>
                <a:sym typeface="Monaco"/>
              </a:rPr>
              <a:t>;   </a:t>
            </a:r>
          </a:p>
          <a:p>
            <a:pPr lvl="0" algn="l" defTabSz="457200">
              <a:defRPr sz="1800"/>
            </a:pPr>
            <a:r>
              <a:rPr sz="1400">
                <a:latin typeface="Monaco"/>
                <a:ea typeface="Monaco"/>
                <a:cs typeface="Monaco"/>
                <a:sym typeface="Monaco"/>
              </a:rPr>
              <a:t>}</a:t>
            </a:r>
          </a:p>
          <a:p>
            <a:pPr lvl="0" algn="l" defTabSz="457200">
              <a:defRPr sz="1800"/>
            </a:pPr>
            <a:endParaRPr sz="1400">
              <a:latin typeface="Monaco"/>
              <a:ea typeface="Monaco"/>
              <a:cs typeface="Monaco"/>
              <a:sym typeface="Monaco"/>
            </a:endParaRPr>
          </a:p>
          <a:p>
            <a:pPr lvl="0" algn="l" defTabSz="457200">
              <a:defRPr sz="1800"/>
            </a:pPr>
            <a:r>
              <a:rPr sz="1400">
                <a:solidFill>
                  <a:srgbClr val="3F7F7F"/>
                </a:solidFill>
                <a:latin typeface="Monaco"/>
                <a:ea typeface="Monaco"/>
                <a:cs typeface="Monaco"/>
                <a:sym typeface="Monaco"/>
              </a:rPr>
              <a:t>#navigation</a:t>
            </a:r>
            <a:r>
              <a:rPr sz="1400">
                <a:latin typeface="Monaco"/>
                <a:ea typeface="Monaco"/>
                <a:cs typeface="Monaco"/>
                <a:sym typeface="Monaco"/>
              </a:rPr>
              <a:t> </a:t>
            </a:r>
          </a:p>
          <a:p>
            <a:pPr lvl="0" algn="l" defTabSz="457200">
              <a:defRPr sz="1800"/>
            </a:pPr>
            <a:r>
              <a:rPr sz="1400">
                <a:latin typeface="Monaco"/>
                <a:ea typeface="Monaco"/>
                <a:cs typeface="Monaco"/>
                <a:sym typeface="Monaco"/>
              </a:rPr>
              <a:t>{  </a:t>
            </a: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width</a:t>
            </a:r>
            <a:r>
              <a:rPr sz="1400">
                <a:latin typeface="Monaco"/>
                <a:ea typeface="Monaco"/>
                <a:cs typeface="Monaco"/>
                <a:sym typeface="Monaco"/>
              </a:rPr>
              <a:t>: </a:t>
            </a:r>
            <a:r>
              <a:rPr sz="1400">
                <a:solidFill>
                  <a:srgbClr val="2A00E1"/>
                </a:solidFill>
                <a:latin typeface="Monaco"/>
                <a:ea typeface="Monaco"/>
                <a:cs typeface="Monaco"/>
                <a:sym typeface="Monaco"/>
              </a:rPr>
              <a:t>18%</a:t>
            </a:r>
            <a:r>
              <a:rPr sz="1400">
                <a:latin typeface="Monaco"/>
                <a:ea typeface="Monaco"/>
                <a:cs typeface="Monaco"/>
                <a:sym typeface="Monaco"/>
              </a:rPr>
              <a:t>;   </a:t>
            </a: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float</a:t>
            </a:r>
            <a:r>
              <a:rPr sz="1400">
                <a:latin typeface="Monaco"/>
                <a:ea typeface="Monaco"/>
                <a:cs typeface="Monaco"/>
                <a:sym typeface="Monaco"/>
              </a:rPr>
              <a:t>: </a:t>
            </a:r>
            <a:r>
              <a:rPr sz="1400">
                <a:solidFill>
                  <a:srgbClr val="2A00E1"/>
                </a:solidFill>
                <a:latin typeface="Monaco"/>
                <a:ea typeface="Monaco"/>
                <a:cs typeface="Monaco"/>
                <a:sym typeface="Monaco"/>
              </a:rPr>
              <a:t>left</a:t>
            </a:r>
            <a:r>
              <a:rPr sz="1400">
                <a:latin typeface="Monaco"/>
                <a:ea typeface="Monaco"/>
                <a:cs typeface="Monaco"/>
                <a:sym typeface="Monaco"/>
              </a:rPr>
              <a:t>;  </a:t>
            </a:r>
          </a:p>
          <a:p>
            <a:pPr lvl="0" algn="l" defTabSz="457200">
              <a:defRPr sz="1800"/>
            </a:pPr>
            <a:r>
              <a:rPr sz="1400">
                <a:latin typeface="Monaco"/>
                <a:ea typeface="Monaco"/>
                <a:cs typeface="Monaco"/>
                <a:sym typeface="Monaco"/>
              </a:rPr>
              <a:t>}</a:t>
            </a:r>
          </a:p>
          <a:p>
            <a:pPr lvl="0" algn="l" defTabSz="457200">
              <a:defRPr sz="1800"/>
            </a:pPr>
            <a:endParaRPr sz="1400">
              <a:latin typeface="Monaco"/>
              <a:ea typeface="Monaco"/>
              <a:cs typeface="Monaco"/>
              <a:sym typeface="Monaco"/>
            </a:endParaRPr>
          </a:p>
          <a:p>
            <a:pPr lvl="0" algn="l" defTabSz="457200">
              <a:defRPr sz="1800"/>
            </a:pPr>
            <a:r>
              <a:rPr sz="1400">
                <a:solidFill>
                  <a:srgbClr val="3F7F7F"/>
                </a:solidFill>
                <a:latin typeface="Monaco"/>
                <a:ea typeface="Monaco"/>
                <a:cs typeface="Monaco"/>
                <a:sym typeface="Monaco"/>
              </a:rPr>
              <a:t>#maincontent</a:t>
            </a:r>
            <a:r>
              <a:rPr sz="1400">
                <a:latin typeface="Monaco"/>
                <a:ea typeface="Monaco"/>
                <a:cs typeface="Monaco"/>
                <a:sym typeface="Monaco"/>
              </a:rPr>
              <a:t> </a:t>
            </a:r>
          </a:p>
          <a:p>
            <a:pPr lvl="0" algn="l" defTabSz="457200">
              <a:defRPr sz="1800"/>
            </a:pPr>
            <a:r>
              <a:rPr sz="1400">
                <a:latin typeface="Monaco"/>
                <a:ea typeface="Monaco"/>
                <a:cs typeface="Monaco"/>
                <a:sym typeface="Monaco"/>
              </a:rPr>
              <a:t>{  </a:t>
            </a: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width</a:t>
            </a:r>
            <a:r>
              <a:rPr sz="1400">
                <a:latin typeface="Monaco"/>
                <a:ea typeface="Monaco"/>
                <a:cs typeface="Monaco"/>
                <a:sym typeface="Monaco"/>
              </a:rPr>
              <a:t>: </a:t>
            </a:r>
            <a:r>
              <a:rPr sz="1400">
                <a:solidFill>
                  <a:srgbClr val="2A00E1"/>
                </a:solidFill>
                <a:latin typeface="Monaco"/>
                <a:ea typeface="Monaco"/>
                <a:cs typeface="Monaco"/>
                <a:sym typeface="Monaco"/>
              </a:rPr>
              <a:t>80%</a:t>
            </a:r>
            <a:r>
              <a:rPr sz="1400">
                <a:latin typeface="Monaco"/>
                <a:ea typeface="Monaco"/>
                <a:cs typeface="Monaco"/>
                <a:sym typeface="Monaco"/>
              </a:rPr>
              <a:t>;</a:t>
            </a: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float</a:t>
            </a:r>
            <a:r>
              <a:rPr sz="1400">
                <a:latin typeface="Monaco"/>
                <a:ea typeface="Monaco"/>
                <a:cs typeface="Monaco"/>
                <a:sym typeface="Monaco"/>
              </a:rPr>
              <a:t>: </a:t>
            </a:r>
            <a:r>
              <a:rPr sz="1400">
                <a:solidFill>
                  <a:srgbClr val="2A00E1"/>
                </a:solidFill>
                <a:latin typeface="Monaco"/>
                <a:ea typeface="Monaco"/>
                <a:cs typeface="Monaco"/>
                <a:sym typeface="Monaco"/>
              </a:rPr>
              <a:t>right</a:t>
            </a:r>
            <a:r>
              <a:rPr sz="1400">
                <a:latin typeface="Monaco"/>
                <a:ea typeface="Monaco"/>
                <a:cs typeface="Monaco"/>
                <a:sym typeface="Monaco"/>
              </a:rPr>
              <a:t>;  </a:t>
            </a:r>
          </a:p>
          <a:p>
            <a:pPr lvl="0" algn="l" defTabSz="457200">
              <a:defRPr sz="1800"/>
            </a:pPr>
            <a:r>
              <a:rPr sz="1400">
                <a:latin typeface="Monaco"/>
                <a:ea typeface="Monaco"/>
                <a:cs typeface="Monaco"/>
                <a:sym typeface="Monaco"/>
              </a:rPr>
              <a:t>}</a:t>
            </a:r>
          </a:p>
          <a:p>
            <a:pPr lvl="0" algn="l" defTabSz="457200">
              <a:defRPr sz="1800"/>
            </a:pPr>
            <a:endParaRPr sz="1400">
              <a:latin typeface="Monaco"/>
              <a:ea typeface="Monaco"/>
              <a:cs typeface="Monaco"/>
              <a:sym typeface="Monaco"/>
            </a:endParaRPr>
          </a:p>
          <a:p>
            <a:pPr lvl="0" algn="l" defTabSz="457200">
              <a:defRPr sz="1800"/>
            </a:pPr>
            <a:r>
              <a:rPr sz="1400">
                <a:solidFill>
                  <a:srgbClr val="3F7F7F"/>
                </a:solidFill>
                <a:latin typeface="Monaco"/>
                <a:ea typeface="Monaco"/>
                <a:cs typeface="Monaco"/>
                <a:sym typeface="Monaco"/>
              </a:rPr>
              <a:t>#primary</a:t>
            </a:r>
            <a:r>
              <a:rPr sz="1400">
                <a:latin typeface="Monaco"/>
                <a:ea typeface="Monaco"/>
                <a:cs typeface="Monaco"/>
                <a:sym typeface="Monaco"/>
              </a:rPr>
              <a:t> </a:t>
            </a:r>
          </a:p>
          <a:p>
            <a:pPr lvl="0" algn="l" defTabSz="457200">
              <a:defRPr sz="1800"/>
            </a:pPr>
            <a:r>
              <a:rPr sz="1400">
                <a:latin typeface="Monaco"/>
                <a:ea typeface="Monaco"/>
                <a:cs typeface="Monaco"/>
                <a:sym typeface="Monaco"/>
              </a:rPr>
              <a:t>{  </a:t>
            </a: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width</a:t>
            </a:r>
            <a:r>
              <a:rPr sz="1400">
                <a:latin typeface="Monaco"/>
                <a:ea typeface="Monaco"/>
                <a:cs typeface="Monaco"/>
                <a:sym typeface="Monaco"/>
              </a:rPr>
              <a:t>: </a:t>
            </a:r>
            <a:r>
              <a:rPr sz="1400">
                <a:solidFill>
                  <a:srgbClr val="2A00E1"/>
                </a:solidFill>
                <a:latin typeface="Monaco"/>
                <a:ea typeface="Monaco"/>
                <a:cs typeface="Monaco"/>
                <a:sym typeface="Monaco"/>
              </a:rPr>
              <a:t>68%</a:t>
            </a:r>
            <a:r>
              <a:rPr sz="1400">
                <a:latin typeface="Monaco"/>
                <a:ea typeface="Monaco"/>
                <a:cs typeface="Monaco"/>
                <a:sym typeface="Monaco"/>
              </a:rPr>
              <a:t>;  </a:t>
            </a: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float</a:t>
            </a:r>
            <a:r>
              <a:rPr sz="1400">
                <a:latin typeface="Monaco"/>
                <a:ea typeface="Monaco"/>
                <a:cs typeface="Monaco"/>
                <a:sym typeface="Monaco"/>
              </a:rPr>
              <a:t>: </a:t>
            </a:r>
            <a:r>
              <a:rPr sz="1400">
                <a:solidFill>
                  <a:srgbClr val="2A00E1"/>
                </a:solidFill>
                <a:latin typeface="Monaco"/>
                <a:ea typeface="Monaco"/>
                <a:cs typeface="Monaco"/>
                <a:sym typeface="Monaco"/>
              </a:rPr>
              <a:t>left</a:t>
            </a:r>
            <a:r>
              <a:rPr sz="1400">
                <a:latin typeface="Monaco"/>
                <a:ea typeface="Monaco"/>
                <a:cs typeface="Monaco"/>
                <a:sym typeface="Monaco"/>
              </a:rPr>
              <a:t>;  </a:t>
            </a:r>
          </a:p>
          <a:p>
            <a:pPr lvl="0" algn="l" defTabSz="457200">
              <a:defRPr sz="1800"/>
            </a:pPr>
            <a:r>
              <a:rPr sz="1400">
                <a:latin typeface="Monaco"/>
                <a:ea typeface="Monaco"/>
                <a:cs typeface="Monaco"/>
                <a:sym typeface="Monaco"/>
              </a:rPr>
              <a:t>}</a:t>
            </a:r>
          </a:p>
          <a:p>
            <a:pPr lvl="0" algn="l" defTabSz="457200">
              <a:defRPr sz="1800"/>
            </a:pPr>
            <a:endParaRPr sz="1400">
              <a:latin typeface="Monaco"/>
              <a:ea typeface="Monaco"/>
              <a:cs typeface="Monaco"/>
              <a:sym typeface="Monaco"/>
            </a:endParaRPr>
          </a:p>
          <a:p>
            <a:pPr lvl="0" algn="l" defTabSz="457200">
              <a:defRPr sz="1800"/>
            </a:pPr>
            <a:r>
              <a:rPr sz="1400">
                <a:solidFill>
                  <a:srgbClr val="3F7F7F"/>
                </a:solidFill>
                <a:latin typeface="Monaco"/>
                <a:ea typeface="Monaco"/>
                <a:cs typeface="Monaco"/>
                <a:sym typeface="Monaco"/>
              </a:rPr>
              <a:t>#secondary</a:t>
            </a:r>
            <a:r>
              <a:rPr sz="1400">
                <a:latin typeface="Monaco"/>
                <a:ea typeface="Monaco"/>
                <a:cs typeface="Monaco"/>
                <a:sym typeface="Monaco"/>
              </a:rPr>
              <a:t> </a:t>
            </a:r>
          </a:p>
          <a:p>
            <a:pPr lvl="0" algn="l" defTabSz="457200">
              <a:defRPr sz="1800"/>
            </a:pPr>
            <a:r>
              <a:rPr sz="1400">
                <a:latin typeface="Monaco"/>
                <a:ea typeface="Monaco"/>
                <a:cs typeface="Monaco"/>
                <a:sym typeface="Monaco"/>
              </a:rPr>
              <a:t>{  </a:t>
            </a: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width</a:t>
            </a:r>
            <a:r>
              <a:rPr sz="1400">
                <a:latin typeface="Monaco"/>
                <a:ea typeface="Monaco"/>
                <a:cs typeface="Monaco"/>
                <a:sym typeface="Monaco"/>
              </a:rPr>
              <a:t>: </a:t>
            </a:r>
            <a:r>
              <a:rPr sz="1400">
                <a:solidFill>
                  <a:srgbClr val="2A00E1"/>
                </a:solidFill>
                <a:latin typeface="Monaco"/>
                <a:ea typeface="Monaco"/>
                <a:cs typeface="Monaco"/>
                <a:sym typeface="Monaco"/>
              </a:rPr>
              <a:t>30%</a:t>
            </a:r>
            <a:r>
              <a:rPr sz="1400">
                <a:latin typeface="Monaco"/>
                <a:ea typeface="Monaco"/>
                <a:cs typeface="Monaco"/>
                <a:sym typeface="Monaco"/>
              </a:rPr>
              <a:t>;  </a:t>
            </a: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float</a:t>
            </a:r>
            <a:r>
              <a:rPr sz="1400">
                <a:latin typeface="Monaco"/>
                <a:ea typeface="Monaco"/>
                <a:cs typeface="Monaco"/>
                <a:sym typeface="Monaco"/>
              </a:rPr>
              <a:t>: </a:t>
            </a:r>
            <a:r>
              <a:rPr sz="1400">
                <a:solidFill>
                  <a:srgbClr val="2A00E1"/>
                </a:solidFill>
                <a:latin typeface="Monaco"/>
                <a:ea typeface="Monaco"/>
                <a:cs typeface="Monaco"/>
                <a:sym typeface="Monaco"/>
              </a:rPr>
              <a:t>right</a:t>
            </a:r>
            <a:r>
              <a:rPr sz="1400">
                <a:latin typeface="Monaco"/>
                <a:ea typeface="Monaco"/>
                <a:cs typeface="Monaco"/>
                <a:sym typeface="Monaco"/>
              </a:rPr>
              <a:t>;</a:t>
            </a:r>
          </a:p>
          <a:p>
            <a:pPr lvl="0" algn="l" defTabSz="457200">
              <a:defRPr sz="1800"/>
            </a:pPr>
            <a:r>
              <a:rPr sz="1400">
                <a:latin typeface="Monaco"/>
                <a:ea typeface="Monaco"/>
                <a:cs typeface="Monaco"/>
                <a:sym typeface="Monaco"/>
              </a:rPr>
              <a:t>}</a:t>
            </a:r>
          </a:p>
          <a:p>
            <a:pPr lvl="0" algn="l" defTabSz="457200">
              <a:defRPr sz="1800"/>
            </a:pPr>
            <a:r>
              <a:rPr sz="1400">
                <a:solidFill>
                  <a:srgbClr val="3F7F7F"/>
                </a:solidFill>
                <a:latin typeface="Monaco"/>
                <a:ea typeface="Monaco"/>
                <a:cs typeface="Monaco"/>
                <a:sym typeface="Monaco"/>
              </a:rPr>
              <a:t>#footer</a:t>
            </a:r>
            <a:r>
              <a:rPr sz="1400">
                <a:latin typeface="Monaco"/>
                <a:ea typeface="Monaco"/>
                <a:cs typeface="Monaco"/>
                <a:sym typeface="Monaco"/>
              </a:rPr>
              <a:t> </a:t>
            </a:r>
          </a:p>
          <a:p>
            <a:pPr lvl="0" algn="l" defTabSz="457200">
              <a:defRPr sz="1800"/>
            </a:pPr>
            <a:r>
              <a:rPr sz="1400">
                <a:latin typeface="Monaco"/>
                <a:ea typeface="Monaco"/>
                <a:cs typeface="Monaco"/>
                <a:sym typeface="Monaco"/>
              </a:rPr>
              <a:t>{  </a:t>
            </a: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width</a:t>
            </a:r>
            <a:r>
              <a:rPr sz="1400">
                <a:latin typeface="Monaco"/>
                <a:ea typeface="Monaco"/>
                <a:cs typeface="Monaco"/>
                <a:sym typeface="Monaco"/>
              </a:rPr>
              <a:t>: </a:t>
            </a:r>
            <a:r>
              <a:rPr sz="1400">
                <a:solidFill>
                  <a:srgbClr val="2A00E1"/>
                </a:solidFill>
                <a:latin typeface="Monaco"/>
                <a:ea typeface="Monaco"/>
                <a:cs typeface="Monaco"/>
                <a:sym typeface="Monaco"/>
              </a:rPr>
              <a:t>100%</a:t>
            </a:r>
            <a:r>
              <a:rPr sz="1400">
                <a:latin typeface="Monaco"/>
                <a:ea typeface="Monaco"/>
                <a:cs typeface="Monaco"/>
                <a:sym typeface="Monaco"/>
              </a:rPr>
              <a:t>;</a:t>
            </a:r>
          </a:p>
          <a:p>
            <a:pPr lvl="0" algn="l" defTabSz="457200">
              <a:defRPr sz="1800"/>
            </a:pPr>
            <a:r>
              <a:rPr sz="1400">
                <a:latin typeface="Monaco"/>
                <a:ea typeface="Monaco"/>
                <a:cs typeface="Monaco"/>
                <a:sym typeface="Monaco"/>
              </a:rPr>
              <a:t>  </a:t>
            </a:r>
            <a:r>
              <a:rPr sz="1400">
                <a:solidFill>
                  <a:srgbClr val="7F007F"/>
                </a:solidFill>
                <a:latin typeface="Monaco"/>
                <a:ea typeface="Monaco"/>
                <a:cs typeface="Monaco"/>
                <a:sym typeface="Monaco"/>
              </a:rPr>
              <a:t>clear</a:t>
            </a:r>
            <a:r>
              <a:rPr sz="1400">
                <a:latin typeface="Monaco"/>
                <a:ea typeface="Monaco"/>
                <a:cs typeface="Monaco"/>
                <a:sym typeface="Monaco"/>
              </a:rPr>
              <a:t>: </a:t>
            </a:r>
            <a:r>
              <a:rPr sz="1400">
                <a:solidFill>
                  <a:srgbClr val="2A00E1"/>
                </a:solidFill>
                <a:latin typeface="Monaco"/>
                <a:ea typeface="Monaco"/>
                <a:cs typeface="Monaco"/>
                <a:sym typeface="Monaco"/>
              </a:rPr>
              <a:t>both</a:t>
            </a:r>
            <a:r>
              <a:rPr sz="1400">
                <a:latin typeface="Monaco"/>
                <a:ea typeface="Monaco"/>
                <a:cs typeface="Monaco"/>
                <a:sym typeface="Monaco"/>
              </a:rPr>
              <a:t>;</a:t>
            </a:r>
          </a:p>
          <a:p>
            <a:pPr lvl="0" algn="l" defTabSz="457200">
              <a:defRPr sz="1800"/>
            </a:pPr>
            <a:r>
              <a:rPr sz="1400">
                <a:latin typeface="Monaco"/>
                <a:ea typeface="Monaco"/>
                <a:cs typeface="Monaco"/>
                <a:sym typeface="Monaco"/>
              </a:rPr>
              <a:t>}</a:t>
            </a:r>
          </a:p>
        </p:txBody>
      </p:sp>
      <p:sp>
        <p:nvSpPr>
          <p:cNvPr id="314" name="Shape 314"/>
          <p:cNvSpPr>
            <a:spLocks noGrp="1"/>
          </p:cNvSpPr>
          <p:nvPr>
            <p:ph type="title" idx="4294967295"/>
          </p:nvPr>
        </p:nvSpPr>
        <p:spPr>
          <a:xfrm>
            <a:off x="4330700" y="330200"/>
            <a:ext cx="8102600" cy="1397000"/>
          </a:xfrm>
          <a:prstGeom prst="rect">
            <a:avLst/>
          </a:prstGeom>
          <a:noFill/>
        </p:spPr>
        <p:txBody>
          <a:bodyPr lIns="0" tIns="0" rIns="0" bIns="0">
            <a:normAutofit/>
          </a:bodyPr>
          <a:lstStyle/>
          <a:p>
            <a:pPr lvl="0">
              <a:defRPr sz="1800"/>
            </a:pPr>
            <a:r>
              <a:rPr sz="4200" dirty="0">
                <a:latin typeface="Arial"/>
                <a:ea typeface="Arial"/>
                <a:cs typeface="Arial"/>
                <a:sym typeface="Arial"/>
              </a:rPr>
              <a:t>“</a:t>
            </a:r>
            <a:r>
              <a:rPr sz="4200" dirty="0"/>
              <a:t>CSS Craftsman</a:t>
            </a:r>
            <a:r>
              <a:rPr sz="4200" dirty="0">
                <a:latin typeface="Arial"/>
                <a:ea typeface="Arial"/>
                <a:cs typeface="Arial"/>
                <a:sym typeface="Arial"/>
              </a:rPr>
              <a:t>”</a:t>
            </a:r>
          </a:p>
        </p:txBody>
      </p:sp>
      <p:pic>
        <p:nvPicPr>
          <p:cNvPr id="315" name="image.png"/>
          <p:cNvPicPr/>
          <p:nvPr/>
        </p:nvPicPr>
        <p:blipFill>
          <a:blip r:embed="rId2">
            <a:extLst/>
          </a:blip>
          <a:stretch>
            <a:fillRect/>
          </a:stretch>
        </p:blipFill>
        <p:spPr>
          <a:xfrm>
            <a:off x="5334000" y="2290762"/>
            <a:ext cx="7721600" cy="6148388"/>
          </a:xfrm>
          <a:prstGeom prst="rect">
            <a:avLst/>
          </a:prstGeom>
          <a:ln w="12700">
            <a:solidFill/>
            <a:round/>
          </a:ln>
        </p:spPr>
      </p:pic>
      <p:sp>
        <p:nvSpPr>
          <p:cNvPr id="316" name="Shape 316"/>
          <p:cNvSpPr/>
          <p:nvPr/>
        </p:nvSpPr>
        <p:spPr>
          <a:xfrm flipH="1" flipV="1">
            <a:off x="2271711" y="2635250"/>
            <a:ext cx="4433890" cy="387349"/>
          </a:xfrm>
          <a:prstGeom prst="line">
            <a:avLst/>
          </a:prstGeom>
          <a:ln w="25400">
            <a:solidFill/>
            <a:miter/>
            <a:headEnd type="stealth"/>
          </a:ln>
        </p:spPr>
        <p:txBody>
          <a:bodyPr lIns="0" tIns="0" rIns="0" bIns="0"/>
          <a:lstStyle/>
          <a:p>
            <a:pPr lvl="0" algn="l" defTabSz="457200">
              <a:defRPr sz="1200">
                <a:latin typeface="+mn-lt"/>
                <a:ea typeface="+mn-ea"/>
                <a:cs typeface="+mn-cs"/>
                <a:sym typeface="Helvetica"/>
              </a:defRPr>
            </a:pPr>
            <a:endParaRPr/>
          </a:p>
        </p:txBody>
      </p:sp>
      <p:sp>
        <p:nvSpPr>
          <p:cNvPr id="317" name="Shape 317"/>
          <p:cNvSpPr/>
          <p:nvPr/>
        </p:nvSpPr>
        <p:spPr>
          <a:xfrm flipH="1" flipV="1">
            <a:off x="2271711" y="3911599"/>
            <a:ext cx="4179890" cy="127001"/>
          </a:xfrm>
          <a:prstGeom prst="line">
            <a:avLst/>
          </a:prstGeom>
          <a:ln w="25400">
            <a:solidFill/>
            <a:miter/>
            <a:headEnd type="stealth"/>
          </a:ln>
        </p:spPr>
        <p:txBody>
          <a:bodyPr lIns="0" tIns="0" rIns="0" bIns="0"/>
          <a:lstStyle/>
          <a:p>
            <a:pPr lvl="0" algn="l" defTabSz="457200">
              <a:defRPr sz="1200">
                <a:latin typeface="+mn-lt"/>
                <a:ea typeface="+mn-ea"/>
                <a:cs typeface="+mn-cs"/>
                <a:sym typeface="Helvetica"/>
              </a:defRPr>
            </a:pPr>
            <a:endParaRPr/>
          </a:p>
        </p:txBody>
      </p:sp>
      <p:sp>
        <p:nvSpPr>
          <p:cNvPr id="318" name="Shape 318"/>
          <p:cNvSpPr/>
          <p:nvPr/>
        </p:nvSpPr>
        <p:spPr>
          <a:xfrm flipH="1">
            <a:off x="2347912" y="4667250"/>
            <a:ext cx="4960938" cy="336549"/>
          </a:xfrm>
          <a:prstGeom prst="line">
            <a:avLst/>
          </a:prstGeom>
          <a:ln w="25400">
            <a:solidFill/>
            <a:miter/>
            <a:headEnd type="stealth"/>
          </a:ln>
        </p:spPr>
        <p:txBody>
          <a:bodyPr lIns="0" tIns="0" rIns="0" bIns="0"/>
          <a:lstStyle/>
          <a:p>
            <a:pPr lvl="0" algn="l" defTabSz="457200">
              <a:defRPr sz="1200">
                <a:latin typeface="+mn-lt"/>
                <a:ea typeface="+mn-ea"/>
                <a:cs typeface="+mn-cs"/>
                <a:sym typeface="Helvetica"/>
              </a:defRPr>
            </a:pPr>
            <a:endParaRPr/>
          </a:p>
        </p:txBody>
      </p:sp>
      <p:sp>
        <p:nvSpPr>
          <p:cNvPr id="319" name="Shape 319"/>
          <p:cNvSpPr/>
          <p:nvPr/>
        </p:nvSpPr>
        <p:spPr>
          <a:xfrm flipH="1">
            <a:off x="2463799" y="5156199"/>
            <a:ext cx="8763002" cy="2159002"/>
          </a:xfrm>
          <a:prstGeom prst="line">
            <a:avLst/>
          </a:prstGeom>
          <a:ln w="25400">
            <a:solidFill/>
            <a:miter/>
            <a:headEnd type="stealth"/>
          </a:ln>
        </p:spPr>
        <p:txBody>
          <a:bodyPr lIns="0" tIns="0" rIns="0" bIns="0"/>
          <a:lstStyle/>
          <a:p>
            <a:pPr lvl="0" algn="l" defTabSz="457200">
              <a:defRPr sz="1200">
                <a:latin typeface="+mn-lt"/>
                <a:ea typeface="+mn-ea"/>
                <a:cs typeface="+mn-cs"/>
                <a:sym typeface="Helvetica"/>
              </a:defRPr>
            </a:pPr>
            <a:endParaRPr/>
          </a:p>
        </p:txBody>
      </p:sp>
      <p:sp>
        <p:nvSpPr>
          <p:cNvPr id="320" name="Shape 320"/>
          <p:cNvSpPr/>
          <p:nvPr/>
        </p:nvSpPr>
        <p:spPr>
          <a:xfrm flipH="1">
            <a:off x="2271711" y="5257799"/>
            <a:ext cx="5856289" cy="869952"/>
          </a:xfrm>
          <a:prstGeom prst="line">
            <a:avLst/>
          </a:prstGeom>
          <a:ln w="25400">
            <a:solidFill/>
            <a:miter/>
            <a:headEnd type="stealth"/>
          </a:ln>
        </p:spPr>
        <p:txBody>
          <a:bodyPr lIns="0" tIns="0" rIns="0" bIns="0"/>
          <a:lstStyle/>
          <a:p>
            <a:pPr lvl="0" algn="l" defTabSz="457200">
              <a:defRPr sz="1200">
                <a:latin typeface="+mn-lt"/>
                <a:ea typeface="+mn-ea"/>
                <a:cs typeface="+mn-cs"/>
                <a:sym typeface="Helvetica"/>
              </a:defRPr>
            </a:pPr>
            <a:endParaRPr/>
          </a:p>
        </p:txBody>
      </p:sp>
      <p:sp>
        <p:nvSpPr>
          <p:cNvPr id="321" name="Shape 321"/>
          <p:cNvSpPr/>
          <p:nvPr/>
        </p:nvSpPr>
        <p:spPr>
          <a:xfrm flipH="1">
            <a:off x="2514599" y="7569199"/>
            <a:ext cx="4000502" cy="1270002"/>
          </a:xfrm>
          <a:prstGeom prst="line">
            <a:avLst/>
          </a:prstGeom>
          <a:ln w="25400">
            <a:solidFill/>
            <a:miter/>
            <a:headEnd type="stealth"/>
          </a:ln>
        </p:spPr>
        <p:txBody>
          <a:bodyPr lIns="0" tIns="0" rIns="0" bIns="0"/>
          <a:lstStyle/>
          <a:p>
            <a:pPr lvl="0" algn="l" defTabSz="457200">
              <a:defRPr sz="1200">
                <a:latin typeface="+mn-lt"/>
                <a:ea typeface="+mn-ea"/>
                <a:cs typeface="+mn-cs"/>
                <a:sym typeface="Helvetica"/>
              </a:defRPr>
            </a:pPr>
            <a:endParaRP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Shape 323"/>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defTabSz="457200">
              <a:defRPr sz="1400"/>
            </a:lvl1pPr>
          </a:lstStyle>
          <a:p>
            <a:pPr lvl="0">
              <a:defRPr sz="1800"/>
            </a:pPr>
            <a:r>
              <a:rPr sz="1400"/>
              <a:t>35</a:t>
            </a:r>
          </a:p>
        </p:txBody>
      </p:sp>
      <p:sp>
        <p:nvSpPr>
          <p:cNvPr id="324" name="Shape 324"/>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endParaRPr/>
          </a:p>
        </p:txBody>
      </p:sp>
      <p:sp>
        <p:nvSpPr>
          <p:cNvPr id="325" name="Shape 325"/>
          <p:cNvSpPr>
            <a:spLocks noGrp="1"/>
          </p:cNvSpPr>
          <p:nvPr>
            <p:ph type="body" idx="4294967295"/>
          </p:nvPr>
        </p:nvSpPr>
        <p:spPr>
          <a:xfrm>
            <a:off x="571500" y="2324100"/>
            <a:ext cx="11861800" cy="6565900"/>
          </a:xfrm>
          <a:prstGeom prst="rect">
            <a:avLst/>
          </a:prstGeom>
        </p:spPr>
        <p:txBody>
          <a:bodyPr lIns="0" tIns="0" rIns="0" bIns="0">
            <a:normAutofit/>
          </a:bodyPr>
          <a:lstStyle/>
          <a:p>
            <a:pPr lvl="0"/>
            <a:endParaRPr/>
          </a:p>
        </p:txBody>
      </p:sp>
      <p:pic>
        <p:nvPicPr>
          <p:cNvPr id="326" name="image.png"/>
          <p:cNvPicPr/>
          <p:nvPr/>
        </p:nvPicPr>
        <p:blipFill>
          <a:blip r:embed="rId2">
            <a:extLst/>
          </a:blip>
          <a:stretch>
            <a:fillRect/>
          </a:stretch>
        </p:blipFill>
        <p:spPr>
          <a:xfrm>
            <a:off x="876300" y="1016000"/>
            <a:ext cx="11557000" cy="7289800"/>
          </a:xfrm>
          <a:prstGeom prst="rect">
            <a:avLst/>
          </a:prstGeom>
          <a:ln w="12700">
            <a:solidFill/>
            <a:round/>
          </a:ln>
        </p:spPr>
      </p:pic>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Shape 97"/>
          <p:cNvSpPr/>
          <p:nvPr/>
        </p:nvSpPr>
        <p:spPr>
          <a:xfrm>
            <a:off x="12376353" y="9194800"/>
            <a:ext cx="202997" cy="289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defTabSz="457200">
              <a:defRPr sz="1400"/>
            </a:lvl1pPr>
          </a:lstStyle>
          <a:p>
            <a:pPr lvl="0">
              <a:defRPr sz="1800"/>
            </a:pPr>
            <a:r>
              <a:rPr sz="1400"/>
              <a:t>3</a:t>
            </a:r>
          </a:p>
        </p:txBody>
      </p:sp>
      <p:sp>
        <p:nvSpPr>
          <p:cNvPr id="98" name="Shape 98"/>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defRPr sz="1800"/>
            </a:pPr>
            <a:r>
              <a:rPr sz="4200"/>
              <a:t>Parsing &amp; Rendering</a:t>
            </a:r>
          </a:p>
        </p:txBody>
      </p:sp>
      <p:sp>
        <p:nvSpPr>
          <p:cNvPr id="99" name="Shape 99"/>
          <p:cNvSpPr>
            <a:spLocks noGrp="1"/>
          </p:cNvSpPr>
          <p:nvPr>
            <p:ph type="body" idx="4294967295"/>
          </p:nvPr>
        </p:nvSpPr>
        <p:spPr>
          <a:xfrm>
            <a:off x="749300" y="2324100"/>
            <a:ext cx="11684000" cy="6565900"/>
          </a:xfrm>
          <a:prstGeom prst="rect">
            <a:avLst/>
          </a:prstGeom>
        </p:spPr>
        <p:txBody>
          <a:bodyPr lIns="0" tIns="0" rIns="0" bIns="0">
            <a:normAutofit/>
          </a:bodyPr>
          <a:lstStyle/>
          <a:p>
            <a:pPr lvl="0">
              <a:defRPr sz="1800"/>
            </a:pPr>
            <a:r>
              <a:rPr sz="2600"/>
              <a:t>A web browser typically reads and renders HTML documents in two phases: </a:t>
            </a:r>
          </a:p>
          <a:p>
            <a:pPr marL="711200" lvl="1" indent="-266700">
              <a:defRPr sz="1800"/>
            </a:pPr>
            <a:r>
              <a:rPr sz="2700"/>
              <a:t>the parsing phase </a:t>
            </a:r>
          </a:p>
          <a:p>
            <a:pPr marL="711200" lvl="1" indent="-266700">
              <a:defRPr sz="1800"/>
            </a:pPr>
            <a:r>
              <a:rPr sz="2700"/>
              <a:t>the rendering phase.</a:t>
            </a:r>
          </a:p>
          <a:p>
            <a:pPr lvl="0">
              <a:defRPr sz="1800"/>
            </a:pPr>
            <a:r>
              <a:rPr sz="2600"/>
              <a:t>During the parsing phase, the browser reads the markup in the document, breaks it down into components, and builds a Document Object Model (DOM) tree.</a:t>
            </a:r>
          </a:p>
          <a:p>
            <a:pPr lvl="0">
              <a:defRPr sz="1800"/>
            </a:pPr>
            <a:r>
              <a:rPr sz="2600"/>
              <a:t>The DOM is a in-memory data structure, typically traversed by Java Script code</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p:nvPr/>
        </p:nvSpPr>
        <p:spPr>
          <a:xfrm>
            <a:off x="12376353" y="9194800"/>
            <a:ext cx="202997" cy="289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defTabSz="457200">
              <a:defRPr sz="1400"/>
            </a:lvl1pPr>
          </a:lstStyle>
          <a:p>
            <a:pPr lvl="0">
              <a:defRPr sz="1800"/>
            </a:pPr>
            <a:r>
              <a:rPr sz="1400"/>
              <a:t>4</a:t>
            </a:r>
          </a:p>
        </p:txBody>
      </p:sp>
      <p:sp>
        <p:nvSpPr>
          <p:cNvPr id="102" name="Shape 102"/>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defRPr sz="1800"/>
            </a:pPr>
            <a:r>
              <a:rPr sz="4200"/>
              <a:t>DOM Tree</a:t>
            </a:r>
          </a:p>
        </p:txBody>
      </p:sp>
      <p:sp>
        <p:nvSpPr>
          <p:cNvPr id="103" name="Shape 103"/>
          <p:cNvSpPr>
            <a:spLocks noGrp="1"/>
          </p:cNvSpPr>
          <p:nvPr>
            <p:ph type="body" idx="4294967295"/>
          </p:nvPr>
        </p:nvSpPr>
        <p:spPr>
          <a:xfrm>
            <a:off x="330200" y="2019300"/>
            <a:ext cx="5943600" cy="7188200"/>
          </a:xfrm>
          <a:prstGeom prst="rect">
            <a:avLst/>
          </a:prstGeom>
        </p:spPr>
        <p:txBody>
          <a:bodyPr lIns="0" tIns="0" rIns="0" bIns="0">
            <a:normAutofit/>
          </a:bodyPr>
          <a:lstStyle/>
          <a:p>
            <a:pPr lvl="0">
              <a:defRPr sz="1800"/>
            </a:pPr>
            <a:r>
              <a:rPr sz="2600"/>
              <a:t>Each object in the DOM tree is called a node. </a:t>
            </a:r>
          </a:p>
          <a:p>
            <a:pPr lvl="0">
              <a:spcBef>
                <a:spcPts val="3300"/>
              </a:spcBef>
              <a:defRPr sz="1800"/>
            </a:pPr>
            <a:r>
              <a:rPr sz="2600"/>
              <a:t>There are several types of nodes, including element nodes and text nodes. </a:t>
            </a:r>
          </a:p>
          <a:p>
            <a:pPr lvl="0">
              <a:spcBef>
                <a:spcPts val="3300"/>
              </a:spcBef>
              <a:defRPr sz="1800"/>
            </a:pPr>
            <a:r>
              <a:rPr sz="2600"/>
              <a:t>At the top of the tree is a document node, which contains an element node called the root node; this is always the html element in HTML documents.</a:t>
            </a:r>
          </a:p>
          <a:p>
            <a:pPr lvl="0">
              <a:spcBef>
                <a:spcPts val="3300"/>
              </a:spcBef>
              <a:defRPr sz="1800"/>
            </a:pPr>
            <a:r>
              <a:rPr sz="2600"/>
              <a:t>It branches into two child element nodes—head and body—which then branch into other children.</a:t>
            </a:r>
          </a:p>
        </p:txBody>
      </p:sp>
      <p:grpSp>
        <p:nvGrpSpPr>
          <p:cNvPr id="106" name="Group 106"/>
          <p:cNvGrpSpPr/>
          <p:nvPr/>
        </p:nvGrpSpPr>
        <p:grpSpPr>
          <a:xfrm>
            <a:off x="6286500" y="609600"/>
            <a:ext cx="5664200" cy="2717800"/>
            <a:chOff x="0" y="0"/>
            <a:chExt cx="5664200" cy="2717800"/>
          </a:xfrm>
        </p:grpSpPr>
        <p:sp>
          <p:nvSpPr>
            <p:cNvPr id="104" name="Shape 104"/>
            <p:cNvSpPr/>
            <p:nvPr/>
          </p:nvSpPr>
          <p:spPr>
            <a:xfrm>
              <a:off x="0" y="0"/>
              <a:ext cx="5664200" cy="2717800"/>
            </a:xfrm>
            <a:prstGeom prst="rect">
              <a:avLst/>
            </a:prstGeom>
            <a:solidFill>
              <a:srgbClr val="FFFFFF"/>
            </a:solidFill>
            <a:ln w="12700" cap="flat">
              <a:solidFill>
                <a:srgbClr val="000000"/>
              </a:solidFill>
              <a:prstDash val="solid"/>
              <a:round/>
            </a:ln>
            <a:effectLst/>
          </p:spPr>
          <p:txBody>
            <a:bodyPr wrap="square" lIns="0" tIns="0" rIns="0" bIns="0" numCol="1" anchor="b">
              <a:noAutofit/>
            </a:bodyPr>
            <a:lstStyle/>
            <a:p>
              <a:pPr lvl="0" algn="l" defTabSz="457200">
                <a:defRPr sz="1400">
                  <a:latin typeface="Courier"/>
                  <a:ea typeface="Courier"/>
                  <a:cs typeface="Courier"/>
                  <a:sym typeface="Courier"/>
                </a:defRPr>
              </a:pPr>
              <a:endParaRPr/>
            </a:p>
          </p:txBody>
        </p:sp>
        <p:sp>
          <p:nvSpPr>
            <p:cNvPr id="105" name="Shape 105"/>
            <p:cNvSpPr/>
            <p:nvPr/>
          </p:nvSpPr>
          <p:spPr>
            <a:xfrm>
              <a:off x="0" y="126999"/>
              <a:ext cx="5664200" cy="2590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b">
              <a:spAutoFit/>
            </a:bodyPr>
            <a:lstStyle/>
            <a:p>
              <a:pPr lvl="0" algn="l" defTabSz="457200">
                <a:defRPr sz="1800"/>
              </a:pPr>
              <a:r>
                <a:rPr sz="1400">
                  <a:latin typeface="Courier"/>
                  <a:ea typeface="Courier"/>
                  <a:cs typeface="Courier"/>
                  <a:sym typeface="Courier"/>
                </a:rPr>
                <a:t>&lt;!DOCTYPE html PUBLIC "-//W3C//DTD HTML 4.01//EN"</a:t>
              </a:r>
            </a:p>
            <a:p>
              <a:pPr lvl="0" algn="l" defTabSz="457200">
                <a:defRPr sz="1800"/>
              </a:pPr>
              <a:r>
                <a:rPr sz="1400">
                  <a:latin typeface="Courier"/>
                  <a:ea typeface="Courier"/>
                  <a:cs typeface="Courier"/>
                  <a:sym typeface="Courier"/>
                </a:rPr>
                <a:t>    "http://www.w3.org/TR/html4/strict.dtd"&gt;</a:t>
              </a:r>
            </a:p>
            <a:p>
              <a:pPr lvl="0" algn="l" defTabSz="457200">
                <a:defRPr sz="1800"/>
              </a:pPr>
              <a:r>
                <a:rPr sz="1400">
                  <a:latin typeface="Courier"/>
                  <a:ea typeface="Courier"/>
                  <a:cs typeface="Courier"/>
                  <a:sym typeface="Courier"/>
                </a:rPr>
                <a:t>&lt;html&gt;</a:t>
              </a:r>
            </a:p>
            <a:p>
              <a:pPr lvl="0" algn="l" defTabSz="457200">
                <a:defRPr sz="1800"/>
              </a:pPr>
              <a:r>
                <a:rPr sz="1400">
                  <a:latin typeface="Courier"/>
                  <a:ea typeface="Courier"/>
                  <a:cs typeface="Courier"/>
                  <a:sym typeface="Courier"/>
                </a:rPr>
                <a:t>  &lt;head&gt;</a:t>
              </a:r>
            </a:p>
            <a:p>
              <a:pPr lvl="0" algn="l" defTabSz="457200">
                <a:defRPr sz="1800"/>
              </a:pPr>
              <a:r>
                <a:rPr sz="1400">
                  <a:latin typeface="Courier"/>
                  <a:ea typeface="Courier"/>
                  <a:cs typeface="Courier"/>
                  <a:sym typeface="Courier"/>
                </a:rPr>
                <a:t>    &lt;title&gt;Widgets&lt;/title&gt;</a:t>
              </a:r>
            </a:p>
            <a:p>
              <a:pPr lvl="0" algn="l" defTabSz="457200">
                <a:defRPr sz="1800"/>
              </a:pPr>
              <a:r>
                <a:rPr sz="1400">
                  <a:latin typeface="Courier"/>
                  <a:ea typeface="Courier"/>
                  <a:cs typeface="Courier"/>
                  <a:sym typeface="Courier"/>
                </a:rPr>
                <a:t>  &lt;/head&gt;</a:t>
              </a:r>
            </a:p>
            <a:p>
              <a:pPr lvl="0" algn="l" defTabSz="457200">
                <a:defRPr sz="1800"/>
              </a:pPr>
              <a:r>
                <a:rPr sz="1400">
                  <a:latin typeface="Courier"/>
                  <a:ea typeface="Courier"/>
                  <a:cs typeface="Courier"/>
                  <a:sym typeface="Courier"/>
                </a:rPr>
                <a:t>  &lt;body&gt;</a:t>
              </a:r>
            </a:p>
            <a:p>
              <a:pPr lvl="0" algn="l" defTabSz="457200">
                <a:defRPr sz="1800"/>
              </a:pPr>
              <a:r>
                <a:rPr sz="1400">
                  <a:latin typeface="Courier"/>
                  <a:ea typeface="Courier"/>
                  <a:cs typeface="Courier"/>
                  <a:sym typeface="Courier"/>
                </a:rPr>
                <a:t>    &lt;h1&gt;Widgets&lt;/h1&gt;</a:t>
              </a:r>
            </a:p>
            <a:p>
              <a:pPr lvl="0" algn="l" defTabSz="457200">
                <a:defRPr sz="1800"/>
              </a:pPr>
              <a:r>
                <a:rPr sz="1400">
                  <a:latin typeface="Courier"/>
                  <a:ea typeface="Courier"/>
                  <a:cs typeface="Courier"/>
                  <a:sym typeface="Courier"/>
                </a:rPr>
                <a:t>    &lt;p&gt;Welcome to Widgets, the number one company</a:t>
              </a:r>
            </a:p>
            <a:p>
              <a:pPr lvl="0" algn="l" defTabSz="457200">
                <a:defRPr sz="1800"/>
              </a:pPr>
              <a:r>
                <a:rPr sz="1400">
                  <a:latin typeface="Courier"/>
                  <a:ea typeface="Courier"/>
                  <a:cs typeface="Courier"/>
                  <a:sym typeface="Courier"/>
                </a:rPr>
                <a:t>    in the world for selling widgets!&lt;/p&gt;</a:t>
              </a:r>
            </a:p>
            <a:p>
              <a:pPr lvl="0" algn="l" defTabSz="457200">
                <a:defRPr sz="1800"/>
              </a:pPr>
              <a:r>
                <a:rPr sz="1400">
                  <a:latin typeface="Courier"/>
                  <a:ea typeface="Courier"/>
                  <a:cs typeface="Courier"/>
                  <a:sym typeface="Courier"/>
                </a:rPr>
                <a:t>  &lt;/body&gt;</a:t>
              </a:r>
            </a:p>
            <a:p>
              <a:pPr lvl="0" algn="l" defTabSz="457200">
                <a:defRPr sz="1800"/>
              </a:pPr>
              <a:r>
                <a:rPr sz="1400">
                  <a:latin typeface="Courier"/>
                  <a:ea typeface="Courier"/>
                  <a:cs typeface="Courier"/>
                  <a:sym typeface="Courier"/>
                </a:rPr>
                <a:t>&lt;/html&gt;</a:t>
              </a:r>
            </a:p>
          </p:txBody>
        </p:sp>
      </p:grpSp>
      <p:pic>
        <p:nvPicPr>
          <p:cNvPr id="107" name="image.png"/>
          <p:cNvPicPr/>
          <p:nvPr/>
        </p:nvPicPr>
        <p:blipFill>
          <a:blip r:embed="rId2">
            <a:extLst/>
          </a:blip>
          <a:stretch>
            <a:fillRect/>
          </a:stretch>
        </p:blipFill>
        <p:spPr>
          <a:xfrm>
            <a:off x="6235700" y="3962400"/>
            <a:ext cx="6667500" cy="3898900"/>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p:nvPr/>
        </p:nvSpPr>
        <p:spPr>
          <a:xfrm>
            <a:off x="12376353" y="9194800"/>
            <a:ext cx="202997" cy="289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defTabSz="457200">
              <a:defRPr sz="1400"/>
            </a:lvl1pPr>
          </a:lstStyle>
          <a:p>
            <a:pPr lvl="0">
              <a:defRPr sz="1800"/>
            </a:pPr>
            <a:r>
              <a:rPr sz="1400"/>
              <a:t>5</a:t>
            </a:r>
          </a:p>
        </p:txBody>
      </p:sp>
      <p:sp>
        <p:nvSpPr>
          <p:cNvPr id="110" name="Shape 110"/>
          <p:cNvSpPr>
            <a:spLocks noGrp="1"/>
          </p:cNvSpPr>
          <p:nvPr>
            <p:ph type="title" idx="4294967295"/>
          </p:nvPr>
        </p:nvSpPr>
        <p:spPr>
          <a:xfrm>
            <a:off x="546100" y="266700"/>
            <a:ext cx="6223000" cy="2311400"/>
          </a:xfrm>
          <a:prstGeom prst="rect">
            <a:avLst/>
          </a:prstGeom>
          <a:noFill/>
        </p:spPr>
        <p:txBody>
          <a:bodyPr lIns="0" tIns="0" rIns="0" bIns="0">
            <a:normAutofit/>
          </a:bodyPr>
          <a:lstStyle/>
          <a:p>
            <a:pPr lvl="0">
              <a:defRPr sz="1800"/>
            </a:pPr>
            <a:r>
              <a:rPr sz="4200"/>
              <a:t>Parents, Grandparents, Children, Grandchildren</a:t>
            </a:r>
            <a:br>
              <a:rPr sz="4200"/>
            </a:br>
            <a:r>
              <a:rPr sz="4200"/>
              <a:t>Siblings</a:t>
            </a:r>
          </a:p>
        </p:txBody>
      </p:sp>
      <p:sp>
        <p:nvSpPr>
          <p:cNvPr id="111" name="Shape 111"/>
          <p:cNvSpPr>
            <a:spLocks noGrp="1"/>
          </p:cNvSpPr>
          <p:nvPr>
            <p:ph type="body" idx="4294967295"/>
          </p:nvPr>
        </p:nvSpPr>
        <p:spPr>
          <a:xfrm>
            <a:off x="698500" y="2819400"/>
            <a:ext cx="11861800" cy="6337300"/>
          </a:xfrm>
          <a:prstGeom prst="rect">
            <a:avLst/>
          </a:prstGeom>
        </p:spPr>
        <p:txBody>
          <a:bodyPr lIns="0" tIns="0" rIns="0" bIns="0">
            <a:normAutofit/>
          </a:bodyPr>
          <a:lstStyle/>
          <a:p>
            <a:pPr lvl="0">
              <a:defRPr sz="1800"/>
            </a:pPr>
            <a:r>
              <a:rPr sz="2600"/>
              <a:t>A child node is structurally subordinate to its parent node - the child</a:t>
            </a:r>
            <a:r>
              <a:rPr sz="2600">
                <a:latin typeface="Arial"/>
                <a:ea typeface="Arial"/>
                <a:cs typeface="Arial"/>
                <a:sym typeface="Arial"/>
              </a:rPr>
              <a:t>’</a:t>
            </a:r>
            <a:r>
              <a:rPr sz="2600"/>
              <a:t>s tags are nested inside the tags of the parent. </a:t>
            </a:r>
          </a:p>
          <a:p>
            <a:pPr lvl="0">
              <a:spcBef>
                <a:spcPts val="5300"/>
              </a:spcBef>
              <a:defRPr sz="1800"/>
            </a:pPr>
            <a:r>
              <a:rPr sz="2600"/>
              <a:t>A node can be called a descendant node if it</a:t>
            </a:r>
            <a:r>
              <a:rPr sz="2600">
                <a:latin typeface="Arial"/>
                <a:ea typeface="Arial"/>
                <a:cs typeface="Arial"/>
                <a:sym typeface="Arial"/>
              </a:rPr>
              <a:t>’</a:t>
            </a:r>
            <a:r>
              <a:rPr sz="2600"/>
              <a:t>s a child, grandchild, and so on, of another node. </a:t>
            </a:r>
          </a:p>
          <a:p>
            <a:pPr lvl="0">
              <a:spcBef>
                <a:spcPts val="5300"/>
              </a:spcBef>
              <a:defRPr sz="1800"/>
            </a:pPr>
            <a:r>
              <a:rPr sz="2600"/>
              <a:t>A node can be called an ancestor node if it</a:t>
            </a:r>
            <a:r>
              <a:rPr sz="2600">
                <a:latin typeface="Arial"/>
                <a:ea typeface="Arial"/>
                <a:cs typeface="Arial"/>
                <a:sym typeface="Arial"/>
              </a:rPr>
              <a:t>’</a:t>
            </a:r>
            <a:r>
              <a:rPr sz="2600"/>
              <a:t>s a parent, grandparent, and so on, of another node.  </a:t>
            </a:r>
          </a:p>
          <a:p>
            <a:pPr lvl="0">
              <a:spcBef>
                <a:spcPts val="5300"/>
              </a:spcBef>
              <a:defRPr sz="1800"/>
            </a:pPr>
            <a:r>
              <a:rPr sz="2600"/>
              <a:t>Nodes that have the same parent are called siblings. .</a:t>
            </a:r>
          </a:p>
        </p:txBody>
      </p:sp>
      <p:pic>
        <p:nvPicPr>
          <p:cNvPr id="112" name="image.png"/>
          <p:cNvPicPr/>
          <p:nvPr/>
        </p:nvPicPr>
        <p:blipFill>
          <a:blip r:embed="rId2">
            <a:extLst/>
          </a:blip>
          <a:stretch>
            <a:fillRect/>
          </a:stretch>
        </p:blipFill>
        <p:spPr>
          <a:xfrm>
            <a:off x="7886700" y="63500"/>
            <a:ext cx="4648200" cy="2717800"/>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Shape 114"/>
          <p:cNvSpPr/>
          <p:nvPr/>
        </p:nvSpPr>
        <p:spPr>
          <a:xfrm>
            <a:off x="12376353" y="9194800"/>
            <a:ext cx="202997" cy="289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defTabSz="457200">
              <a:defRPr sz="1400"/>
            </a:lvl1pPr>
          </a:lstStyle>
          <a:p>
            <a:pPr lvl="0">
              <a:defRPr sz="1800"/>
            </a:pPr>
            <a:r>
              <a:rPr sz="1400"/>
              <a:t>6</a:t>
            </a:r>
          </a:p>
        </p:txBody>
      </p:sp>
      <p:sp>
        <p:nvSpPr>
          <p:cNvPr id="115" name="Shape 115"/>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defRPr sz="1800"/>
            </a:pPr>
            <a:r>
              <a:rPr sz="4200"/>
              <a:t>Block &amp; Inline</a:t>
            </a:r>
          </a:p>
        </p:txBody>
      </p:sp>
      <p:sp>
        <p:nvSpPr>
          <p:cNvPr id="116" name="Shape 116"/>
          <p:cNvSpPr>
            <a:spLocks noGrp="1"/>
          </p:cNvSpPr>
          <p:nvPr>
            <p:ph type="body" idx="4294967295"/>
          </p:nvPr>
        </p:nvSpPr>
        <p:spPr>
          <a:xfrm>
            <a:off x="571500" y="2324100"/>
            <a:ext cx="11861800" cy="6565900"/>
          </a:xfrm>
          <a:prstGeom prst="rect">
            <a:avLst/>
          </a:prstGeom>
        </p:spPr>
        <p:txBody>
          <a:bodyPr lIns="0" tIns="0" rIns="0" bIns="0">
            <a:normAutofit/>
          </a:bodyPr>
          <a:lstStyle/>
          <a:p>
            <a:pPr lvl="0">
              <a:defRPr sz="1800"/>
            </a:pPr>
            <a:r>
              <a:rPr sz="2600"/>
              <a:t>When the DOM tree has been constructed, and any CSS style sheets have been loaded and parsed, the browser starts the rendering phase. </a:t>
            </a:r>
          </a:p>
          <a:p>
            <a:pPr lvl="0">
              <a:spcBef>
                <a:spcPts val="2500"/>
              </a:spcBef>
              <a:defRPr sz="1800"/>
            </a:pPr>
            <a:r>
              <a:rPr sz="2600"/>
              <a:t>Each node in the DOM tree will be rendered as zero or more boxes.</a:t>
            </a:r>
          </a:p>
          <a:p>
            <a:pPr lvl="0">
              <a:spcBef>
                <a:spcPts val="2500"/>
              </a:spcBef>
              <a:defRPr sz="1800"/>
            </a:pPr>
            <a:r>
              <a:rPr sz="2600"/>
              <a:t>A  box is always rectangular, it has four sides with a 90° angle between each side.</a:t>
            </a:r>
          </a:p>
          <a:p>
            <a:pPr lvl="0">
              <a:spcBef>
                <a:spcPts val="2500"/>
              </a:spcBef>
              <a:defRPr sz="1800"/>
            </a:pPr>
            <a:r>
              <a:rPr sz="2600"/>
              <a:t>HTML Elements are either block-level or inline-level.</a:t>
            </a:r>
          </a:p>
          <a:p>
            <a:pPr marL="711200" lvl="1" indent="-266700">
              <a:spcBef>
                <a:spcPts val="2500"/>
              </a:spcBef>
              <a:defRPr sz="1800"/>
            </a:pPr>
            <a:r>
              <a:rPr sz="2600"/>
              <a:t>block-level HTML elements generate block boxes, </a:t>
            </a:r>
          </a:p>
          <a:p>
            <a:pPr marL="711200" lvl="1" indent="-266700">
              <a:spcBef>
                <a:spcPts val="2500"/>
              </a:spcBef>
              <a:defRPr sz="1800"/>
            </a:pPr>
            <a:r>
              <a:rPr sz="2600"/>
              <a:t>while inline-level HTML elements generate inline boxes.</a:t>
            </a:r>
          </a:p>
          <a:p>
            <a:pPr lvl="0">
              <a:spcBef>
                <a:spcPts val="2500"/>
              </a:spcBef>
              <a:defRPr sz="1800"/>
            </a:pPr>
            <a:r>
              <a:rPr sz="2600"/>
              <a:t>The separation into block-level and inline elements in HTML is specified in the HTML document type definition</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Shape 118"/>
          <p:cNvSpPr/>
          <p:nvPr/>
        </p:nvSpPr>
        <p:spPr>
          <a:xfrm>
            <a:off x="12376353" y="9194800"/>
            <a:ext cx="202997" cy="289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defTabSz="457200">
              <a:defRPr sz="1400"/>
            </a:lvl1pPr>
          </a:lstStyle>
          <a:p>
            <a:pPr lvl="0">
              <a:defRPr sz="1800"/>
            </a:pPr>
            <a:r>
              <a:rPr sz="1400"/>
              <a:t>7</a:t>
            </a:r>
          </a:p>
        </p:txBody>
      </p:sp>
      <p:sp>
        <p:nvSpPr>
          <p:cNvPr id="119" name="Shape 119"/>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defRPr sz="1800"/>
            </a:pPr>
            <a:r>
              <a:rPr sz="4200"/>
              <a:t>CSS Box Model</a:t>
            </a:r>
          </a:p>
        </p:txBody>
      </p:sp>
      <p:sp>
        <p:nvSpPr>
          <p:cNvPr id="120" name="Shape 120"/>
          <p:cNvSpPr>
            <a:spLocks noGrp="1"/>
          </p:cNvSpPr>
          <p:nvPr>
            <p:ph type="body" idx="4294967295"/>
          </p:nvPr>
        </p:nvSpPr>
        <p:spPr>
          <a:xfrm>
            <a:off x="571500" y="2324100"/>
            <a:ext cx="11861800" cy="6565900"/>
          </a:xfrm>
          <a:prstGeom prst="rect">
            <a:avLst/>
          </a:prstGeom>
        </p:spPr>
        <p:txBody>
          <a:bodyPr lIns="0" tIns="0" rIns="0" bIns="0">
            <a:normAutofit/>
          </a:bodyPr>
          <a:lstStyle/>
          <a:p>
            <a:pPr lvl="0">
              <a:defRPr sz="1800"/>
            </a:pPr>
            <a:r>
              <a:rPr sz="2600"/>
              <a:t>The box model is the central mechanism for determining how an element is positioned on a web page.</a:t>
            </a:r>
          </a:p>
          <a:p>
            <a:pPr lvl="0">
              <a:defRPr sz="1800"/>
            </a:pPr>
            <a:r>
              <a:rPr sz="2600"/>
              <a:t>Some key concepts:</a:t>
            </a:r>
          </a:p>
          <a:p>
            <a:pPr marL="711200" lvl="1" indent="-266700">
              <a:defRPr sz="1800"/>
            </a:pPr>
            <a:r>
              <a:rPr sz="2800"/>
              <a:t>Box Structure</a:t>
            </a:r>
          </a:p>
          <a:p>
            <a:pPr marL="711200" lvl="1" indent="-266700">
              <a:defRPr sz="1800"/>
            </a:pPr>
            <a:r>
              <a:rPr sz="2800"/>
              <a:t>Calculating Box Dimensions</a:t>
            </a:r>
          </a:p>
          <a:p>
            <a:pPr marL="711200" lvl="1" indent="-266700">
              <a:defRPr sz="1800"/>
            </a:pPr>
            <a:r>
              <a:rPr sz="2800"/>
              <a:t>The Containing Block</a:t>
            </a:r>
          </a:p>
          <a:p>
            <a:pPr marL="711200" lvl="1" indent="-266700">
              <a:defRPr sz="1800"/>
            </a:pPr>
            <a:r>
              <a:rPr sz="2800"/>
              <a:t>Collapsing Margins</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p:nvPr/>
        </p:nvSpPr>
        <p:spPr>
          <a:xfrm>
            <a:off x="12376353" y="9194800"/>
            <a:ext cx="202997" cy="289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defTabSz="457200">
              <a:defRPr sz="1400"/>
            </a:lvl1pPr>
          </a:lstStyle>
          <a:p>
            <a:pPr lvl="0">
              <a:defRPr sz="1800"/>
            </a:pPr>
            <a:r>
              <a:rPr sz="1400"/>
              <a:t>8</a:t>
            </a:r>
          </a:p>
        </p:txBody>
      </p:sp>
      <p:sp>
        <p:nvSpPr>
          <p:cNvPr id="123" name="Shape 123"/>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defRPr sz="1800"/>
            </a:pPr>
            <a:r>
              <a:rPr sz="4200"/>
              <a:t>Box Structure</a:t>
            </a:r>
          </a:p>
        </p:txBody>
      </p:sp>
      <p:sp>
        <p:nvSpPr>
          <p:cNvPr id="124" name="Shape 124"/>
          <p:cNvSpPr>
            <a:spLocks noGrp="1"/>
          </p:cNvSpPr>
          <p:nvPr>
            <p:ph type="body" idx="4294967295"/>
          </p:nvPr>
        </p:nvSpPr>
        <p:spPr>
          <a:xfrm>
            <a:off x="571500" y="2324100"/>
            <a:ext cx="7150100" cy="6565900"/>
          </a:xfrm>
          <a:prstGeom prst="rect">
            <a:avLst/>
          </a:prstGeom>
        </p:spPr>
        <p:txBody>
          <a:bodyPr lIns="0" tIns="0" rIns="0" bIns="0">
            <a:normAutofit/>
          </a:bodyPr>
          <a:lstStyle/>
          <a:p>
            <a:pPr lvl="0">
              <a:defRPr sz="1800"/>
            </a:pPr>
            <a:r>
              <a:rPr sz="2600"/>
              <a:t>The content area in the center, the padding around the content area, the border area, and the margin area.</a:t>
            </a:r>
          </a:p>
          <a:p>
            <a:pPr lvl="0">
              <a:defRPr sz="1800"/>
            </a:pPr>
            <a:r>
              <a:rPr sz="2600"/>
              <a:t>The outer edge of the content area is called the content edge or inner edge; the outer edge of the padding area is called the padding edge; the outer edge of the border area is called the border edge; and the outer edge of the margin area is called the margin edge or outer edge</a:t>
            </a:r>
          </a:p>
        </p:txBody>
      </p:sp>
      <p:sp>
        <p:nvSpPr>
          <p:cNvPr id="125" name="Shape 125"/>
          <p:cNvSpPr/>
          <p:nvPr/>
        </p:nvSpPr>
        <p:spPr>
          <a:xfrm>
            <a:off x="8763000" y="1803400"/>
            <a:ext cx="3568700" cy="2527301"/>
          </a:xfrm>
          <a:prstGeom prst="rect">
            <a:avLst/>
          </a:pr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b">
            <a:spAutoFit/>
          </a:bodyPr>
          <a:lstStyle/>
          <a:p>
            <a:pPr lvl="0" algn="l" defTabSz="457200">
              <a:defRPr sz="1800"/>
            </a:pPr>
            <a:r>
              <a:rPr>
                <a:latin typeface="Courier"/>
                <a:ea typeface="Courier"/>
                <a:cs typeface="Courier"/>
                <a:sym typeface="Courier"/>
              </a:rPr>
              <a:t>.box </a:t>
            </a:r>
          </a:p>
          <a:p>
            <a:pPr lvl="0" algn="l" defTabSz="457200">
              <a:defRPr sz="1800"/>
            </a:pPr>
            <a:r>
              <a:rPr>
                <a:latin typeface="Courier"/>
                <a:ea typeface="Courier"/>
                <a:cs typeface="Courier"/>
                <a:sym typeface="Courier"/>
              </a:rPr>
              <a:t>{</a:t>
            </a:r>
          </a:p>
          <a:p>
            <a:pPr lvl="0" algn="l" defTabSz="457200">
              <a:defRPr sz="1800"/>
            </a:pPr>
            <a:r>
              <a:rPr>
                <a:latin typeface="Courier"/>
                <a:ea typeface="Courier"/>
                <a:cs typeface="Courier"/>
                <a:sym typeface="Courier"/>
              </a:rPr>
              <a:t>  width: 300px;</a:t>
            </a:r>
          </a:p>
          <a:p>
            <a:pPr lvl="0" algn="l" defTabSz="457200">
              <a:defRPr sz="1800"/>
            </a:pPr>
            <a:r>
              <a:rPr>
                <a:latin typeface="Courier"/>
                <a:ea typeface="Courier"/>
                <a:cs typeface="Courier"/>
                <a:sym typeface="Courier"/>
              </a:rPr>
              <a:t>  height: 200px;</a:t>
            </a:r>
          </a:p>
          <a:p>
            <a:pPr lvl="0" algn="l" defTabSz="457200">
              <a:defRPr sz="1800"/>
            </a:pPr>
            <a:r>
              <a:rPr>
                <a:latin typeface="Courier"/>
                <a:ea typeface="Courier"/>
                <a:cs typeface="Courier"/>
                <a:sym typeface="Courier"/>
              </a:rPr>
              <a:t>  padding: 10px;</a:t>
            </a:r>
          </a:p>
          <a:p>
            <a:pPr lvl="0" algn="l" defTabSz="457200">
              <a:defRPr sz="1800"/>
            </a:pPr>
            <a:r>
              <a:rPr>
                <a:latin typeface="Courier"/>
                <a:ea typeface="Courier"/>
                <a:cs typeface="Courier"/>
                <a:sym typeface="Courier"/>
              </a:rPr>
              <a:t>  border: 1px solid #000;</a:t>
            </a:r>
          </a:p>
          <a:p>
            <a:pPr lvl="0" algn="l" defTabSz="457200">
              <a:defRPr sz="1800"/>
            </a:pPr>
            <a:r>
              <a:rPr>
                <a:latin typeface="Courier"/>
                <a:ea typeface="Courier"/>
                <a:cs typeface="Courier"/>
                <a:sym typeface="Courier"/>
              </a:rPr>
              <a:t>  margin: 15px;</a:t>
            </a:r>
          </a:p>
          <a:p>
            <a:pPr lvl="0" algn="l" defTabSz="457200">
              <a:defRPr sz="1800"/>
            </a:pPr>
            <a:r>
              <a:rPr>
                <a:latin typeface="Courier"/>
                <a:ea typeface="Courier"/>
                <a:cs typeface="Courier"/>
                <a:sym typeface="Courier"/>
              </a:rPr>
              <a:t>}</a:t>
            </a:r>
          </a:p>
        </p:txBody>
      </p:sp>
      <p:pic>
        <p:nvPicPr>
          <p:cNvPr id="126" name="image.png"/>
          <p:cNvPicPr/>
          <p:nvPr/>
        </p:nvPicPr>
        <p:blipFill>
          <a:blip r:embed="rId2">
            <a:extLst/>
          </a:blip>
          <a:stretch>
            <a:fillRect/>
          </a:stretch>
        </p:blipFill>
        <p:spPr>
          <a:xfrm>
            <a:off x="8902700" y="5092700"/>
            <a:ext cx="3086100" cy="3124200"/>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BFBFBF"/>
      </a:accent1>
      <a:accent2>
        <a:srgbClr val="333399"/>
      </a:accent2>
      <a:accent3>
        <a:srgbClr val="8F8F8F"/>
      </a:accent3>
      <a:accent4>
        <a:srgbClr val="707070"/>
      </a:accent4>
      <a:accent5>
        <a:srgbClr val="DADADA"/>
      </a:accent5>
      <a:accent6>
        <a:srgbClr val="2E2E8B"/>
      </a:accent6>
      <a:hlink>
        <a:srgbClr val="0000FF"/>
      </a:hlink>
      <a:folHlink>
        <a:srgbClr val="FF00FF"/>
      </a:folHlink>
    </a:clrScheme>
    <a:fontScheme name="Default">
      <a:majorFont>
        <a:latin typeface="Avenir Book"/>
        <a:ea typeface="Avenir Book"/>
        <a:cs typeface="Avenir Book"/>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FBFBF"/>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1"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BFBFBF"/>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1"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BFBFBF"/>
      </a:accent1>
      <a:accent2>
        <a:srgbClr val="333399"/>
      </a:accent2>
      <a:accent3>
        <a:srgbClr val="8F8F8F"/>
      </a:accent3>
      <a:accent4>
        <a:srgbClr val="707070"/>
      </a:accent4>
      <a:accent5>
        <a:srgbClr val="DADADA"/>
      </a:accent5>
      <a:accent6>
        <a:srgbClr val="2E2E8B"/>
      </a:accent6>
      <a:hlink>
        <a:srgbClr val="0000FF"/>
      </a:hlink>
      <a:folHlink>
        <a:srgbClr val="FF00FF"/>
      </a:folHlink>
    </a:clrScheme>
    <a:fontScheme name="Default">
      <a:majorFont>
        <a:latin typeface="Avenir Book"/>
        <a:ea typeface="Avenir Book"/>
        <a:cs typeface="Avenir Book"/>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FBFBF"/>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1"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BFBFBF"/>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1"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TotalTime>
  <Words>3263</Words>
  <Application>Microsoft Office PowerPoint</Application>
  <PresentationFormat>Custom</PresentationFormat>
  <Paragraphs>551</Paragraphs>
  <Slides>37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Avenir Book</vt:lpstr>
      <vt:lpstr>Courier</vt:lpstr>
      <vt:lpstr>Helvetica</vt:lpstr>
      <vt:lpstr>Helvetica Neue</vt:lpstr>
      <vt:lpstr>Helvetica Neue Light</vt:lpstr>
      <vt:lpstr>Helvetica Neue UltraLight</vt:lpstr>
      <vt:lpstr>Monaco</vt:lpstr>
      <vt:lpstr>Default</vt:lpstr>
      <vt:lpstr>Web Development</vt:lpstr>
      <vt:lpstr>Multicolumn Page Layout</vt:lpstr>
      <vt:lpstr>Agenda</vt:lpstr>
      <vt:lpstr>Parsing &amp; Rendering</vt:lpstr>
      <vt:lpstr>DOM Tree</vt:lpstr>
      <vt:lpstr>Parents, Grandparents, Children, Grandchildren Siblings</vt:lpstr>
      <vt:lpstr>Block &amp; Inline</vt:lpstr>
      <vt:lpstr>CSS Box Model</vt:lpstr>
      <vt:lpstr>Box Structure</vt:lpstr>
      <vt:lpstr>Calculating Box Dimensions</vt:lpstr>
      <vt:lpstr>The Containing Block</vt:lpstr>
      <vt:lpstr>Collapsing Margins</vt:lpstr>
      <vt:lpstr>Formatting Concepts</vt:lpstr>
      <vt:lpstr>Liquid Layout vs Fixed Layout</vt:lpstr>
      <vt:lpstr>References (1)</vt:lpstr>
      <vt:lpstr>References (2)</vt:lpstr>
      <vt:lpstr>Multi-Column Layout - A Worked Example</vt:lpstr>
      <vt:lpstr>Content</vt:lpstr>
      <vt:lpstr>Content</vt:lpstr>
      <vt:lpstr>Target</vt:lpstr>
      <vt:lpstr>DIVs (1)</vt:lpstr>
      <vt:lpstr>Divs (2)</vt:lpstr>
      <vt:lpstr>Sublime Folding View</vt:lpstr>
      <vt:lpstr>Stylesheet</vt:lpstr>
      <vt:lpstr>PowerPoint Presentation</vt:lpstr>
      <vt:lpstr>Float</vt:lpstr>
      <vt:lpstr>Show Borders (temporarily)</vt:lpstr>
      <vt:lpstr>Navigation  - take 1</vt:lpstr>
      <vt:lpstr>Navigation - take 2</vt:lpstr>
      <vt:lpstr>Header &amp; Footer</vt:lpstr>
      <vt:lpstr>Clear</vt:lpstr>
      <vt:lpstr>Footer:clear</vt:lpstr>
      <vt:lpstr>Pattern Matching Selectors</vt:lpstr>
      <vt:lpstr>Primary &amp; Secondary</vt:lpstr>
      <vt:lpstr>“CSS Craftsman”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dc:title>
  <dc:creator>Brenda</dc:creator>
  <cp:lastModifiedBy>Brenda Mullally</cp:lastModifiedBy>
  <cp:revision>2</cp:revision>
  <dcterms:modified xsi:type="dcterms:W3CDTF">2015-09-29T11:36:34Z</dcterms:modified>
</cp:coreProperties>
</file>