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3.0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t.i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eleastar@wit.ie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500"/>
            <a:ext cx="11574960" cy="5246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6699" lvl="0" indent="-266699">
              <a:defRPr sz="1800"/>
            </a:pPr>
            <a:r>
              <a:rPr sz="2800" dirty="0"/>
              <a:t>For this assignment you are required to create a web site on a topic of interest:</a:t>
            </a:r>
          </a:p>
          <a:p>
            <a:pPr marL="266699" lvl="0" indent="-266699">
              <a:defRPr sz="1800"/>
            </a:pPr>
            <a:r>
              <a:rPr sz="2800" dirty="0" smtClean="0"/>
              <a:t>The </a:t>
            </a:r>
            <a:r>
              <a:rPr sz="2800" dirty="0"/>
              <a:t>techniques and skills to be demonstrated will be based on both lectures and labs for weeks </a:t>
            </a:r>
            <a:r>
              <a:rPr sz="2800" dirty="0" smtClean="0"/>
              <a:t>1-</a:t>
            </a:r>
            <a:r>
              <a:rPr lang="en-IE" sz="2800" dirty="0" smtClean="0"/>
              <a:t>5</a:t>
            </a:r>
            <a:r>
              <a:rPr sz="2800" dirty="0" smtClean="0"/>
              <a:t> </a:t>
            </a:r>
            <a:r>
              <a:rPr sz="2800" dirty="0"/>
              <a:t>of the Web development module</a:t>
            </a:r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Content:</a:t>
            </a:r>
          </a:p>
          <a:p>
            <a:pPr marL="723900" lvl="1" indent="-266700">
              <a:defRPr sz="1800"/>
            </a:pPr>
            <a:r>
              <a:rPr sz="2600"/>
              <a:t>Typically 5 - 7 separate html pages</a:t>
            </a:r>
          </a:p>
          <a:p>
            <a:pPr marL="723900" lvl="1" indent="-266700">
              <a:defRPr sz="1800"/>
            </a:pPr>
            <a:r>
              <a:rPr sz="2600"/>
              <a:t>A simple and clearly signposted Navigation mechanism</a:t>
            </a:r>
          </a:p>
          <a:p>
            <a:pPr marL="723900" lvl="1" indent="-266700">
              <a:defRPr sz="1800"/>
            </a:pPr>
            <a:r>
              <a:rPr sz="260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/>
              <a:t>Suitable and appropriate imagery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Consistency across pages</a:t>
            </a:r>
          </a:p>
          <a:p>
            <a:pPr lvl="0">
              <a:defRPr sz="1800"/>
            </a:pPr>
            <a:r>
              <a:rPr sz="2600"/>
              <a:t>Clear and consistent file naming scheme</a:t>
            </a:r>
          </a:p>
          <a:p>
            <a:pPr lvl="0">
              <a:defRPr sz="1800"/>
            </a:pPr>
            <a:r>
              <a:rPr sz="2600"/>
              <a:t>Clear and consistent site structure (e.g., folders)</a:t>
            </a:r>
          </a:p>
          <a:p>
            <a:pPr lvl="0">
              <a:defRPr sz="1800"/>
            </a:pPr>
            <a:r>
              <a:rPr sz="2600"/>
              <a:t>Clear and consistent code nesting and indentation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archive</a:t>
            </a:r>
          </a:p>
          <a:p>
            <a:pPr lvl="0">
              <a:defRPr sz="1800"/>
            </a:pPr>
            <a:r>
              <a:rPr sz="2600" dirty="0"/>
              <a:t>The project will be observed in Chrome, with a screen size of 1024x768</a:t>
            </a:r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(to be demonstrated in the labs)</a:t>
            </a:r>
          </a:p>
          <a:p>
            <a:pPr lvl="0">
              <a:defRPr sz="1800"/>
            </a:pPr>
            <a:r>
              <a:rPr sz="2600" dirty="0"/>
              <a:t>Deadline: </a:t>
            </a:r>
            <a:r>
              <a:rPr lang="en-IE" sz="2600" dirty="0" smtClean="0"/>
              <a:t>November 1</a:t>
            </a:r>
            <a:r>
              <a:rPr lang="en-IE" sz="2600" baseline="30000" dirty="0" smtClean="0"/>
              <a:t>st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2433228018"/>
              </p:ext>
            </p:extLst>
          </p:nvPr>
        </p:nvGraphicFramePr>
        <p:xfrm>
          <a:off x="581077" y="1150055"/>
          <a:ext cx="11842643" cy="876355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CSS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Advanced Layout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3-5 pages,
Text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Well formed (without html errors)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n/a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5-7 pages
Text + Images
Consistent naming for files/folders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Consistent Indentation
Effective use of classes / Ids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Multicolumn Layout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basic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7+ pages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Appropriate use HTML 5 Semantic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section, article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Navigation Mechanism (e.g. tabs)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mixed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As above + Media (video, audio)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HTML Form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text box, button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Context </a:t>
                      </a:r>
                      <a:r>
                        <a:rPr sz="2200" b="1" i="1" dirty="0" err="1"/>
                        <a:t>Sensetive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smtClean="0"/>
                        <a:t>All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Sunday, </a:t>
            </a:r>
            <a:r>
              <a:rPr lang="en-IE" sz="5000" dirty="0" smtClean="0"/>
              <a:t>November 1</a:t>
            </a:r>
            <a:r>
              <a:rPr lang="en-IE" sz="5000" baseline="30000" dirty="0" smtClean="0"/>
              <a:t>st</a:t>
            </a:r>
            <a:r>
              <a:rPr lang="en-IE" sz="5000" dirty="0" smtClean="0"/>
              <a:t> </a:t>
            </a:r>
            <a:r>
              <a:rPr sz="5000" dirty="0" smtClean="0"/>
              <a:t>10:00pm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362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One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One: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Brenda Mullally</cp:lastModifiedBy>
  <cp:revision>5</cp:revision>
  <dcterms:modified xsi:type="dcterms:W3CDTF">2015-10-17T18:06:37Z</dcterms:modified>
</cp:coreProperties>
</file>