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EABE-2B68-4191-9474-CB28115012BE}" type="datetimeFigureOut">
              <a:rPr lang="it-IT" smtClean="0"/>
              <a:t>29/08/2013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166E-9E58-4062-B322-35AFB5B789E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785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EABE-2B68-4191-9474-CB28115012BE}" type="datetimeFigureOut">
              <a:rPr lang="it-IT" smtClean="0"/>
              <a:t>29/08/2013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166E-9E58-4062-B322-35AFB5B789E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924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EABE-2B68-4191-9474-CB28115012BE}" type="datetimeFigureOut">
              <a:rPr lang="it-IT" smtClean="0"/>
              <a:t>29/08/2013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166E-9E58-4062-B322-35AFB5B789E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913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EABE-2B68-4191-9474-CB28115012BE}" type="datetimeFigureOut">
              <a:rPr lang="it-IT" smtClean="0"/>
              <a:t>29/08/2013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166E-9E58-4062-B322-35AFB5B789E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45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EABE-2B68-4191-9474-CB28115012BE}" type="datetimeFigureOut">
              <a:rPr lang="it-IT" smtClean="0"/>
              <a:t>29/08/2013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166E-9E58-4062-B322-35AFB5B789E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813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EABE-2B68-4191-9474-CB28115012BE}" type="datetimeFigureOut">
              <a:rPr lang="it-IT" smtClean="0"/>
              <a:t>29/08/2013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166E-9E58-4062-B322-35AFB5B789E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0447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EABE-2B68-4191-9474-CB28115012BE}" type="datetimeFigureOut">
              <a:rPr lang="it-IT" smtClean="0"/>
              <a:t>29/08/2013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166E-9E58-4062-B322-35AFB5B789E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0255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EABE-2B68-4191-9474-CB28115012BE}" type="datetimeFigureOut">
              <a:rPr lang="it-IT" smtClean="0"/>
              <a:t>29/08/2013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166E-9E58-4062-B322-35AFB5B789E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005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EABE-2B68-4191-9474-CB28115012BE}" type="datetimeFigureOut">
              <a:rPr lang="it-IT" smtClean="0"/>
              <a:t>29/08/2013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166E-9E58-4062-B322-35AFB5B789E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038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EABE-2B68-4191-9474-CB28115012BE}" type="datetimeFigureOut">
              <a:rPr lang="it-IT" smtClean="0"/>
              <a:t>29/08/2013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166E-9E58-4062-B322-35AFB5B789E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2306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EABE-2B68-4191-9474-CB28115012BE}" type="datetimeFigureOut">
              <a:rPr lang="it-IT" smtClean="0"/>
              <a:t>29/08/2013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166E-9E58-4062-B322-35AFB5B789E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086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FEABE-2B68-4191-9474-CB28115012BE}" type="datetimeFigureOut">
              <a:rPr lang="it-IT" smtClean="0"/>
              <a:t>29/08/2013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E166E-9E58-4062-B322-35AFB5B789E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862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0648"/>
            <a:ext cx="7721044" cy="6225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915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632"/>
            <a:ext cx="7776864" cy="658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054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8640"/>
            <a:ext cx="7672210" cy="649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4965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Emilio</dc:creator>
  <cp:lastModifiedBy>Emilio</cp:lastModifiedBy>
  <cp:revision>1</cp:revision>
  <dcterms:created xsi:type="dcterms:W3CDTF">2013-08-29T14:45:01Z</dcterms:created>
  <dcterms:modified xsi:type="dcterms:W3CDTF">2013-08-29T14:52:40Z</dcterms:modified>
</cp:coreProperties>
</file>