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2" r:id="rId9"/>
    <p:sldId id="263" r:id="rId10"/>
    <p:sldId id="265" r:id="rId11"/>
    <p:sldId id="266" r:id="rId12"/>
    <p:sldId id="267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67" autoAdjust="0"/>
    <p:restoredTop sz="94660"/>
  </p:normalViewPr>
  <p:slideViewPr>
    <p:cSldViewPr snapToGrid="0">
      <p:cViewPr varScale="1">
        <p:scale>
          <a:sx n="61" d="100"/>
          <a:sy n="61" d="100"/>
        </p:scale>
        <p:origin x="7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CB2A7-14A9-49CB-940C-272B8845B298}" type="datetimeFigureOut">
              <a:rPr lang="en-CA" smtClean="0"/>
              <a:t>2022-07-27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7DDA0-AC7C-489C-A8AF-05D70D1F535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99148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CB2A7-14A9-49CB-940C-272B8845B298}" type="datetimeFigureOut">
              <a:rPr lang="en-CA" smtClean="0"/>
              <a:t>2022-07-27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7DDA0-AC7C-489C-A8AF-05D70D1F535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9370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CB2A7-14A9-49CB-940C-272B8845B298}" type="datetimeFigureOut">
              <a:rPr lang="en-CA" smtClean="0"/>
              <a:t>2022-07-27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7DDA0-AC7C-489C-A8AF-05D70D1F535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06586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CB2A7-14A9-49CB-940C-272B8845B298}" type="datetimeFigureOut">
              <a:rPr lang="en-CA" smtClean="0"/>
              <a:t>2022-07-27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7DDA0-AC7C-489C-A8AF-05D70D1F535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51124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CB2A7-14A9-49CB-940C-272B8845B298}" type="datetimeFigureOut">
              <a:rPr lang="en-CA" smtClean="0"/>
              <a:t>2022-07-27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7DDA0-AC7C-489C-A8AF-05D70D1F535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66848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CB2A7-14A9-49CB-940C-272B8845B298}" type="datetimeFigureOut">
              <a:rPr lang="en-CA" smtClean="0"/>
              <a:t>2022-07-27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7DDA0-AC7C-489C-A8AF-05D70D1F535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32528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CB2A7-14A9-49CB-940C-272B8845B298}" type="datetimeFigureOut">
              <a:rPr lang="en-CA" smtClean="0"/>
              <a:t>2022-07-27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7DDA0-AC7C-489C-A8AF-05D70D1F535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41865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CB2A7-14A9-49CB-940C-272B8845B298}" type="datetimeFigureOut">
              <a:rPr lang="en-CA" smtClean="0"/>
              <a:t>2022-07-27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7DDA0-AC7C-489C-A8AF-05D70D1F535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72198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CB2A7-14A9-49CB-940C-272B8845B298}" type="datetimeFigureOut">
              <a:rPr lang="en-CA" smtClean="0"/>
              <a:t>2022-07-27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7DDA0-AC7C-489C-A8AF-05D70D1F535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4941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CB2A7-14A9-49CB-940C-272B8845B298}" type="datetimeFigureOut">
              <a:rPr lang="en-CA" smtClean="0"/>
              <a:t>2022-07-27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7DDA0-AC7C-489C-A8AF-05D70D1F535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35182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CB2A7-14A9-49CB-940C-272B8845B298}" type="datetimeFigureOut">
              <a:rPr lang="en-CA" smtClean="0"/>
              <a:t>2022-07-27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7DDA0-AC7C-489C-A8AF-05D70D1F535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43276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3CB2A7-14A9-49CB-940C-272B8845B298}" type="datetimeFigureOut">
              <a:rPr lang="en-CA" smtClean="0"/>
              <a:t>2022-07-27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F7DDA0-AC7C-489C-A8AF-05D70D1F535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22068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3D Faces Pilot Data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Marisa’s Pilots (n = 2)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404513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ROI- </a:t>
            </a:r>
            <a:r>
              <a:rPr lang="en-CA" dirty="0" err="1" smtClean="0"/>
              <a:t>Rosenke</a:t>
            </a:r>
            <a:r>
              <a:rPr lang="en-CA" dirty="0" smtClean="0"/>
              <a:t> MT and FFA</a:t>
            </a:r>
            <a:endParaRPr lang="en-C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120" y="1288714"/>
            <a:ext cx="9692640" cy="5319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2583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095" y="1057168"/>
            <a:ext cx="9875521" cy="5427905"/>
          </a:xfrm>
          <a:prstGeom prst="rect">
            <a:avLst/>
          </a:prstGeom>
        </p:spPr>
      </p:pic>
      <p:sp>
        <p:nvSpPr>
          <p:cNvPr id="5" name="Title 2"/>
          <p:cNvSpPr txBox="1">
            <a:spLocks/>
          </p:cNvSpPr>
          <p:nvPr/>
        </p:nvSpPr>
        <p:spPr>
          <a:xfrm>
            <a:off x="652272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dirty="0" smtClean="0"/>
              <a:t>ROI- </a:t>
            </a:r>
            <a:r>
              <a:rPr lang="en-CA" dirty="0" err="1" smtClean="0"/>
              <a:t>Rosenke</a:t>
            </a:r>
            <a:r>
              <a:rPr lang="en-CA" dirty="0" smtClean="0"/>
              <a:t> FFA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941034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>
          <a:xfrm>
            <a:off x="652272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dirty="0" smtClean="0"/>
              <a:t>ROI- </a:t>
            </a:r>
            <a:r>
              <a:rPr lang="en-CA" dirty="0" err="1" smtClean="0"/>
              <a:t>Kastner</a:t>
            </a:r>
            <a:r>
              <a:rPr lang="en-CA" dirty="0" smtClean="0"/>
              <a:t> V1 V3A V3B and LO1</a:t>
            </a:r>
            <a:endParaRPr lang="en-C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85" y="1034270"/>
            <a:ext cx="9476584" cy="540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5911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Multi-echo pilot data: Depth </a:t>
            </a:r>
            <a:r>
              <a:rPr lang="en-CA" dirty="0" err="1" smtClean="0"/>
              <a:t>loc</a:t>
            </a:r>
            <a:endParaRPr lang="en-CA" dirty="0"/>
          </a:p>
        </p:txBody>
      </p:sp>
      <p:sp>
        <p:nvSpPr>
          <p:cNvPr id="4" name="Subtit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n = 4 </a:t>
            </a:r>
          </a:p>
          <a:p>
            <a:r>
              <a:rPr lang="en-CA" dirty="0" smtClean="0"/>
              <a:t>2 subjects with 1 run and 2 with 2 runs for 6 runs total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691482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ERA – V3a 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38504"/>
            <a:ext cx="5510716" cy="43513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8916" y="1838504"/>
            <a:ext cx="1065698" cy="1738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9163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ERA – V3b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7695" y="1786988"/>
            <a:ext cx="5668091" cy="43513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5786" y="1786988"/>
            <a:ext cx="1065698" cy="1738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9228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ERA – LO1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25625"/>
            <a:ext cx="5774036" cy="43513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5786" y="1786988"/>
            <a:ext cx="1065698" cy="1738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7045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ERA – V1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5774036" cy="43513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2236" y="1690688"/>
            <a:ext cx="1065698" cy="1738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3899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ERA – </a:t>
            </a:r>
            <a:r>
              <a:rPr lang="en-CA" dirty="0" err="1" smtClean="0"/>
              <a:t>hMT</a:t>
            </a:r>
            <a:r>
              <a:rPr lang="en-CA" dirty="0" smtClean="0"/>
              <a:t> 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5652253" cy="43513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0453" y="1690688"/>
            <a:ext cx="1065698" cy="1738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6933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ERA – FFA</a:t>
            </a:r>
            <a:endParaRPr lang="en-C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5744067" cy="43513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0453" y="1690688"/>
            <a:ext cx="1065698" cy="1738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105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ERA showing potential cue artifact - Sub 4</a:t>
            </a:r>
            <a:endParaRPr lang="en-CA" dirty="0"/>
          </a:p>
        </p:txBody>
      </p:sp>
      <p:pic>
        <p:nvPicPr>
          <p:cNvPr id="1026" name="Picture 2" descr="https://lh3.googleusercontent.com/Pf6ajjkc7zCskfIv051lBYO70JKJtmS_3u2xG6Z908LEpz0WvFuMy24WBBEEnmJRceQevV6UBogpMCHRhgQOuOO0JikR_mixzAtweEhDX6ZheeiQO1OinI7_ebn4oSgtvFaDyrO77P95eqPlpw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232" y="1825625"/>
            <a:ext cx="7237152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8000" y="2858133"/>
            <a:ext cx="1683904" cy="182043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248452" y="3246121"/>
            <a:ext cx="1331156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CA" sz="1600" dirty="0" err="1" smtClean="0">
                <a:solidFill>
                  <a:schemeClr val="bg1"/>
                </a:solidFill>
              </a:rPr>
              <a:t>Pseuodo</a:t>
            </a:r>
            <a:endParaRPr lang="en-CA" sz="1600" dirty="0" smtClean="0">
              <a:solidFill>
                <a:schemeClr val="bg1"/>
              </a:solidFill>
            </a:endParaRPr>
          </a:p>
          <a:p>
            <a:r>
              <a:rPr lang="en-CA" sz="1600" dirty="0" smtClean="0">
                <a:solidFill>
                  <a:schemeClr val="bg1"/>
                </a:solidFill>
              </a:rPr>
              <a:t>Natural 3D</a:t>
            </a:r>
            <a:endParaRPr lang="en-CA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1707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Single Sub All Runs ROI ERAs – V1</a:t>
            </a:r>
            <a:endParaRPr lang="en-CA" dirty="0"/>
          </a:p>
        </p:txBody>
      </p:sp>
      <p:pic>
        <p:nvPicPr>
          <p:cNvPr id="2050" name="Picture 2" descr="https://lh3.googleusercontent.com/ZU6Goeuv0Dcs_hkNvec9Stqc_FFAtF0Roh4bf5gq3ZpeupiSk5iQCw20nQBb0XDtGAqWBMiBOfgcbw5qJ2sA2Lm-T-4hgHk-r1EOfXYvnclOWIq_d3LkvvBqSnpz9zKK5BEu-BkCg_UhlykReA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45"/>
          <a:stretch/>
        </p:blipFill>
        <p:spPr bwMode="auto">
          <a:xfrm>
            <a:off x="568738" y="1690688"/>
            <a:ext cx="5411525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lh4.googleusercontent.com/L_MoZWVo4mYfm1r0I9FKf_OvmD362jvCRcfAeCnTUQ-xZhsV78QtdfcCeJ1r30Bk6G_puRuFvHLBPHCur4vji2H0bQpvHveE4S5C2uvQGRToVQWsez_xqfW6kfP8Bo8J5dyqrBbhH65rY2X5vw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19"/>
          <a:stretch/>
        </p:blipFill>
        <p:spPr bwMode="auto">
          <a:xfrm>
            <a:off x="6494399" y="1690688"/>
            <a:ext cx="5128863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494399" y="6042026"/>
            <a:ext cx="75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Sub 4</a:t>
            </a:r>
            <a:endParaRPr lang="en-CA" dirty="0"/>
          </a:p>
        </p:txBody>
      </p:sp>
      <p:sp>
        <p:nvSpPr>
          <p:cNvPr id="8" name="TextBox 7"/>
          <p:cNvSpPr txBox="1"/>
          <p:nvPr/>
        </p:nvSpPr>
        <p:spPr>
          <a:xfrm>
            <a:off x="568738" y="6042026"/>
            <a:ext cx="75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Sub 3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64866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ROI ERAs – V1 </a:t>
            </a:r>
            <a:r>
              <a:rPr lang="en-CA" sz="3200" dirty="0" smtClean="0"/>
              <a:t>(n = 2)</a:t>
            </a:r>
            <a:endParaRPr lang="en-C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1779" y="1475067"/>
            <a:ext cx="6925642" cy="5096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117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Single Sub All Runs ROI ERAs – V3a</a:t>
            </a:r>
            <a:endParaRPr lang="en-CA" dirty="0"/>
          </a:p>
        </p:txBody>
      </p:sp>
      <p:pic>
        <p:nvPicPr>
          <p:cNvPr id="3074" name="Picture 2" descr="https://lh3.googleusercontent.com/27QWE6In2f1GI4sPTggvixMEfV40RsTAjRrJgQjrDC2MrIbT6W7tKMzBE-8kxtlhw_ph5l7On5I8U9PMDMLSayCw2z8hSN71jBMZY_fEcfYaXBjSaYM1rHtvVG2Xh5LbLAo0dTz364aTvInDYA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760538"/>
            <a:ext cx="5021905" cy="4108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lh6.googleusercontent.com/-mWOv_CT_1wiFWQtsO26kc5HElM9kRUhFQeMOxmk9EzOjuK1y8xVrIXhP9w1J3EZECcIdhoof4yJF9lSeM_7X0ArSzJLEI88H7b8kGAhn9aEfpNp9I7tr6HM152a1qB9z2VddXhvS0TFLVrFA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4264" y="1690688"/>
            <a:ext cx="5038344" cy="4190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857054" y="5939219"/>
            <a:ext cx="75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Sub 4</a:t>
            </a:r>
            <a:endParaRPr lang="en-CA" dirty="0"/>
          </a:p>
        </p:txBody>
      </p:sp>
      <p:sp>
        <p:nvSpPr>
          <p:cNvPr id="7" name="TextBox 6"/>
          <p:cNvSpPr txBox="1"/>
          <p:nvPr/>
        </p:nvSpPr>
        <p:spPr>
          <a:xfrm>
            <a:off x="838200" y="5939219"/>
            <a:ext cx="75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Sub 3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67677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Single Sub All Runs ROI ERAs – V3b</a:t>
            </a:r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6494399" y="6042026"/>
            <a:ext cx="75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Sub 4</a:t>
            </a:r>
            <a:endParaRPr lang="en-CA" dirty="0"/>
          </a:p>
        </p:txBody>
      </p:sp>
      <p:sp>
        <p:nvSpPr>
          <p:cNvPr id="8" name="TextBox 7"/>
          <p:cNvSpPr txBox="1"/>
          <p:nvPr/>
        </p:nvSpPr>
        <p:spPr>
          <a:xfrm>
            <a:off x="568738" y="6042026"/>
            <a:ext cx="75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Sub 3</a:t>
            </a:r>
            <a:endParaRPr lang="en-CA" dirty="0"/>
          </a:p>
        </p:txBody>
      </p:sp>
      <p:pic>
        <p:nvPicPr>
          <p:cNvPr id="4100" name="Picture 4" descr="https://lh3.googleusercontent.com/PEDBy16-WzSpYnU_fJ73ziXxJb8vrhFyK4rSUe8N9hMDxZ8IOiw6qZjscH0F4qH2N2P9rpwXdBcLhMtD04ZHpJm55lvQeSCcidrcOuSESIcBk4_FroJmjoV1uYgFz_dkFPykRXhinQSwtTeRnw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31"/>
          <a:stretch/>
        </p:blipFill>
        <p:spPr bwMode="auto">
          <a:xfrm>
            <a:off x="6242247" y="1664208"/>
            <a:ext cx="5681615" cy="4377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ttps://lh4.googleusercontent.com/Sq2v648IrjiurZ7uTQaVBMbjzyyNENQoOVySZuEZs0gA6-kWpad1UtY01KjWEDb2e4LgeTenotyB3lQaC4DVsU2A_L5SyiESP44r1disT7b2yFHSlEqFU0Wv9RWQ5UJ_aFpdrreDsa2guUS0Qg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51"/>
          <a:stretch/>
        </p:blipFill>
        <p:spPr bwMode="auto">
          <a:xfrm>
            <a:off x="568738" y="1792224"/>
            <a:ext cx="5608110" cy="4144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8760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Single Sub All Runs ROI ERAs – LO1</a:t>
            </a:r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6494399" y="6042026"/>
            <a:ext cx="75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Sub 4</a:t>
            </a:r>
            <a:endParaRPr lang="en-CA" dirty="0"/>
          </a:p>
        </p:txBody>
      </p:sp>
      <p:sp>
        <p:nvSpPr>
          <p:cNvPr id="8" name="TextBox 7"/>
          <p:cNvSpPr txBox="1"/>
          <p:nvPr/>
        </p:nvSpPr>
        <p:spPr>
          <a:xfrm>
            <a:off x="568738" y="6042026"/>
            <a:ext cx="75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Sub 3</a:t>
            </a:r>
            <a:endParaRPr lang="en-CA" dirty="0"/>
          </a:p>
        </p:txBody>
      </p:sp>
      <p:pic>
        <p:nvPicPr>
          <p:cNvPr id="5122" name="Picture 2" descr="https://lh6.googleusercontent.com/IaDZ1GcQEDfAJS0FuxqMn1HifhXs_6k0HWgeOtEcNd8cQ4JDMNH6br5DQzoWHzufqfwEKuq67ZdH7deqsTgCGmElulUyaQLJxp1H2WEyxmoP1mN8i2tPP6fPOmJlQquiiNGvWRKaQcAt9B9Hk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83"/>
          <a:stretch/>
        </p:blipFill>
        <p:spPr bwMode="auto">
          <a:xfrm>
            <a:off x="6362111" y="1764792"/>
            <a:ext cx="5589097" cy="4187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7047" y="1764792"/>
            <a:ext cx="5770422" cy="4187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2957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Single Sub All Runs ROI ERAs – MT </a:t>
            </a:r>
            <a:r>
              <a:rPr lang="en-CA" sz="2400" dirty="0" smtClean="0"/>
              <a:t>(</a:t>
            </a:r>
            <a:r>
              <a:rPr lang="en-CA" sz="2400" dirty="0" err="1" smtClean="0"/>
              <a:t>Rosenke</a:t>
            </a:r>
            <a:r>
              <a:rPr lang="en-CA" sz="2400" dirty="0" smtClean="0"/>
              <a:t>)</a:t>
            </a:r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6494399" y="6042026"/>
            <a:ext cx="75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Sub 4</a:t>
            </a:r>
            <a:endParaRPr lang="en-CA" dirty="0"/>
          </a:p>
        </p:txBody>
      </p:sp>
      <p:sp>
        <p:nvSpPr>
          <p:cNvPr id="8" name="TextBox 7"/>
          <p:cNvSpPr txBox="1"/>
          <p:nvPr/>
        </p:nvSpPr>
        <p:spPr>
          <a:xfrm>
            <a:off x="568738" y="6042026"/>
            <a:ext cx="75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Sub 3</a:t>
            </a:r>
            <a:endParaRPr lang="en-CA" dirty="0"/>
          </a:p>
        </p:txBody>
      </p:sp>
      <p:pic>
        <p:nvPicPr>
          <p:cNvPr id="6146" name="Picture 2" descr="https://lh6.googleusercontent.com/p4Slrzu6sOUoo9UY1WtMfyTmaIMg4HO07jvCkzY8A6CNzSvwm0pLiSjU2KkxdyUsLTz76FJYG2FizGH4vUn35IR9YMQUueCCaLxpKi6b0aOaH4WAlzColoB2HjnUubBkZoGgq0HCp6pbWM1PXA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96"/>
          <a:stretch/>
        </p:blipFill>
        <p:spPr bwMode="auto">
          <a:xfrm>
            <a:off x="673608" y="1499615"/>
            <a:ext cx="4931664" cy="4536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s://lh6.googleusercontent.com/OyLGKtd1N5yk_qnXlAPqCqyee3JXxj3kz0P2jPUN1uSEF3r4ySWRadn3aHfHnohDIhY8KmSc6a4uAG1pr7R2rOQYugnyCNISre0mM_yXuxlrKG1OCdSG_O8o0APwoEKhFTcge0Xh-y2apY8bWA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6" t="4518"/>
          <a:stretch/>
        </p:blipFill>
        <p:spPr bwMode="auto">
          <a:xfrm>
            <a:off x="6168493" y="1499616"/>
            <a:ext cx="5574562" cy="4536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10209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Single Sub All Runs ROI ERAs – FFA</a:t>
            </a:r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6494399" y="6042026"/>
            <a:ext cx="75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Sub 4</a:t>
            </a:r>
            <a:endParaRPr lang="en-CA" dirty="0"/>
          </a:p>
        </p:txBody>
      </p:sp>
      <p:sp>
        <p:nvSpPr>
          <p:cNvPr id="8" name="TextBox 7"/>
          <p:cNvSpPr txBox="1"/>
          <p:nvPr/>
        </p:nvSpPr>
        <p:spPr>
          <a:xfrm>
            <a:off x="568738" y="6042026"/>
            <a:ext cx="75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Sub 3</a:t>
            </a:r>
            <a:endParaRPr lang="en-CA" dirty="0"/>
          </a:p>
        </p:txBody>
      </p:sp>
      <p:pic>
        <p:nvPicPr>
          <p:cNvPr id="7170" name="Picture 2" descr="https://lh6.googleusercontent.com/PYhqqzN-tUBsjjm_PZrj1Z6ZdYF1D2WimPNp_YAKSI9LYC87VI6U3EL9GA_EVkbfyoxT3bZ__4DET7StX0eSAwK7-0yI9khgeCnQ9PfylYZT3OjQWZ_kFF8yJXlDOSg9vMVedBj6OVyjQziLVA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42"/>
          <a:stretch/>
        </p:blipFill>
        <p:spPr bwMode="auto">
          <a:xfrm>
            <a:off x="6494399" y="1504907"/>
            <a:ext cx="4859401" cy="4552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https://lh5.googleusercontent.com/oVTHzr7DmOIfVvGBy0TsuJ3DRUXjhGnhkcADrIqYenIg-e1_ib98KxS_wZVYRaGntDlJow0ELcAerGmcslVgiCnf17MbkHv0GAFJ1T-_VdNTeSLXbC9U4Rp1QU2nedOXFpuB1xeKEaVO0X3xXQ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94"/>
          <a:stretch/>
        </p:blipFill>
        <p:spPr bwMode="auto">
          <a:xfrm>
            <a:off x="697103" y="1475764"/>
            <a:ext cx="5101423" cy="4582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32430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2950</TotalTime>
  <Words>162</Words>
  <Application>Microsoft Office PowerPoint</Application>
  <PresentationFormat>Widescreen</PresentationFormat>
  <Paragraphs>36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3D Faces Pilot Data</vt:lpstr>
      <vt:lpstr>ERA showing potential cue artifact - Sub 4</vt:lpstr>
      <vt:lpstr>Single Sub All Runs ROI ERAs – V1</vt:lpstr>
      <vt:lpstr>ROI ERAs – V1 (n = 2)</vt:lpstr>
      <vt:lpstr>Single Sub All Runs ROI ERAs – V3a</vt:lpstr>
      <vt:lpstr>Single Sub All Runs ROI ERAs – V3b</vt:lpstr>
      <vt:lpstr>Single Sub All Runs ROI ERAs – LO1</vt:lpstr>
      <vt:lpstr>Single Sub All Runs ROI ERAs – MT (Rosenke)</vt:lpstr>
      <vt:lpstr>Single Sub All Runs ROI ERAs – FFA</vt:lpstr>
      <vt:lpstr>ROI- Rosenke MT and FFA</vt:lpstr>
      <vt:lpstr>PowerPoint Presentation</vt:lpstr>
      <vt:lpstr>PowerPoint Presentation</vt:lpstr>
      <vt:lpstr>Multi-echo pilot data: Depth loc</vt:lpstr>
      <vt:lpstr>ERA – V3a </vt:lpstr>
      <vt:lpstr>ERA – V3b</vt:lpstr>
      <vt:lpstr>ERA – LO1</vt:lpstr>
      <vt:lpstr>ERA – V1</vt:lpstr>
      <vt:lpstr>ERA – hMT </vt:lpstr>
      <vt:lpstr>ERA – FFA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3D Faces Pilot Data</dc:title>
  <dc:creator>Eva Deligiannis</dc:creator>
  <cp:lastModifiedBy>Eva Deligiannis</cp:lastModifiedBy>
  <cp:revision>10</cp:revision>
  <dcterms:created xsi:type="dcterms:W3CDTF">2022-06-03T14:37:35Z</dcterms:created>
  <dcterms:modified xsi:type="dcterms:W3CDTF">2022-07-27T18:38:40Z</dcterms:modified>
</cp:coreProperties>
</file>