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14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7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58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12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8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52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86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94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1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2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B2A7-14A9-49CB-940C-272B8845B298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06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3D Faces Pilot Data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45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ROI- </a:t>
            </a:r>
            <a:r>
              <a:rPr lang="en-CA" dirty="0" err="1" smtClean="0"/>
              <a:t>Rosenke</a:t>
            </a:r>
            <a:r>
              <a:rPr lang="en-CA" dirty="0" smtClean="0"/>
              <a:t> MT and FFA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288714"/>
            <a:ext cx="9692640" cy="53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5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" y="1057168"/>
            <a:ext cx="9875521" cy="5427905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65227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ROI- </a:t>
            </a:r>
            <a:r>
              <a:rPr lang="en-CA" dirty="0" err="1" smtClean="0"/>
              <a:t>Rosenke</a:t>
            </a:r>
            <a:r>
              <a:rPr lang="en-CA" dirty="0" smtClean="0"/>
              <a:t> FFA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10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5227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ROI- </a:t>
            </a:r>
            <a:r>
              <a:rPr lang="en-CA" dirty="0" err="1" smtClean="0"/>
              <a:t>Kastner</a:t>
            </a:r>
            <a:r>
              <a:rPr lang="en-CA" dirty="0" smtClean="0"/>
              <a:t> V1 V3A V3B and LO1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5" y="1034270"/>
            <a:ext cx="9476584" cy="540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14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showing potential cue artifact - Sub 4</a:t>
            </a:r>
            <a:endParaRPr lang="en-CA" dirty="0"/>
          </a:p>
        </p:txBody>
      </p:sp>
      <p:pic>
        <p:nvPicPr>
          <p:cNvPr id="1026" name="Picture 2" descr="https://lh3.googleusercontent.com/Pf6ajjkc7zCskfIv051lBYO70JKJtmS_3u2xG6Z908LEpz0WvFuMy24WBBEEnmJRceQevV6UBogpMCHRhgQOuOO0JikR_mixzAtweEhDX6ZheeiQO1OinI7_ebn4oSgtvFaDyrO77P95eqPlp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32" y="1825625"/>
            <a:ext cx="72371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000" y="2858133"/>
            <a:ext cx="1683904" cy="1820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8452" y="3246121"/>
            <a:ext cx="133115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solidFill>
                  <a:schemeClr val="bg1"/>
                </a:solidFill>
              </a:rPr>
              <a:t>Pseuodo</a:t>
            </a:r>
            <a:endParaRPr lang="en-CA" sz="1600" dirty="0" smtClean="0">
              <a:solidFill>
                <a:schemeClr val="bg1"/>
              </a:solidFill>
            </a:endParaRPr>
          </a:p>
          <a:p>
            <a:r>
              <a:rPr lang="en-CA" sz="1600" dirty="0" smtClean="0">
                <a:solidFill>
                  <a:schemeClr val="bg1"/>
                </a:solidFill>
              </a:rPr>
              <a:t>Natural 3D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0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V1</a:t>
            </a:r>
            <a:endParaRPr lang="en-CA" dirty="0"/>
          </a:p>
        </p:txBody>
      </p:sp>
      <p:pic>
        <p:nvPicPr>
          <p:cNvPr id="2050" name="Picture 2" descr="https://lh3.googleusercontent.com/ZU6Goeuv0Dcs_hkNvec9Stqc_FFAtF0Roh4bf5gq3ZpeupiSk5iQCw20nQBb0XDtGAqWBMiBOfgcbw5qJ2sA2Lm-T-4hgHk-r1EOfXYvnclOWIq_d3LkvvBqSnpz9zKK5BEu-BkCg_UhlykRe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"/>
          <a:stretch/>
        </p:blipFill>
        <p:spPr bwMode="auto">
          <a:xfrm>
            <a:off x="568738" y="1690688"/>
            <a:ext cx="54115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L_MoZWVo4mYfm1r0I9FKf_OvmD362jvCRcfAeCnTUQ-xZhsV78QtdfcCeJ1r30Bk6G_puRuFvHLBPHCur4vji2H0bQpvHveE4S5C2uvQGRToVQWsez_xqfW6kfP8Bo8J5dyqrBbhH65rY2X5v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/>
          <a:stretch/>
        </p:blipFill>
        <p:spPr bwMode="auto">
          <a:xfrm>
            <a:off x="6494399" y="1690688"/>
            <a:ext cx="51288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86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ROI ERAs – V1 </a:t>
            </a:r>
            <a:r>
              <a:rPr lang="en-CA" sz="3200" dirty="0" smtClean="0"/>
              <a:t>(n = 2)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79" y="1475067"/>
            <a:ext cx="6925642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1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V3a</a:t>
            </a:r>
            <a:endParaRPr lang="en-CA" dirty="0"/>
          </a:p>
        </p:txBody>
      </p:sp>
      <p:pic>
        <p:nvPicPr>
          <p:cNvPr id="3074" name="Picture 2" descr="https://lh3.googleusercontent.com/27QWE6In2f1GI4sPTggvixMEfV40RsTAjRrJgQjrDC2MrIbT6W7tKMzBE-8kxtlhw_ph5l7On5I8U9PMDMLSayCw2z8hSN71jBMZY_fEcfYaXBjSaYM1rHtvVG2Xh5LbLAo0dTz364aTvInDY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0538"/>
            <a:ext cx="5021905" cy="41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-mWOv_CT_1wiFWQtsO26kc5HElM9kRUhFQeMOxmk9EzOjuK1y8xVrIXhP9w1J3EZECcIdhoof4yJF9lSeM_7X0ArSzJLEI88H7b8kGAhn9aEfpNp9I7tr6HM152a1qB9z2VddXhvS0TFLVrF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64" y="1690688"/>
            <a:ext cx="5038344" cy="419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7054" y="5939219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939219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767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V3b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4100" name="Picture 4" descr="https://lh3.googleusercontent.com/PEDBy16-WzSpYnU_fJ73ziXxJb8vrhFyK4rSUe8N9hMDxZ8IOiw6qZjscH0F4qH2N2P9rpwXdBcLhMtD04ZHpJm55lvQeSCcidrcOuSESIcBk4_FroJmjoV1uYgFz_dkFPykRXhinQSwtTeRn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1"/>
          <a:stretch/>
        </p:blipFill>
        <p:spPr bwMode="auto">
          <a:xfrm>
            <a:off x="6242247" y="1664208"/>
            <a:ext cx="5681615" cy="43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Sq2v648IrjiurZ7uTQaVBMbjzyyNENQoOVySZuEZs0gA6-kWpad1UtY01KjWEDb2e4LgeTenotyB3lQaC4DVsU2A_L5SyiESP44r1disT7b2yFHSlEqFU0Wv9RWQ5UJ_aFpdrreDsa2guUS0Q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1"/>
          <a:stretch/>
        </p:blipFill>
        <p:spPr bwMode="auto">
          <a:xfrm>
            <a:off x="568738" y="1792224"/>
            <a:ext cx="5608110" cy="414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LO1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5122" name="Picture 2" descr="https://lh6.googleusercontent.com/IaDZ1GcQEDfAJS0FuxqMn1HifhXs_6k0HWgeOtEcNd8cQ4JDMNH6br5DQzoWHzufqfwEKuq67ZdH7deqsTgCGmElulUyaQLJxp1H2WEyxmoP1mN8i2tPP6fPOmJlQquiiNGvWRKaQcAt9B9Hk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3"/>
          <a:stretch/>
        </p:blipFill>
        <p:spPr bwMode="auto">
          <a:xfrm>
            <a:off x="6362111" y="1764792"/>
            <a:ext cx="5589097" cy="41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047" y="1764792"/>
            <a:ext cx="5770422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MT </a:t>
            </a:r>
            <a:r>
              <a:rPr lang="en-CA" sz="2400" dirty="0" smtClean="0"/>
              <a:t>(</a:t>
            </a:r>
            <a:r>
              <a:rPr lang="en-CA" sz="2400" dirty="0" err="1" smtClean="0"/>
              <a:t>Rosenke</a:t>
            </a:r>
            <a:r>
              <a:rPr lang="en-CA" sz="2400" dirty="0" smtClean="0"/>
              <a:t>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6146" name="Picture 2" descr="https://lh6.googleusercontent.com/p4Slrzu6sOUoo9UY1WtMfyTmaIMg4HO07jvCkzY8A6CNzSvwm0pLiSjU2KkxdyUsLTz76FJYG2FizGH4vUn35IR9YMQUueCCaLxpKi6b0aOaH4WAlzColoB2HjnUubBkZoGgq0HCp6pbWM1PX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6"/>
          <a:stretch/>
        </p:blipFill>
        <p:spPr bwMode="auto">
          <a:xfrm>
            <a:off x="673608" y="1499615"/>
            <a:ext cx="4931664" cy="45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OyLGKtd1N5yk_qnXlAPqCqyee3JXxj3kz0P2jPUN1uSEF3r4ySWRadn3aHfHnohDIhY8KmSc6a4uAG1pr7R2rOQYugnyCNISre0mM_yXuxlrKG1OCdSG_O8o0APwoEKhFTcge0Xh-y2apY8bW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" t="4518"/>
          <a:stretch/>
        </p:blipFill>
        <p:spPr bwMode="auto">
          <a:xfrm>
            <a:off x="6168493" y="1499616"/>
            <a:ext cx="5574562" cy="45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2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FFA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7170" name="Picture 2" descr="https://lh6.googleusercontent.com/PYhqqzN-tUBsjjm_PZrj1Z6ZdYF1D2WimPNp_YAKSI9LYC87VI6U3EL9GA_EVkbfyoxT3bZ__4DET7StX0eSAwK7-0yI9khgeCnQ9PfylYZT3OjQWZ_kFF8yJXlDOSg9vMVedBj6OVyjQziL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2"/>
          <a:stretch/>
        </p:blipFill>
        <p:spPr bwMode="auto">
          <a:xfrm>
            <a:off x="6494399" y="1504907"/>
            <a:ext cx="4859401" cy="455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5.googleusercontent.com/oVTHzr7DmOIfVvGBy0TsuJ3DRUXjhGnhkcADrIqYenIg-e1_ib98KxS_wZVYRaGntDlJow0ELcAerGmcslVgiCnf17MbkHv0GAFJ1T-_VdNTeSLXbC9U4Rp1QU2nedOXFpuB1xeKEaVO0X3xX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"/>
          <a:stretch/>
        </p:blipFill>
        <p:spPr bwMode="auto">
          <a:xfrm>
            <a:off x="697103" y="1475764"/>
            <a:ext cx="5101423" cy="458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4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114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3D Faces Pilot Data</vt:lpstr>
      <vt:lpstr>ERA showing potential cue artifact - Sub 4</vt:lpstr>
      <vt:lpstr>Single Sub All Runs ROI ERAs – V1</vt:lpstr>
      <vt:lpstr>ROI ERAs – V1 (n = 2)</vt:lpstr>
      <vt:lpstr>Single Sub All Runs ROI ERAs – V3a</vt:lpstr>
      <vt:lpstr>Single Sub All Runs ROI ERAs – V3b</vt:lpstr>
      <vt:lpstr>Single Sub All Runs ROI ERAs – LO1</vt:lpstr>
      <vt:lpstr>Single Sub All Runs ROI ERAs – MT (Rosenke)</vt:lpstr>
      <vt:lpstr>Single Sub All Runs ROI ERAs – FFA</vt:lpstr>
      <vt:lpstr>ROI- Rosenke MT and FFA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Faces Pilot Data</dc:title>
  <dc:creator>Eva Deligiannis</dc:creator>
  <cp:lastModifiedBy>Eva Deligiannis</cp:lastModifiedBy>
  <cp:revision>6</cp:revision>
  <dcterms:created xsi:type="dcterms:W3CDTF">2022-06-03T14:37:35Z</dcterms:created>
  <dcterms:modified xsi:type="dcterms:W3CDTF">2022-06-03T21:21:00Z</dcterms:modified>
</cp:coreProperties>
</file>