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0386A7-1EC9-4E18-90A5-7F8B427F2207}" type="datetimeFigureOut">
              <a:rPr lang="es-ES" smtClean="0"/>
              <a:t>13/08/2014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3A7420-6497-4648-9EB1-5014981278D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dentidad.queretaro.itesm.mx/wp-content/uploads/2013/04/program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57253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00478" y="5643578"/>
            <a:ext cx="5243522" cy="104139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s-CO" b="1" dirty="0" smtClean="0">
                <a:solidFill>
                  <a:schemeClr val="bg1"/>
                </a:solidFill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</a:effectLst>
              </a:rPr>
              <a:t>Unidad 1</a:t>
            </a:r>
            <a:endParaRPr lang="es-ES" b="1" dirty="0">
              <a:solidFill>
                <a:schemeClr val="bg1"/>
              </a:solidFill>
              <a:effectLst>
                <a:glow rad="101600">
                  <a:schemeClr val="accent2">
                    <a:lumMod val="60000"/>
                    <a:lumOff val="40000"/>
                    <a:alpha val="60000"/>
                  </a:schemeClr>
                </a:glow>
              </a:effectLst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00478" y="4714884"/>
            <a:ext cx="524352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PROGRAMACION</a:t>
            </a:r>
            <a:r>
              <a:rPr kumimoji="0" lang="es-CO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 1</a:t>
            </a:r>
            <a:endParaRPr kumimoji="0" lang="es-E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glow rad="101600">
                  <a:schemeClr val="accent2">
                    <a:lumMod val="60000"/>
                    <a:lumOff val="40000"/>
                    <a:alpha val="6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LENGUAJES DE PROGRAMACION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ln cmpd="sng">
            <a:gradFill flip="none" rotWithShape="1"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CO" dirty="0" smtClean="0"/>
              <a:t>Un lenguaje de </a:t>
            </a:r>
            <a:endParaRPr lang="es-CO" dirty="0" smtClean="0"/>
          </a:p>
          <a:p>
            <a:pPr>
              <a:buNone/>
            </a:pPr>
            <a:r>
              <a:rPr lang="es-CO" dirty="0" smtClean="0"/>
              <a:t>programación </a:t>
            </a:r>
            <a:r>
              <a:rPr lang="es-CO" dirty="0" smtClean="0"/>
              <a:t>es la </a:t>
            </a:r>
            <a:endParaRPr lang="es-CO" dirty="0" smtClean="0"/>
          </a:p>
          <a:p>
            <a:pPr>
              <a:buNone/>
            </a:pPr>
            <a:r>
              <a:rPr lang="es-CO" dirty="0" smtClean="0"/>
              <a:t>técnica </a:t>
            </a:r>
            <a:r>
              <a:rPr lang="es-CO" dirty="0" smtClean="0"/>
              <a:t>que se utiliza </a:t>
            </a:r>
            <a:endParaRPr lang="es-CO" dirty="0" smtClean="0"/>
          </a:p>
          <a:p>
            <a:pPr>
              <a:buNone/>
            </a:pPr>
            <a:r>
              <a:rPr lang="es-CO" dirty="0" smtClean="0"/>
              <a:t>para </a:t>
            </a:r>
            <a:r>
              <a:rPr lang="es-CO" dirty="0" smtClean="0"/>
              <a:t>comunicarse con </a:t>
            </a:r>
            <a:endParaRPr lang="es-CO" dirty="0" smtClean="0"/>
          </a:p>
          <a:p>
            <a:pPr>
              <a:buNone/>
            </a:pPr>
            <a:r>
              <a:rPr lang="es-CO" dirty="0" smtClean="0"/>
              <a:t>las </a:t>
            </a:r>
            <a:r>
              <a:rPr lang="es-CO" dirty="0" smtClean="0"/>
              <a:t>computadoras </a:t>
            </a:r>
            <a:endParaRPr lang="es-CO" dirty="0" smtClean="0"/>
          </a:p>
          <a:p>
            <a:pPr>
              <a:buNone/>
            </a:pPr>
            <a:r>
              <a:rPr lang="es-CO" dirty="0" smtClean="0"/>
              <a:t>mediante </a:t>
            </a:r>
            <a:r>
              <a:rPr lang="es-CO" dirty="0" smtClean="0"/>
              <a:t>instrucciones </a:t>
            </a:r>
            <a:endParaRPr lang="es-CO" dirty="0" smtClean="0"/>
          </a:p>
          <a:p>
            <a:pPr>
              <a:buNone/>
            </a:pPr>
            <a:r>
              <a:rPr lang="es-CO" dirty="0" smtClean="0"/>
              <a:t>que </a:t>
            </a:r>
            <a:r>
              <a:rPr lang="es-CO" dirty="0" smtClean="0"/>
              <a:t>deben ser </a:t>
            </a:r>
            <a:endParaRPr lang="es-CO" dirty="0" smtClean="0"/>
          </a:p>
          <a:p>
            <a:pPr>
              <a:buNone/>
            </a:pPr>
            <a:r>
              <a:rPr lang="es-CO" dirty="0" smtClean="0"/>
              <a:t>digitalizadas </a:t>
            </a:r>
            <a:r>
              <a:rPr lang="es-CO" dirty="0" smtClean="0"/>
              <a:t>y la cual lleva una secuencia. </a:t>
            </a:r>
            <a:endParaRPr lang="es-ES" dirty="0"/>
          </a:p>
        </p:txBody>
      </p:sp>
      <p:pic>
        <p:nvPicPr>
          <p:cNvPr id="4098" name="Picture 2" descr="C:\Users\Edelberto David\Documents\Desktop\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714488"/>
            <a:ext cx="4260861" cy="37368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Lenguajes de programación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CO" dirty="0" smtClean="0"/>
              <a:t>.</a:t>
            </a:r>
            <a:endParaRPr lang="es-ES" dirty="0"/>
          </a:p>
        </p:txBody>
      </p:sp>
      <p:pic>
        <p:nvPicPr>
          <p:cNvPr id="5122" name="Picture 2" descr="C:\Users\Edelberto David\Documents\Desktop\lenguajeProgramac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7358114" cy="4244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Lenguaje Maquina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CO" dirty="0" smtClean="0"/>
              <a:t>   El </a:t>
            </a:r>
            <a:r>
              <a:rPr lang="es-CO" dirty="0" smtClean="0"/>
              <a:t>lenguaje de máquina es específico de la arquitectura de la máquina aunque el conjunto de instrucciones disponible pueda ser similar entre arquitecturas distintas.</a:t>
            </a:r>
            <a:endParaRPr lang="es-ES" dirty="0" smtClean="0"/>
          </a:p>
          <a:p>
            <a:pPr algn="ctr">
              <a:buNone/>
            </a:pPr>
            <a:endParaRPr lang="es-ES" dirty="0"/>
          </a:p>
        </p:txBody>
      </p:sp>
      <p:pic>
        <p:nvPicPr>
          <p:cNvPr id="6146" name="Picture 2" descr="C:\Users\Edelberto David\Documents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500438"/>
            <a:ext cx="3495680" cy="24717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LENGUAJE DE BAJO NIVEL (ENSAMBLADOR)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CO" dirty="0" smtClean="0"/>
              <a:t>   Son </a:t>
            </a:r>
            <a:r>
              <a:rPr lang="es-CO" dirty="0" smtClean="0"/>
              <a:t>más fácil de utilizar que los lenguajes máquina, pero al igual que ellos, depende de la máquina en particular.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3143249"/>
            <a:ext cx="6237311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LENGUAJES DE ALTO NIVEL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son los más utilizados por los programadores.</a:t>
            </a:r>
            <a:endParaRPr lang="es-ES" dirty="0" smtClean="0"/>
          </a:p>
          <a:p>
            <a:r>
              <a:rPr lang="es-CO" dirty="0" smtClean="0"/>
              <a:t>Es independiente de la máquina.</a:t>
            </a:r>
            <a:endParaRPr lang="es-ES" dirty="0" smtClean="0"/>
          </a:p>
          <a:p>
            <a:r>
              <a:rPr lang="es-CO" dirty="0" smtClean="0"/>
              <a:t>Son transportables y pueden ser ejecutados en otro que se.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7170" name="Picture 2" descr="C:\Users\Edelberto David\Documents\Desktop\medionive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714752"/>
            <a:ext cx="4095750" cy="261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Compiladores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CO" dirty="0" smtClean="0"/>
              <a:t>  Un </a:t>
            </a:r>
            <a:r>
              <a:rPr lang="es-CO" dirty="0" smtClean="0"/>
              <a:t>compilador traduce normalmente el código fuente completo en el programa objeto.</a:t>
            </a:r>
            <a:r>
              <a:rPr lang="es-ES" dirty="0" smtClean="0"/>
              <a:t> </a:t>
            </a:r>
            <a:r>
              <a:rPr lang="es-CO" dirty="0" smtClean="0"/>
              <a:t> 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8194" name="Picture 2" descr="C:\Users\Edelberto David\Documents\Deskt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500306"/>
            <a:ext cx="3857652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9" name="Picture 3" descr="C:\Users\Edelberto David\Documents\Desktop\desmotivaciones.mx_Gracias-Por-su-Atencion_13838558689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</TotalTime>
  <Words>142</Words>
  <Application>Microsoft Office PowerPoint</Application>
  <PresentationFormat>Presentación en pantalla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Intermedio</vt:lpstr>
      <vt:lpstr>Unidad 1</vt:lpstr>
      <vt:lpstr>LENGUAJES DE PROGRAMACION </vt:lpstr>
      <vt:lpstr>Lenguajes de programación </vt:lpstr>
      <vt:lpstr>Lenguaje Maquina</vt:lpstr>
      <vt:lpstr>LENGUAJE DE BAJO NIVEL (ENSAMBLADOR)</vt:lpstr>
      <vt:lpstr>LENGUAJES DE ALTO NIVEL</vt:lpstr>
      <vt:lpstr>Compiladores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</dc:title>
  <dc:creator>Windows User</dc:creator>
  <cp:lastModifiedBy>Windows User</cp:lastModifiedBy>
  <cp:revision>7</cp:revision>
  <dcterms:created xsi:type="dcterms:W3CDTF">2014-08-14T02:31:55Z</dcterms:created>
  <dcterms:modified xsi:type="dcterms:W3CDTF">2014-08-14T03:32:26Z</dcterms:modified>
</cp:coreProperties>
</file>