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2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2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5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22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5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46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5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3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3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50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1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1827-32AA-4592-9969-4EFBB8424CC2}" type="datetimeFigureOut">
              <a:rPr lang="es-CO" smtClean="0"/>
              <a:t>26/09/2013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F408-B7A0-4003-BAB8-5F308E2372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5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2000" dirty="0" smtClean="0"/>
              <a:t>Construya un algoritmo que permita calcular un pasaje de </a:t>
            </a:r>
            <a:r>
              <a:rPr lang="es-CO" sz="2000" dirty="0" err="1" smtClean="0"/>
              <a:t>avion</a:t>
            </a:r>
            <a:r>
              <a:rPr lang="es-CO" sz="2000" dirty="0" smtClean="0"/>
              <a:t> el valor del pasaje depende de la distancia al recorrer</a:t>
            </a:r>
            <a:br>
              <a:rPr lang="es-CO" sz="2000" dirty="0" smtClean="0"/>
            </a:br>
            <a:r>
              <a:rPr lang="es-CO" sz="2000" dirty="0" smtClean="0"/>
              <a:t>distancias inferiores a 500 millas </a:t>
            </a:r>
            <a:r>
              <a:rPr lang="es-CO" sz="2000" dirty="0" err="1" smtClean="0"/>
              <a:t>valos</a:t>
            </a:r>
            <a:r>
              <a:rPr lang="es-CO" sz="2000" dirty="0" smtClean="0"/>
              <a:t> por millas $2300</a:t>
            </a:r>
            <a:br>
              <a:rPr lang="es-CO" sz="2000" dirty="0" smtClean="0"/>
            </a:br>
            <a:r>
              <a:rPr lang="es-CO" sz="2000" dirty="0" smtClean="0"/>
              <a:t>distancias entre 500 y 1200 millas valor por millas $2000</a:t>
            </a:r>
            <a:br>
              <a:rPr lang="es-CO" sz="2000" dirty="0" smtClean="0"/>
            </a:br>
            <a:r>
              <a:rPr lang="es-CO" sz="2000" dirty="0" smtClean="0"/>
              <a:t>distancias superiores a 1200 millas valor por millas $1800</a:t>
            </a:r>
            <a:br>
              <a:rPr lang="es-CO" sz="2000" dirty="0" smtClean="0"/>
            </a:br>
            <a:r>
              <a:rPr lang="es-CO" sz="2000" dirty="0" smtClean="0"/>
              <a:t>el valor del pasaje se le debe adicionar los impuestos del 7% imprima el valor total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15259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Construya un algoritmo que permita calcular un pasaje de avion el valor del pasaje depende de la distancia al recorrer distancias inferiores a 500 millas valos por millas $2300 distancias entre 500 y 1200 millas valor por millas $2000 distancias superiores a 1200 millas valor por millas $1800 el valor del pasaje se le debe adicionar los impuestos del 7% imprima el valor total</vt:lpstr>
    </vt:vector>
  </TitlesOfParts>
  <Company>UNICESAR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Construya un algoritmo que permita calcular un pasaje de avion el valor del pasaje depende de la distancia al recorrer distancias inferiores a 500 millas valos por millas $2300 distancias entre 500 y 1200 millas valor por millas $2000 distancias superiores a 1200 millas valor por millas $1800 el valor del pasaje se le debe adicionar los impuestos del 7% imprima el valor total</dc:title>
  <dc:creator>Invitado</dc:creator>
  <cp:lastModifiedBy>Invitado</cp:lastModifiedBy>
  <cp:revision>2</cp:revision>
  <dcterms:created xsi:type="dcterms:W3CDTF">2013-09-26T13:53:42Z</dcterms:created>
  <dcterms:modified xsi:type="dcterms:W3CDTF">2013-09-26T15:30:20Z</dcterms:modified>
</cp:coreProperties>
</file>