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6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90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7974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72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087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370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699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162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0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448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5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064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3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7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766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072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105A-B5E4-48BB-A711-64D2F1F1E69F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371AD3-E109-4215-A6B8-B87CF3634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09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decision-tree-classification-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tu_6kqrXhAhUXFjQIHbJwBAIQjhx6BAgBEAM&amp;url=http://dataaspirant.com/2017/01/30/how-decision-tree-algorithm-works/&amp;psig=AOvVaw2yOMf3WTEWc_MISPMvqj8q&amp;ust=155442918889911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ADFFC45-3DC9-4433-926F-043E879D9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5F26A87-0610-435F-AA13-BD658385C9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6321436-5AAD-4FB6-BB0D-316D4540E8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94B0BD33-3D46-4F43-947A-825DFEF610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92E26C27-E1F5-47DC-9F83-469D196C55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95F944E7-2B4E-4AE2-B4DB-846FF8AE0B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FF14952D-390F-46CC-B302-73DDD9C41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867CDE55-B22A-40D0-882A-9452919EEC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8C409231-C942-4808-B529-DAC32A7DB0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FE050-BD8F-4549-BE09-EFD8D6975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DECISION TREES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9370F01-B8C9-4CE4-824C-92B2792E6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77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9FFFED8-A780-4E25-A165-ACBCF7792D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5583" t="27408" r="19667" b="27407"/>
          <a:stretch/>
        </p:blipFill>
        <p:spPr>
          <a:xfrm>
            <a:off x="1838960" y="1252538"/>
            <a:ext cx="7244746" cy="41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488FA88-40BF-4B51-A511-D5769629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039" y="6078538"/>
            <a:ext cx="8596667" cy="67402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https://www.datacamp.com/community/tutorials/decision-tree-classification-python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273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3FF33986-D74E-4C17-BE92-A83FE698DB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/>
          <a:srcRect l="9459" t="36974" r="45643" b="19173"/>
          <a:stretch/>
        </p:blipFill>
        <p:spPr>
          <a:xfrm>
            <a:off x="1513840" y="741680"/>
            <a:ext cx="6807200" cy="39106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3D9F27-5C96-46A9-A443-4CEAA62B6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https://www.google.com/url?sa=i&amp;source=images&amp;cd=&amp;ved=2ahUKEwjtu_6kqrXhAhUXFjQIHbJwBAIQjhx6BAgBEAM&amp;url=http%3A%2F%2Fdataaspirant.com%2F2017%2F01%2F30%2Fhow-decision-tree-algorithm-works%2F&amp;psig=AOvVaw2yOMf3WTEWc_MISPMvqj8q&amp;ust=1554429188899119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83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        Decision Tree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034" t="39355" r="82013" b="51612"/>
          <a:stretch>
            <a:fillRect/>
          </a:stretch>
        </p:blipFill>
        <p:spPr bwMode="auto">
          <a:xfrm>
            <a:off x="641446" y="1296538"/>
            <a:ext cx="4763068" cy="107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3256" y="272727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20107" y="3026138"/>
          <a:ext cx="26218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9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09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385578" y="4064757"/>
            <a:ext cx="6772069" cy="1162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j-lt"/>
                <a:ea typeface="+mj-ea"/>
                <a:cs typeface="+mj-cs"/>
              </a:rPr>
              <a:t>True Positives (TP) – number of positive examples, labeled as positive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j-lt"/>
                <a:ea typeface="+mj-ea"/>
                <a:cs typeface="+mj-cs"/>
              </a:rPr>
              <a:t>False Positives (FP) – number of negative examples, labeled as positive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j-lt"/>
                <a:ea typeface="+mj-ea"/>
                <a:cs typeface="+mj-cs"/>
              </a:rPr>
              <a:t>True Negative (TN) – number of negative examples, labeled as negative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j-lt"/>
                <a:ea typeface="+mj-ea"/>
                <a:cs typeface="+mj-cs"/>
              </a:rPr>
              <a:t>False Negative (FN) – number of positive examples, labeled as negative 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A2749A7-EF46-4636-9BCC-2010253C16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7109" t="67361" r="53209" b="21945"/>
          <a:stretch/>
        </p:blipFill>
        <p:spPr>
          <a:xfrm>
            <a:off x="5759281" y="1285015"/>
            <a:ext cx="4659000" cy="9442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74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DECISION TREES</vt:lpstr>
      <vt:lpstr>Slide 2</vt:lpstr>
      <vt:lpstr>Slide 3</vt:lpstr>
      <vt:lpstr>Logistic Regression         Decision Tree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Lizbeth Carrillo</dc:creator>
  <cp:lastModifiedBy>CARRILLOL</cp:lastModifiedBy>
  <cp:revision>14</cp:revision>
  <dcterms:created xsi:type="dcterms:W3CDTF">2019-04-03T22:55:56Z</dcterms:created>
  <dcterms:modified xsi:type="dcterms:W3CDTF">2019-04-08T16:36:31Z</dcterms:modified>
</cp:coreProperties>
</file>