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74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7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105A-B5E4-48BB-A711-64D2F1F1E69F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decision-tree-classification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tu_6kqrXhAhUXFjQIHbJwBAIQjhx6BAgBEAM&amp;url=http://dataaspirant.com/2017/01/30/how-decision-tree-algorithm-works/&amp;psig=AOvVaw2yOMf3WTEWc_MISPMvqj8q&amp;ust=15544291888991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FE050-BD8F-4549-BE09-EFD8D697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FFED8-A780-4E25-A165-ACBCF7792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5583" t="27408" r="19667" b="27407"/>
          <a:stretch/>
        </p:blipFill>
        <p:spPr>
          <a:xfrm>
            <a:off x="1838960" y="1252538"/>
            <a:ext cx="7244746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88FA88-40BF-4B51-A511-D5769629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039" y="6078538"/>
            <a:ext cx="8596667" cy="67402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https://www.datacamp.com/community/tutorials/decision-tree-classification-python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F33986-D74E-4C17-BE92-A83FE698DB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/>
          <a:srcRect l="9459" t="36974" r="45643" b="19173"/>
          <a:stretch/>
        </p:blipFill>
        <p:spPr>
          <a:xfrm>
            <a:off x="1513840" y="741680"/>
            <a:ext cx="6807200" cy="39106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9F27-5C96-46A9-A443-4CEAA62B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https://www.google.com/url?sa=i&amp;source=images&amp;cd=&amp;ved=2ahUKEwjtu_6kqrXhAhUXFjQIHbJwBAIQjhx6BAgBEAM&amp;url=http%3A%2F%2Fdataaspirant.com%2F2017%2F01%2F30%2Fhow-decision-tree-algorithm-works%2F&amp;psig=AOvVaw2yOMf3WTEWc_MISPMvqj8q&amp;ust=1554429188899119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        Decision Tree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034" t="39355" r="82013" b="51612"/>
          <a:stretch>
            <a:fillRect/>
          </a:stretch>
        </p:blipFill>
        <p:spPr bwMode="auto">
          <a:xfrm>
            <a:off x="641446" y="1296538"/>
            <a:ext cx="4763068" cy="107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256" y="272727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0107" y="3026138"/>
          <a:ext cx="26218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385578" y="4064757"/>
            <a:ext cx="6772069" cy="1162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True Positives (TP) – number of positive examples, labeled as positive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False Positives (FP) – number of negative examples, labeled as positive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True Negative (TN) – number of negative examples, labeled as negative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False Negative (FN) – number of positive examples, labeled as negative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749A7-EF46-4636-9BCC-2010253C16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7109" t="67361" r="53209" b="21945"/>
          <a:stretch/>
        </p:blipFill>
        <p:spPr>
          <a:xfrm>
            <a:off x="5759281" y="1285015"/>
            <a:ext cx="4659000" cy="944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DECISION TREES</vt:lpstr>
      <vt:lpstr>PowerPoint Presentation</vt:lpstr>
      <vt:lpstr>PowerPoint Presentation</vt:lpstr>
      <vt:lpstr>Logistic Regression         Decision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Lizbeth Carrillo</dc:creator>
  <cp:lastModifiedBy>Edel</cp:lastModifiedBy>
  <cp:revision>14</cp:revision>
  <dcterms:created xsi:type="dcterms:W3CDTF">2019-04-03T22:55:56Z</dcterms:created>
  <dcterms:modified xsi:type="dcterms:W3CDTF">2019-04-23T15:16:10Z</dcterms:modified>
</cp:coreProperties>
</file>