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https://www.linkedin.com/in/edelweiss-saraswati-priyono-3a4331260/" TargetMode="External" Type="http://schemas.openxmlformats.org/officeDocument/2006/relationships/hyperlink"/><Relationship Id="rId9" Target="https://github.com/edelweissaraswati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49692" y="3633028"/>
            <a:ext cx="7383048" cy="6653972"/>
          </a:xfrm>
          <a:custGeom>
            <a:avLst/>
            <a:gdLst/>
            <a:ahLst/>
            <a:cxnLst/>
            <a:rect r="r" b="b" t="t" l="l"/>
            <a:pathLst>
              <a:path h="6653972" w="7383048">
                <a:moveTo>
                  <a:pt x="0" y="0"/>
                </a:moveTo>
                <a:lnTo>
                  <a:pt x="7383048" y="0"/>
                </a:lnTo>
                <a:lnTo>
                  <a:pt x="7383048" y="6653972"/>
                </a:lnTo>
                <a:lnTo>
                  <a:pt x="0" y="6653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33183" y="621133"/>
            <a:ext cx="1599557" cy="1782237"/>
          </a:xfrm>
          <a:custGeom>
            <a:avLst/>
            <a:gdLst/>
            <a:ahLst/>
            <a:cxnLst/>
            <a:rect r="r" b="b" t="t" l="l"/>
            <a:pathLst>
              <a:path h="1782237" w="1599557">
                <a:moveTo>
                  <a:pt x="0" y="0"/>
                </a:moveTo>
                <a:lnTo>
                  <a:pt x="1599557" y="0"/>
                </a:lnTo>
                <a:lnTo>
                  <a:pt x="1599557" y="1782237"/>
                </a:lnTo>
                <a:lnTo>
                  <a:pt x="0" y="17822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4442" y="425907"/>
            <a:ext cx="7900977" cy="483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211"/>
              </a:lnSpc>
            </a:pPr>
            <a:r>
              <a:rPr lang="en-US" sz="96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</a:p>
          <a:p>
            <a:pPr algn="just">
              <a:lnSpc>
                <a:spcPts val="9211"/>
              </a:lnSpc>
            </a:pPr>
            <a:r>
              <a:rPr lang="en-US" sz="969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Exploratory Data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442" y="9408423"/>
            <a:ext cx="4742328" cy="95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Poppins"/>
                <a:ea typeface="Poppins"/>
                <a:cs typeface="Poppins"/>
                <a:sym typeface="Poppins"/>
              </a:rPr>
              <a:t>Edelweiss Saraswati Priyono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442" y="5734938"/>
            <a:ext cx="8264961" cy="2735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3"/>
              </a:lnSpc>
            </a:pPr>
            <a:r>
              <a:rPr lang="en-US" sz="6366">
                <a:solidFill>
                  <a:srgbClr val="E0CA27"/>
                </a:solidFill>
                <a:latin typeface="Poppins"/>
                <a:ea typeface="Poppins"/>
                <a:cs typeface="Poppins"/>
                <a:sym typeface="Poppins"/>
              </a:rPr>
              <a:t>Handling Missing Values and Duplicate 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17204" y="2061274"/>
            <a:ext cx="9053592" cy="7605017"/>
          </a:xfrm>
          <a:custGeom>
            <a:avLst/>
            <a:gdLst/>
            <a:ahLst/>
            <a:cxnLst/>
            <a:rect r="r" b="b" t="t" l="l"/>
            <a:pathLst>
              <a:path h="7605017" w="9053592">
                <a:moveTo>
                  <a:pt x="0" y="0"/>
                </a:moveTo>
                <a:lnTo>
                  <a:pt x="9053592" y="0"/>
                </a:lnTo>
                <a:lnTo>
                  <a:pt x="9053592" y="7605017"/>
                </a:lnTo>
                <a:lnTo>
                  <a:pt x="0" y="760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386274"/>
            <a:ext cx="14329218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04 - Handling Duplicate Data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55117" y="2704655"/>
            <a:ext cx="8227375" cy="7229806"/>
          </a:xfrm>
          <a:custGeom>
            <a:avLst/>
            <a:gdLst/>
            <a:ahLst/>
            <a:cxnLst/>
            <a:rect r="r" b="b" t="t" l="l"/>
            <a:pathLst>
              <a:path h="7229806" w="8227375">
                <a:moveTo>
                  <a:pt x="0" y="0"/>
                </a:moveTo>
                <a:lnTo>
                  <a:pt x="8227375" y="0"/>
                </a:lnTo>
                <a:lnTo>
                  <a:pt x="8227375" y="7229806"/>
                </a:lnTo>
                <a:lnTo>
                  <a:pt x="0" y="7229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369441"/>
            <a:ext cx="729579" cy="729579"/>
          </a:xfrm>
          <a:custGeom>
            <a:avLst/>
            <a:gdLst/>
            <a:ahLst/>
            <a:cxnLst/>
            <a:rect r="r" b="b" t="t" l="l"/>
            <a:pathLst>
              <a:path h="729579" w="729579">
                <a:moveTo>
                  <a:pt x="0" y="0"/>
                </a:moveTo>
                <a:lnTo>
                  <a:pt x="729579" y="0"/>
                </a:lnTo>
                <a:lnTo>
                  <a:pt x="729579" y="729579"/>
                </a:lnTo>
                <a:lnTo>
                  <a:pt x="0" y="729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3814" y="6863976"/>
            <a:ext cx="784465" cy="837880"/>
          </a:xfrm>
          <a:custGeom>
            <a:avLst/>
            <a:gdLst/>
            <a:ahLst/>
            <a:cxnLst/>
            <a:rect r="r" b="b" t="t" l="l"/>
            <a:pathLst>
              <a:path h="837880" w="784465">
                <a:moveTo>
                  <a:pt x="0" y="0"/>
                </a:moveTo>
                <a:lnTo>
                  <a:pt x="784465" y="0"/>
                </a:lnTo>
                <a:lnTo>
                  <a:pt x="784465" y="837879"/>
                </a:lnTo>
                <a:lnTo>
                  <a:pt x="0" y="837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4442" y="2885435"/>
            <a:ext cx="8659558" cy="225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4"/>
              </a:lnSpc>
            </a:pPr>
            <a:r>
              <a:rPr lang="en-US" sz="1604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442" y="9431856"/>
            <a:ext cx="6145542" cy="502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2"/>
              </a:lnSpc>
            </a:pPr>
            <a:r>
              <a:rPr lang="en-US" sz="3383">
                <a:solidFill>
                  <a:srgbClr val="2145B2"/>
                </a:solidFill>
                <a:latin typeface="Poppins"/>
                <a:ea typeface="Poppins"/>
                <a:cs typeface="Poppins"/>
                <a:sym typeface="Poppins"/>
              </a:rPr>
              <a:t>Edelweiss Saraswati Priyono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4119" y="5309523"/>
            <a:ext cx="2870101" cy="81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2"/>
              </a:lnSpc>
              <a:spcBef>
                <a:spcPct val="0"/>
              </a:spcBef>
            </a:pPr>
            <a:r>
              <a:rPr lang="en-US" b="true" sz="5221" u="sng">
                <a:solidFill>
                  <a:srgbClr val="2244B4"/>
                </a:solidFill>
                <a:latin typeface="Poppins Bold"/>
                <a:ea typeface="Poppins Bold"/>
                <a:cs typeface="Poppins Bold"/>
                <a:sym typeface="Poppins Bold"/>
                <a:hlinkClick r:id="rId8" tooltip="https://www.linkedin.com/in/edelweiss-saraswati-priyono-3a4331260/"/>
              </a:rPr>
              <a:t>LinkedIn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44119" y="6890554"/>
            <a:ext cx="2351286" cy="811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0"/>
              </a:lnSpc>
              <a:spcBef>
                <a:spcPct val="0"/>
              </a:spcBef>
            </a:pPr>
            <a:r>
              <a:rPr lang="en-US" b="true" sz="5220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  <a:hlinkClick r:id="rId9" tooltip="https://github.com/edelweissaraswati"/>
              </a:rPr>
              <a:t>GitHub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24296" y="572231"/>
            <a:ext cx="4822689" cy="9142538"/>
          </a:xfrm>
          <a:custGeom>
            <a:avLst/>
            <a:gdLst/>
            <a:ahLst/>
            <a:cxnLst/>
            <a:rect r="r" b="b" t="t" l="l"/>
            <a:pathLst>
              <a:path h="9142538" w="4822689">
                <a:moveTo>
                  <a:pt x="0" y="0"/>
                </a:moveTo>
                <a:lnTo>
                  <a:pt x="4822689" y="0"/>
                </a:lnTo>
                <a:lnTo>
                  <a:pt x="4822689" y="9142538"/>
                </a:lnTo>
                <a:lnTo>
                  <a:pt x="0" y="9142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4018" y="572231"/>
            <a:ext cx="5065743" cy="1342715"/>
            <a:chOff x="0" y="0"/>
            <a:chExt cx="1334187" cy="3536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34187" cy="353637"/>
            </a:xfrm>
            <a:custGeom>
              <a:avLst/>
              <a:gdLst/>
              <a:ahLst/>
              <a:cxnLst/>
              <a:rect r="r" b="b" t="t" l="l"/>
              <a:pathLst>
                <a:path h="353637" w="1334187">
                  <a:moveTo>
                    <a:pt x="77943" y="0"/>
                  </a:moveTo>
                  <a:lnTo>
                    <a:pt x="1256245" y="0"/>
                  </a:lnTo>
                  <a:cubicBezTo>
                    <a:pt x="1299291" y="0"/>
                    <a:pt x="1334187" y="34896"/>
                    <a:pt x="1334187" y="77943"/>
                  </a:cubicBezTo>
                  <a:lnTo>
                    <a:pt x="1334187" y="275694"/>
                  </a:lnTo>
                  <a:cubicBezTo>
                    <a:pt x="1334187" y="318741"/>
                    <a:pt x="1299291" y="353637"/>
                    <a:pt x="1256245" y="353637"/>
                  </a:cubicBezTo>
                  <a:lnTo>
                    <a:pt x="77943" y="353637"/>
                  </a:lnTo>
                  <a:cubicBezTo>
                    <a:pt x="34896" y="353637"/>
                    <a:pt x="0" y="318741"/>
                    <a:pt x="0" y="275694"/>
                  </a:cubicBezTo>
                  <a:lnTo>
                    <a:pt x="0" y="77943"/>
                  </a:lnTo>
                  <a:cubicBezTo>
                    <a:pt x="0" y="34896"/>
                    <a:pt x="34896" y="0"/>
                    <a:pt x="779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2145B2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42875"/>
              <a:ext cx="1334187" cy="496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799">
                  <a:solidFill>
                    <a:srgbClr val="2145B2"/>
                  </a:solidFill>
                  <a:latin typeface="Poppins"/>
                  <a:ea typeface="Poppins"/>
                  <a:cs typeface="Poppins"/>
                  <a:sym typeface="Poppins"/>
                </a:rPr>
                <a:t>Steps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34018" y="2380928"/>
            <a:ext cx="8791728" cy="101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7"/>
              </a:lnSpc>
            </a:pPr>
            <a:r>
              <a:rPr lang="en-US" sz="65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01 - Read Dataset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4018" y="3653906"/>
            <a:ext cx="8791728" cy="101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7"/>
              </a:lnSpc>
            </a:pPr>
            <a:r>
              <a:rPr lang="en-US" sz="65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02 - Data 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018" y="4926773"/>
            <a:ext cx="10491496" cy="194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7"/>
              </a:lnSpc>
            </a:pPr>
            <a:r>
              <a:rPr lang="en-US" sz="65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03 - Checking Missing Values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34018" y="6890879"/>
            <a:ext cx="10166147" cy="194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7"/>
              </a:lnSpc>
            </a:pPr>
            <a:r>
              <a:rPr lang="en-US" sz="650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04 - Handling Duplicate Data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20777"/>
            <a:ext cx="16102957" cy="3706445"/>
          </a:xfrm>
          <a:custGeom>
            <a:avLst/>
            <a:gdLst/>
            <a:ahLst/>
            <a:cxnLst/>
            <a:rect r="r" b="b" t="t" l="l"/>
            <a:pathLst>
              <a:path h="3706445" w="16102957">
                <a:moveTo>
                  <a:pt x="0" y="0"/>
                </a:moveTo>
                <a:lnTo>
                  <a:pt x="16102957" y="0"/>
                </a:lnTo>
                <a:lnTo>
                  <a:pt x="16102957" y="3706445"/>
                </a:lnTo>
                <a:lnTo>
                  <a:pt x="0" y="3706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011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386274"/>
            <a:ext cx="11279007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01 - Read the Dataset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0" y="6718650"/>
            <a:ext cx="4981989" cy="3568350"/>
          </a:xfrm>
          <a:custGeom>
            <a:avLst/>
            <a:gdLst/>
            <a:ahLst/>
            <a:cxnLst/>
            <a:rect r="r" b="b" t="t" l="l"/>
            <a:pathLst>
              <a:path h="3568350" w="4981989">
                <a:moveTo>
                  <a:pt x="4981989" y="0"/>
                </a:moveTo>
                <a:lnTo>
                  <a:pt x="0" y="0"/>
                </a:lnTo>
                <a:lnTo>
                  <a:pt x="0" y="3568350"/>
                </a:lnTo>
                <a:lnTo>
                  <a:pt x="4981989" y="3568350"/>
                </a:lnTo>
                <a:lnTo>
                  <a:pt x="498198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02507" y="7347400"/>
            <a:ext cx="4385493" cy="3141110"/>
          </a:xfrm>
          <a:custGeom>
            <a:avLst/>
            <a:gdLst/>
            <a:ahLst/>
            <a:cxnLst/>
            <a:rect r="r" b="b" t="t" l="l"/>
            <a:pathLst>
              <a:path h="3141110" w="4385493">
                <a:moveTo>
                  <a:pt x="0" y="0"/>
                </a:moveTo>
                <a:lnTo>
                  <a:pt x="4385493" y="0"/>
                </a:lnTo>
                <a:lnTo>
                  <a:pt x="4385493" y="3141109"/>
                </a:lnTo>
                <a:lnTo>
                  <a:pt x="0" y="3141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362" y="2029196"/>
            <a:ext cx="13221246" cy="7503057"/>
          </a:xfrm>
          <a:custGeom>
            <a:avLst/>
            <a:gdLst/>
            <a:ahLst/>
            <a:cxnLst/>
            <a:rect r="r" b="b" t="t" l="l"/>
            <a:pathLst>
              <a:path h="7503057" w="13221246">
                <a:moveTo>
                  <a:pt x="0" y="0"/>
                </a:moveTo>
                <a:lnTo>
                  <a:pt x="13221246" y="0"/>
                </a:lnTo>
                <a:lnTo>
                  <a:pt x="13221246" y="7503057"/>
                </a:lnTo>
                <a:lnTo>
                  <a:pt x="0" y="7503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2362" y="386274"/>
            <a:ext cx="11279007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01 - Read the Dataset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2362" y="2128826"/>
            <a:ext cx="17116930" cy="7253299"/>
          </a:xfrm>
          <a:custGeom>
            <a:avLst/>
            <a:gdLst/>
            <a:ahLst/>
            <a:cxnLst/>
            <a:rect r="r" b="b" t="t" l="l"/>
            <a:pathLst>
              <a:path h="7253299" w="17116930">
                <a:moveTo>
                  <a:pt x="0" y="0"/>
                </a:moveTo>
                <a:lnTo>
                  <a:pt x="17116930" y="0"/>
                </a:lnTo>
                <a:lnTo>
                  <a:pt x="17116930" y="7253299"/>
                </a:lnTo>
                <a:lnTo>
                  <a:pt x="0" y="7253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386274"/>
            <a:ext cx="9859411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02 - Data Summary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9259" y="1985096"/>
            <a:ext cx="8469481" cy="7709990"/>
          </a:xfrm>
          <a:custGeom>
            <a:avLst/>
            <a:gdLst/>
            <a:ahLst/>
            <a:cxnLst/>
            <a:rect r="r" b="b" t="t" l="l"/>
            <a:pathLst>
              <a:path h="7709990" w="8469481">
                <a:moveTo>
                  <a:pt x="0" y="0"/>
                </a:moveTo>
                <a:lnTo>
                  <a:pt x="8469482" y="0"/>
                </a:lnTo>
                <a:lnTo>
                  <a:pt x="8469482" y="7709990"/>
                </a:lnTo>
                <a:lnTo>
                  <a:pt x="0" y="7709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2362" y="386274"/>
            <a:ext cx="14329218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03 - Checking Missing Value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74771"/>
            <a:ext cx="15844605" cy="5387166"/>
          </a:xfrm>
          <a:custGeom>
            <a:avLst/>
            <a:gdLst/>
            <a:ahLst/>
            <a:cxnLst/>
            <a:rect r="r" b="b" t="t" l="l"/>
            <a:pathLst>
              <a:path h="5387166" w="15844605">
                <a:moveTo>
                  <a:pt x="0" y="0"/>
                </a:moveTo>
                <a:lnTo>
                  <a:pt x="15844605" y="0"/>
                </a:lnTo>
                <a:lnTo>
                  <a:pt x="15844605" y="5387165"/>
                </a:lnTo>
                <a:lnTo>
                  <a:pt x="0" y="5387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74691" y="7613117"/>
            <a:ext cx="14329218" cy="1162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8"/>
              </a:lnSpc>
            </a:pPr>
            <a:r>
              <a:rPr lang="en-US" sz="749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Addressing Missing Values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86305" y="726655"/>
            <a:ext cx="8515391" cy="7282037"/>
          </a:xfrm>
          <a:custGeom>
            <a:avLst/>
            <a:gdLst/>
            <a:ahLst/>
            <a:cxnLst/>
            <a:rect r="r" b="b" t="t" l="l"/>
            <a:pathLst>
              <a:path h="7282037" w="8515391">
                <a:moveTo>
                  <a:pt x="0" y="0"/>
                </a:moveTo>
                <a:lnTo>
                  <a:pt x="8515390" y="0"/>
                </a:lnTo>
                <a:lnTo>
                  <a:pt x="8515390" y="7282036"/>
                </a:lnTo>
                <a:lnTo>
                  <a:pt x="0" y="7282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00386" y="8898655"/>
            <a:ext cx="12889333" cy="70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63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Checking on the Missing Values again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0216" y="824821"/>
            <a:ext cx="9447569" cy="7585639"/>
          </a:xfrm>
          <a:custGeom>
            <a:avLst/>
            <a:gdLst/>
            <a:ahLst/>
            <a:cxnLst/>
            <a:rect r="r" b="b" t="t" l="l"/>
            <a:pathLst>
              <a:path h="7585639" w="9447569">
                <a:moveTo>
                  <a:pt x="0" y="0"/>
                </a:moveTo>
                <a:lnTo>
                  <a:pt x="9447568" y="0"/>
                </a:lnTo>
                <a:lnTo>
                  <a:pt x="9447568" y="7585639"/>
                </a:lnTo>
                <a:lnTo>
                  <a:pt x="0" y="7585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88123" y="8898655"/>
            <a:ext cx="11311755" cy="709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63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Checking on the Missing Values again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DAGr1gSASmM</dc:identifier>
  <dcterms:modified xsi:type="dcterms:W3CDTF">2011-08-01T06:04:30Z</dcterms:modified>
  <cp:revision>1</cp:revision>
  <dc:title>Edelweiss Saraswati EDA Portfolio </dc:title>
</cp:coreProperties>
</file>