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2667000"/>
          </a:xfr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8686800" cy="3733800"/>
          </a:xfrm>
        </p:spPr>
        <p:txBody>
          <a:bodyPr>
            <a:normAutofit/>
          </a:bodyPr>
          <a:lstStyle>
            <a:lvl1pPr marL="0" indent="0" algn="r">
              <a:buNone/>
              <a:defRPr sz="4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8DC1-6D65-4C66-B06C-C67C2BF46F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0E9C-EC93-4F09-99EF-1CE95E0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2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0"/>
            <a:ext cx="91440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8DC1-6D65-4C66-B06C-C67C2BF46F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0E9C-EC93-4F09-99EF-1CE95E0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56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6583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66294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8DC1-6D65-4C66-B06C-C67C2BF46F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0E9C-EC93-4F09-99EF-1CE95E0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8DC1-6D65-4C66-B06C-C67C2BF46F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0E9C-EC93-4F09-99EF-1CE95E0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05000"/>
            <a:ext cx="7772400" cy="2743200"/>
          </a:xfrm>
        </p:spPr>
        <p:txBody>
          <a:bodyPr anchor="ctr" anchorCtr="1">
            <a:normAutofit/>
          </a:bodyPr>
          <a:lstStyle>
            <a:lvl1pPr algn="l">
              <a:defRPr sz="54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824413"/>
            <a:ext cx="7772400" cy="20335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8DC1-6D65-4C66-B06C-C67C2BF46F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0E9C-EC93-4F09-99EF-1CE95E0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2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8DC1-6D65-4C66-B06C-C67C2BF46F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0E9C-EC93-4F09-99EF-1CE95E0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4343400" cy="7508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4888"/>
            <a:ext cx="4343400" cy="45831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447800"/>
            <a:ext cx="4343400" cy="7508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274888"/>
            <a:ext cx="4343400" cy="45831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8DC1-6D65-4C66-B06C-C67C2BF46F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0E9C-EC93-4F09-99EF-1CE95E0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04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8DC1-6D65-4C66-B06C-C67C2BF46F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0E9C-EC93-4F09-99EF-1CE95E0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2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8DC1-6D65-4C66-B06C-C67C2BF46F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0E9C-EC93-4F09-99EF-1CE95E0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3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8DC1-6D65-4C66-B06C-C67C2BF46F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0E9C-EC93-4F09-99EF-1CE95E0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54102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32200" y="60785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8DC1-6D65-4C66-B06C-C67C2BF46F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0E9C-EC93-4F09-99EF-1CE95E0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7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1189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8DC1-6D65-4C66-B06C-C67C2BF46F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40E9C-EC93-4F09-99EF-1CE95E0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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0" y="1"/>
            <a:ext cx="90281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2" y="71487"/>
            <a:ext cx="7541431" cy="47476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8" y="3790567"/>
            <a:ext cx="7588648" cy="29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ik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rik 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Erik 6</Template>
  <TotalTime>87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Cambria</vt:lpstr>
      <vt:lpstr>Courier New</vt:lpstr>
      <vt:lpstr>Symbol</vt:lpstr>
      <vt:lpstr>Wingdings</vt:lpstr>
      <vt:lpstr>Erik 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edemaine</dc:creator>
  <cp:lastModifiedBy>edemaine</cp:lastModifiedBy>
  <cp:revision>2</cp:revision>
  <dcterms:created xsi:type="dcterms:W3CDTF">2015-09-16T00:53:21Z</dcterms:created>
  <dcterms:modified xsi:type="dcterms:W3CDTF">2015-09-16T04:02:41Z</dcterms:modified>
</cp:coreProperties>
</file>