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35" r:id="rId4"/>
    <p:sldId id="334" r:id="rId5"/>
    <p:sldId id="341" r:id="rId6"/>
    <p:sldId id="338" r:id="rId7"/>
    <p:sldId id="260" r:id="rId8"/>
    <p:sldId id="384" r:id="rId9"/>
    <p:sldId id="386" r:id="rId10"/>
    <p:sldId id="383" r:id="rId11"/>
    <p:sldId id="387" r:id="rId12"/>
    <p:sldId id="381" r:id="rId13"/>
    <p:sldId id="342" r:id="rId14"/>
    <p:sldId id="343" r:id="rId15"/>
    <p:sldId id="344" r:id="rId16"/>
    <p:sldId id="311" r:id="rId17"/>
    <p:sldId id="312" r:id="rId18"/>
    <p:sldId id="314" r:id="rId19"/>
    <p:sldId id="271" r:id="rId20"/>
    <p:sldId id="315" r:id="rId21"/>
    <p:sldId id="270" r:id="rId22"/>
    <p:sldId id="346" r:id="rId23"/>
    <p:sldId id="274" r:id="rId24"/>
    <p:sldId id="348" r:id="rId25"/>
    <p:sldId id="349" r:id="rId26"/>
    <p:sldId id="347" r:id="rId27"/>
    <p:sldId id="350" r:id="rId28"/>
    <p:sldId id="281" r:id="rId29"/>
    <p:sldId id="316" r:id="rId30"/>
    <p:sldId id="267" r:id="rId31"/>
    <p:sldId id="351" r:id="rId32"/>
    <p:sldId id="352" r:id="rId33"/>
    <p:sldId id="354" r:id="rId34"/>
    <p:sldId id="355" r:id="rId35"/>
    <p:sldId id="358" r:id="rId36"/>
    <p:sldId id="366" r:id="rId37"/>
    <p:sldId id="359" r:id="rId38"/>
    <p:sldId id="360" r:id="rId39"/>
    <p:sldId id="299" r:id="rId40"/>
    <p:sldId id="357" r:id="rId41"/>
    <p:sldId id="356" r:id="rId42"/>
    <p:sldId id="300" r:id="rId43"/>
    <p:sldId id="361" r:id="rId44"/>
    <p:sldId id="302" r:id="rId45"/>
    <p:sldId id="329" r:id="rId46"/>
    <p:sldId id="268" r:id="rId47"/>
    <p:sldId id="369" r:id="rId48"/>
    <p:sldId id="376" r:id="rId49"/>
    <p:sldId id="375" r:id="rId50"/>
    <p:sldId id="371" r:id="rId51"/>
    <p:sldId id="382" r:id="rId52"/>
    <p:sldId id="370" r:id="rId53"/>
    <p:sldId id="333" r:id="rId54"/>
    <p:sldId id="264" r:id="rId55"/>
    <p:sldId id="331" r:id="rId56"/>
    <p:sldId id="305" r:id="rId57"/>
    <p:sldId id="262" r:id="rId58"/>
    <p:sldId id="319" r:id="rId59"/>
    <p:sldId id="32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5AC5D-DC85-D14E-B6B4-91F5A9ECF37C}" v="74" dt="2023-03-14T05:49:10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7"/>
    <p:restoredTop sz="87051"/>
  </p:normalViewPr>
  <p:slideViewPr>
    <p:cSldViewPr snapToGrid="0">
      <p:cViewPr>
        <p:scale>
          <a:sx n="121" d="100"/>
          <a:sy n="121" d="100"/>
        </p:scale>
        <p:origin x="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Yelam (c)" userId="a7913b91-6177-4dc4-97d9-0245b82b0dcd" providerId="ADAL" clId="{4285AC5D-DC85-D14E-B6B4-91F5A9ECF37C}"/>
    <pc:docChg chg="undo redo custSel addSld delSld modSld sldOrd">
      <pc:chgData name="Anil Yelam (c)" userId="a7913b91-6177-4dc4-97d9-0245b82b0dcd" providerId="ADAL" clId="{4285AC5D-DC85-D14E-B6B4-91F5A9ECF37C}" dt="2023-03-14T05:49:32.489" v="11091" actId="122"/>
      <pc:docMkLst>
        <pc:docMk/>
      </pc:docMkLst>
      <pc:sldChg chg="addSp delSp modSp mod modNotesTx">
        <pc:chgData name="Anil Yelam (c)" userId="a7913b91-6177-4dc4-97d9-0245b82b0dcd" providerId="ADAL" clId="{4285AC5D-DC85-D14E-B6B4-91F5A9ECF37C}" dt="2023-03-14T05:45:26.317" v="11055"/>
        <pc:sldMkLst>
          <pc:docMk/>
          <pc:sldMk cId="1338884348" sldId="257"/>
        </pc:sldMkLst>
        <pc:spChg chg="mod">
          <ac:chgData name="Anil Yelam (c)" userId="a7913b91-6177-4dc4-97d9-0245b82b0dcd" providerId="ADAL" clId="{4285AC5D-DC85-D14E-B6B4-91F5A9ECF37C}" dt="2023-03-14T05:45:26.317" v="11055"/>
          <ac:spMkLst>
            <pc:docMk/>
            <pc:sldMk cId="1338884348" sldId="257"/>
            <ac:spMk id="3" creationId="{0994701F-1805-26D2-CB96-472EDA8D0250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4" creationId="{7260C6BE-9949-10F7-66F3-DF09B0A03780}"/>
          </ac:spMkLst>
        </pc:spChg>
        <pc:spChg chg="del mod">
          <ac:chgData name="Anil Yelam (c)" userId="a7913b91-6177-4dc4-97d9-0245b82b0dcd" providerId="ADAL" clId="{4285AC5D-DC85-D14E-B6B4-91F5A9ECF37C}" dt="2023-03-13T22:02:59.268" v="5711" actId="478"/>
          <ac:spMkLst>
            <pc:docMk/>
            <pc:sldMk cId="1338884348" sldId="257"/>
            <ac:spMk id="7" creationId="{0EA3147C-9CD7-4DE7-284F-5378241692AD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8" creationId="{2404CF6B-E1B1-3499-F49A-0526EFC782DB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9" creationId="{5BF4E24A-2B1D-CA24-F5C3-04C83E350FD2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0" creationId="{6394C8D6-533C-D73A-6E2D-35BC2E9DCBCF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1" creationId="{3BBC93CF-9760-B277-6AC0-25DB7CC23D25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2" creationId="{A988F0AA-383E-EBD8-E3A3-E49BE11C1A12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3" creationId="{67079494-B999-5FDD-EAA6-BEE0CF3FD618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4" creationId="{FCFEF05F-65BF-3C3F-B39D-001BB5BD9FBF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5" creationId="{5A0A982C-802D-2C8D-D542-35DA5D0E1391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6" creationId="{F9E655C3-87ED-73BF-2249-4A2E7E6F17CD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7" creationId="{54412398-0B48-DEAD-2FD5-B69602E0827E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8" creationId="{0C531F9F-6370-F06E-649B-1E758965580B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19" creationId="{2AF8E84B-F91D-3D5A-2EC4-E90E9A34C337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20" creationId="{11A5702A-0274-6343-4B62-E92AF7E149F9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21" creationId="{17F2B87A-9E83-28BB-B6B0-9F43707B4BA0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22" creationId="{D8F844BA-6A5D-C6AD-6F3B-3E25654386D7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23" creationId="{1E08F602-8D01-0953-4B0A-C8EBC1C6179E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24" creationId="{0ADA5A43-E582-6E0C-8097-ECAAE5DDBF70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25" creationId="{95F44D21-B5A2-AC05-5F22-03D912F63436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26" creationId="{955AD735-5AC6-7A77-6AEC-98242174DB8C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27" creationId="{4AEFE010-2230-2ECD-4217-E196FBE19872}"/>
          </ac:spMkLst>
        </pc:spChg>
        <pc:spChg chg="add del mod">
          <ac:chgData name="Anil Yelam (c)" userId="a7913b91-6177-4dc4-97d9-0245b82b0dcd" providerId="ADAL" clId="{4285AC5D-DC85-D14E-B6B4-91F5A9ECF37C}" dt="2023-03-13T22:02:54.479" v="5710"/>
          <ac:spMkLst>
            <pc:docMk/>
            <pc:sldMk cId="1338884348" sldId="257"/>
            <ac:spMk id="28" creationId="{62D95A52-1F7E-91F0-5D04-41C677D0CA29}"/>
          </ac:spMkLst>
        </pc:spChg>
        <pc:spChg chg="add del mod">
          <ac:chgData name="Anil Yelam (c)" userId="a7913b91-6177-4dc4-97d9-0245b82b0dcd" providerId="ADAL" clId="{4285AC5D-DC85-D14E-B6B4-91F5A9ECF37C}" dt="2023-03-13T22:02:54.479" v="5710"/>
          <ac:spMkLst>
            <pc:docMk/>
            <pc:sldMk cId="1338884348" sldId="257"/>
            <ac:spMk id="29" creationId="{F6B1768F-63B9-8CAB-C06C-E2D335A7AD6C}"/>
          </ac:spMkLst>
        </pc:spChg>
        <pc:spChg chg="add del mod">
          <ac:chgData name="Anil Yelam (c)" userId="a7913b91-6177-4dc4-97d9-0245b82b0dcd" providerId="ADAL" clId="{4285AC5D-DC85-D14E-B6B4-91F5A9ECF37C}" dt="2023-03-13T22:02:54.479" v="5710"/>
          <ac:spMkLst>
            <pc:docMk/>
            <pc:sldMk cId="1338884348" sldId="257"/>
            <ac:spMk id="30" creationId="{4FAC09BC-BF23-D255-E04E-12140983ABA3}"/>
          </ac:spMkLst>
        </pc:spChg>
        <pc:spChg chg="add del mod">
          <ac:chgData name="Anil Yelam (c)" userId="a7913b91-6177-4dc4-97d9-0245b82b0dcd" providerId="ADAL" clId="{4285AC5D-DC85-D14E-B6B4-91F5A9ECF37C}" dt="2023-03-13T22:02:54.479" v="5710"/>
          <ac:spMkLst>
            <pc:docMk/>
            <pc:sldMk cId="1338884348" sldId="257"/>
            <ac:spMk id="31" creationId="{CF901B7A-3876-38A8-7AF9-6101EC0E4A65}"/>
          </ac:spMkLst>
        </pc:spChg>
        <pc:spChg chg="add del mod">
          <ac:chgData name="Anil Yelam (c)" userId="a7913b91-6177-4dc4-97d9-0245b82b0dcd" providerId="ADAL" clId="{4285AC5D-DC85-D14E-B6B4-91F5A9ECF37C}" dt="2023-03-13T22:02:54.479" v="5710"/>
          <ac:spMkLst>
            <pc:docMk/>
            <pc:sldMk cId="1338884348" sldId="257"/>
            <ac:spMk id="32" creationId="{2E0F5BA7-12E1-C620-F73B-79A0E3DE4E3A}"/>
          </ac:spMkLst>
        </pc:spChg>
        <pc:spChg chg="add del mod">
          <ac:chgData name="Anil Yelam (c)" userId="a7913b91-6177-4dc4-97d9-0245b82b0dcd" providerId="ADAL" clId="{4285AC5D-DC85-D14E-B6B4-91F5A9ECF37C}" dt="2023-03-13T22:02:54.479" v="5710"/>
          <ac:spMkLst>
            <pc:docMk/>
            <pc:sldMk cId="1338884348" sldId="257"/>
            <ac:spMk id="33" creationId="{3FD078B1-ED2D-CC76-1B05-5D5CE4E2947A}"/>
          </ac:spMkLst>
        </pc:spChg>
        <pc:spChg chg="add del mod">
          <ac:chgData name="Anil Yelam (c)" userId="a7913b91-6177-4dc4-97d9-0245b82b0dcd" providerId="ADAL" clId="{4285AC5D-DC85-D14E-B6B4-91F5A9ECF37C}" dt="2023-03-13T22:02:54.479" v="5710"/>
          <ac:spMkLst>
            <pc:docMk/>
            <pc:sldMk cId="1338884348" sldId="257"/>
            <ac:spMk id="34" creationId="{92DD6609-CD87-769D-F71C-2D337DDBA93B}"/>
          </ac:spMkLst>
        </pc:spChg>
        <pc:spChg chg="add del mod">
          <ac:chgData name="Anil Yelam (c)" userId="a7913b91-6177-4dc4-97d9-0245b82b0dcd" providerId="ADAL" clId="{4285AC5D-DC85-D14E-B6B4-91F5A9ECF37C}" dt="2023-03-13T22:03:05.525" v="5715"/>
          <ac:spMkLst>
            <pc:docMk/>
            <pc:sldMk cId="1338884348" sldId="257"/>
            <ac:spMk id="35" creationId="{D5787A69-DDAF-0918-BD22-C41BFE251AF0}"/>
          </ac:spMkLst>
        </pc:spChg>
        <pc:spChg chg="add del mod">
          <ac:chgData name="Anil Yelam (c)" userId="a7913b91-6177-4dc4-97d9-0245b82b0dcd" providerId="ADAL" clId="{4285AC5D-DC85-D14E-B6B4-91F5A9ECF37C}" dt="2023-03-13T22:03:05.525" v="5715"/>
          <ac:spMkLst>
            <pc:docMk/>
            <pc:sldMk cId="1338884348" sldId="257"/>
            <ac:spMk id="36" creationId="{26E44788-4359-9972-134E-01F2467B232D}"/>
          </ac:spMkLst>
        </pc:spChg>
        <pc:spChg chg="add del mod">
          <ac:chgData name="Anil Yelam (c)" userId="a7913b91-6177-4dc4-97d9-0245b82b0dcd" providerId="ADAL" clId="{4285AC5D-DC85-D14E-B6B4-91F5A9ECF37C}" dt="2023-03-13T22:03:05.525" v="5715"/>
          <ac:spMkLst>
            <pc:docMk/>
            <pc:sldMk cId="1338884348" sldId="257"/>
            <ac:spMk id="37" creationId="{50273B0B-1480-C6CC-CE85-82E7BB62F9DB}"/>
          </ac:spMkLst>
        </pc:spChg>
        <pc:spChg chg="add del mod">
          <ac:chgData name="Anil Yelam (c)" userId="a7913b91-6177-4dc4-97d9-0245b82b0dcd" providerId="ADAL" clId="{4285AC5D-DC85-D14E-B6B4-91F5A9ECF37C}" dt="2023-03-13T22:03:05.525" v="5715"/>
          <ac:spMkLst>
            <pc:docMk/>
            <pc:sldMk cId="1338884348" sldId="257"/>
            <ac:spMk id="38" creationId="{7288A971-0799-965C-AF1A-1B028FCBCC46}"/>
          </ac:spMkLst>
        </pc:spChg>
        <pc:spChg chg="add del mod">
          <ac:chgData name="Anil Yelam (c)" userId="a7913b91-6177-4dc4-97d9-0245b82b0dcd" providerId="ADAL" clId="{4285AC5D-DC85-D14E-B6B4-91F5A9ECF37C}" dt="2023-03-13T22:03:05.525" v="5715"/>
          <ac:spMkLst>
            <pc:docMk/>
            <pc:sldMk cId="1338884348" sldId="257"/>
            <ac:spMk id="39" creationId="{F1F9266B-E88F-F98F-FE1C-409774CEA032}"/>
          </ac:spMkLst>
        </pc:spChg>
        <pc:spChg chg="add del mod">
          <ac:chgData name="Anil Yelam (c)" userId="a7913b91-6177-4dc4-97d9-0245b82b0dcd" providerId="ADAL" clId="{4285AC5D-DC85-D14E-B6B4-91F5A9ECF37C}" dt="2023-03-13T22:03:05.525" v="5715"/>
          <ac:spMkLst>
            <pc:docMk/>
            <pc:sldMk cId="1338884348" sldId="257"/>
            <ac:spMk id="40" creationId="{0FB85F6B-D080-1AB4-0759-01536A0EF8B4}"/>
          </ac:spMkLst>
        </pc:spChg>
        <pc:spChg chg="add del mod">
          <ac:chgData name="Anil Yelam (c)" userId="a7913b91-6177-4dc4-97d9-0245b82b0dcd" providerId="ADAL" clId="{4285AC5D-DC85-D14E-B6B4-91F5A9ECF37C}" dt="2023-03-13T22:03:05.525" v="5715"/>
          <ac:spMkLst>
            <pc:docMk/>
            <pc:sldMk cId="1338884348" sldId="257"/>
            <ac:spMk id="41" creationId="{1C30BF25-580B-1FEA-5975-25B3C7C65C40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42" creationId="{53532001-8430-A7A2-5861-ADB336834B9E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43" creationId="{2E61298B-6495-BB15-8534-D1DA9D6D6B29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44" creationId="{44D7B130-9306-F78D-3452-7CBC18C11280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45" creationId="{3C114743-159D-F20F-DC2B-9BFC4B16939A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46" creationId="{1D0D9598-F67B-78E6-0B6C-96026B9B441C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47" creationId="{BE5EAA87-5355-3713-79D2-6EF8B289D2ED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48" creationId="{EB7B1D9F-EE09-C9CF-A7CE-E8E81FF1A2E2}"/>
          </ac:spMkLst>
        </pc:spChg>
        <pc:spChg chg="add mod">
          <ac:chgData name="Anil Yelam (c)" userId="a7913b91-6177-4dc4-97d9-0245b82b0dcd" providerId="ADAL" clId="{4285AC5D-DC85-D14E-B6B4-91F5A9ECF37C}" dt="2023-03-13T22:08:52.778" v="5917" actId="207"/>
          <ac:spMkLst>
            <pc:docMk/>
            <pc:sldMk cId="1338884348" sldId="257"/>
            <ac:spMk id="49" creationId="{6970984C-1632-8917-9512-403E7DBF383F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50" creationId="{A1A1F7FD-CB04-AA97-7D26-91949B9D6618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51" creationId="{D0F83ACA-3B3F-47D9-7CEC-8359B7FA0D22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52" creationId="{7CA6DA63-243D-F86C-AEEE-9EABFE4E47F7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53" creationId="{706F359B-854F-0BDA-F2A1-599986C24A93}"/>
          </ac:spMkLst>
        </pc:spChg>
        <pc:spChg chg="add mod">
          <ac:chgData name="Anil Yelam (c)" userId="a7913b91-6177-4dc4-97d9-0245b82b0dcd" providerId="ADAL" clId="{4285AC5D-DC85-D14E-B6B4-91F5A9ECF37C}" dt="2023-03-13T22:10:05.221" v="5919" actId="1038"/>
          <ac:spMkLst>
            <pc:docMk/>
            <pc:sldMk cId="1338884348" sldId="257"/>
            <ac:spMk id="54" creationId="{AFEC51AA-19AD-33D6-06CD-EA63F29DF0AD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55" creationId="{74DB7866-F50F-370C-6F6B-C3AF73E87004}"/>
          </ac:spMkLst>
        </pc:spChg>
        <pc:spChg chg="add mod">
          <ac:chgData name="Anil Yelam (c)" userId="a7913b91-6177-4dc4-97d9-0245b82b0dcd" providerId="ADAL" clId="{4285AC5D-DC85-D14E-B6B4-91F5A9ECF37C}" dt="2023-03-13T22:08:29.553" v="5914" actId="1076"/>
          <ac:spMkLst>
            <pc:docMk/>
            <pc:sldMk cId="1338884348" sldId="257"/>
            <ac:spMk id="56" creationId="{8A839A0D-0A33-6D86-A50D-1E2AB1D05C3E}"/>
          </ac:spMkLst>
        </pc:spChg>
        <pc:spChg chg="add mod">
          <ac:chgData name="Anil Yelam (c)" userId="a7913b91-6177-4dc4-97d9-0245b82b0dcd" providerId="ADAL" clId="{4285AC5D-DC85-D14E-B6B4-91F5A9ECF37C}" dt="2023-03-13T22:10:08.871" v="5920" actId="1037"/>
          <ac:spMkLst>
            <pc:docMk/>
            <pc:sldMk cId="1338884348" sldId="257"/>
            <ac:spMk id="57" creationId="{FC8BA794-7463-1BAB-A6B9-2AC39CCC01B2}"/>
          </ac:spMkLst>
        </pc:spChg>
        <pc:spChg chg="add del mod">
          <ac:chgData name="Anil Yelam (c)" userId="a7913b91-6177-4dc4-97d9-0245b82b0dcd" providerId="ADAL" clId="{4285AC5D-DC85-D14E-B6B4-91F5A9ECF37C}" dt="2023-03-13T22:17:00.429" v="6100"/>
          <ac:spMkLst>
            <pc:docMk/>
            <pc:sldMk cId="1338884348" sldId="257"/>
            <ac:spMk id="58" creationId="{47066B12-B8A7-818F-B634-6F7BDB5F3758}"/>
          </ac:spMkLst>
        </pc:spChg>
        <pc:spChg chg="add del mod">
          <ac:chgData name="Anil Yelam (c)" userId="a7913b91-6177-4dc4-97d9-0245b82b0dcd" providerId="ADAL" clId="{4285AC5D-DC85-D14E-B6B4-91F5A9ECF37C}" dt="2023-03-13T22:17:00.429" v="6100"/>
          <ac:spMkLst>
            <pc:docMk/>
            <pc:sldMk cId="1338884348" sldId="257"/>
            <ac:spMk id="59" creationId="{5214500F-B0B2-C663-7E7D-09F116D56843}"/>
          </ac:spMkLst>
        </pc:spChg>
        <pc:picChg chg="del mod">
          <ac:chgData name="Anil Yelam (c)" userId="a7913b91-6177-4dc4-97d9-0245b82b0dcd" providerId="ADAL" clId="{4285AC5D-DC85-D14E-B6B4-91F5A9ECF37C}" dt="2023-03-13T22:04:46.957" v="5752" actId="478"/>
          <ac:picMkLst>
            <pc:docMk/>
            <pc:sldMk cId="1338884348" sldId="257"/>
            <ac:picMk id="6" creationId="{5401EC0A-C58D-ADB8-5F35-27A05B154C57}"/>
          </ac:picMkLst>
        </pc:picChg>
      </pc:sldChg>
      <pc:sldChg chg="addSp delSp modSp mod modNotesTx">
        <pc:chgData name="Anil Yelam (c)" userId="a7913b91-6177-4dc4-97d9-0245b82b0dcd" providerId="ADAL" clId="{4285AC5D-DC85-D14E-B6B4-91F5A9ECF37C}" dt="2023-03-14T01:10:48.884" v="8883" actId="20577"/>
        <pc:sldMkLst>
          <pc:docMk/>
          <pc:sldMk cId="2972835703" sldId="260"/>
        </pc:sldMkLst>
        <pc:spChg chg="mod">
          <ac:chgData name="Anil Yelam (c)" userId="a7913b91-6177-4dc4-97d9-0245b82b0dcd" providerId="ADAL" clId="{4285AC5D-DC85-D14E-B6B4-91F5A9ECF37C}" dt="2023-03-14T00:07:31.548" v="7468" actId="20577"/>
          <ac:spMkLst>
            <pc:docMk/>
            <pc:sldMk cId="2972835703" sldId="260"/>
            <ac:spMk id="3" creationId="{7C7294C6-64EF-FEF8-C7C3-537ED7B82469}"/>
          </ac:spMkLst>
        </pc:spChg>
        <pc:spChg chg="add mod">
          <ac:chgData name="Anil Yelam (c)" userId="a7913b91-6177-4dc4-97d9-0245b82b0dcd" providerId="ADAL" clId="{4285AC5D-DC85-D14E-B6B4-91F5A9ECF37C}" dt="2023-03-13T22:43:32.497" v="6435" actId="1076"/>
          <ac:spMkLst>
            <pc:docMk/>
            <pc:sldMk cId="2972835703" sldId="260"/>
            <ac:spMk id="5" creationId="{4ABA4BAB-4AB6-01F7-E022-21E5AE762CF6}"/>
          </ac:spMkLst>
        </pc:spChg>
        <pc:spChg chg="add del mod">
          <ac:chgData name="Anil Yelam (c)" userId="a7913b91-6177-4dc4-97d9-0245b82b0dcd" providerId="ADAL" clId="{4285AC5D-DC85-D14E-B6B4-91F5A9ECF37C}" dt="2023-03-13T22:34:51.543" v="6339"/>
          <ac:spMkLst>
            <pc:docMk/>
            <pc:sldMk cId="2972835703" sldId="260"/>
            <ac:spMk id="6" creationId="{86C48318-F6F0-D364-8B6C-1D38F8F36F19}"/>
          </ac:spMkLst>
        </pc:spChg>
        <pc:spChg chg="add del mod">
          <ac:chgData name="Anil Yelam (c)" userId="a7913b91-6177-4dc4-97d9-0245b82b0dcd" providerId="ADAL" clId="{4285AC5D-DC85-D14E-B6B4-91F5A9ECF37C}" dt="2023-03-13T22:34:51.563" v="6341"/>
          <ac:spMkLst>
            <pc:docMk/>
            <pc:sldMk cId="2972835703" sldId="260"/>
            <ac:spMk id="7" creationId="{8A590138-FBCE-6410-F924-F2773C2F2153}"/>
          </ac:spMkLst>
        </pc:spChg>
        <pc:spChg chg="add mod">
          <ac:chgData name="Anil Yelam (c)" userId="a7913b91-6177-4dc4-97d9-0245b82b0dcd" providerId="ADAL" clId="{4285AC5D-DC85-D14E-B6B4-91F5A9ECF37C}" dt="2023-03-13T22:41:37.818" v="6415" actId="207"/>
          <ac:spMkLst>
            <pc:docMk/>
            <pc:sldMk cId="2972835703" sldId="260"/>
            <ac:spMk id="8" creationId="{71A0FC26-0993-D11F-9ABA-9000F42FBE05}"/>
          </ac:spMkLst>
        </pc:spChg>
        <pc:spChg chg="add mod">
          <ac:chgData name="Anil Yelam (c)" userId="a7913b91-6177-4dc4-97d9-0245b82b0dcd" providerId="ADAL" clId="{4285AC5D-DC85-D14E-B6B4-91F5A9ECF37C}" dt="2023-03-14T01:10:48.884" v="8883" actId="20577"/>
          <ac:spMkLst>
            <pc:docMk/>
            <pc:sldMk cId="2972835703" sldId="260"/>
            <ac:spMk id="12" creationId="{BC03B1D3-A083-9DA1-2549-19B616E6A78A}"/>
          </ac:spMkLst>
        </pc:spChg>
        <pc:spChg chg="add del">
          <ac:chgData name="Anil Yelam (c)" userId="a7913b91-6177-4dc4-97d9-0245b82b0dcd" providerId="ADAL" clId="{4285AC5D-DC85-D14E-B6B4-91F5A9ECF37C}" dt="2023-03-13T22:39:25.317" v="6386" actId="478"/>
          <ac:spMkLst>
            <pc:docMk/>
            <pc:sldMk cId="2972835703" sldId="260"/>
            <ac:spMk id="15" creationId="{EE54B11B-9C66-934F-967F-6F6820EDA253}"/>
          </ac:spMkLst>
        </pc:spChg>
        <pc:spChg chg="del">
          <ac:chgData name="Anil Yelam (c)" userId="a7913b91-6177-4dc4-97d9-0245b82b0dcd" providerId="ADAL" clId="{4285AC5D-DC85-D14E-B6B4-91F5A9ECF37C}" dt="2023-03-13T22:33:33.727" v="6273" actId="478"/>
          <ac:spMkLst>
            <pc:docMk/>
            <pc:sldMk cId="2972835703" sldId="260"/>
            <ac:spMk id="54" creationId="{DEE0B6A7-704F-8047-1BC8-4DE6EFDDD910}"/>
          </ac:spMkLst>
        </pc:spChg>
        <pc:spChg chg="del">
          <ac:chgData name="Anil Yelam (c)" userId="a7913b91-6177-4dc4-97d9-0245b82b0dcd" providerId="ADAL" clId="{4285AC5D-DC85-D14E-B6B4-91F5A9ECF37C}" dt="2023-03-13T22:32:49.778" v="6247" actId="478"/>
          <ac:spMkLst>
            <pc:docMk/>
            <pc:sldMk cId="2972835703" sldId="260"/>
            <ac:spMk id="55" creationId="{80E79EBC-9B54-01AF-5DA0-6FB73108D077}"/>
          </ac:spMkLst>
        </pc:spChg>
        <pc:cxnChg chg="add mod">
          <ac:chgData name="Anil Yelam (c)" userId="a7913b91-6177-4dc4-97d9-0245b82b0dcd" providerId="ADAL" clId="{4285AC5D-DC85-D14E-B6B4-91F5A9ECF37C}" dt="2023-03-13T22:46:38.233" v="6471" actId="1076"/>
          <ac:cxnSpMkLst>
            <pc:docMk/>
            <pc:sldMk cId="2972835703" sldId="260"/>
            <ac:cxnSpMk id="10" creationId="{308BE735-9EFC-70DD-E28C-2D411FA65AB0}"/>
          </ac:cxnSpMkLst>
        </pc:cxnChg>
        <pc:cxnChg chg="add del mod">
          <ac:chgData name="Anil Yelam (c)" userId="a7913b91-6177-4dc4-97d9-0245b82b0dcd" providerId="ADAL" clId="{4285AC5D-DC85-D14E-B6B4-91F5A9ECF37C}" dt="2023-03-13T22:42:54.680" v="6421" actId="478"/>
          <ac:cxnSpMkLst>
            <pc:docMk/>
            <pc:sldMk cId="2972835703" sldId="260"/>
            <ac:cxnSpMk id="14" creationId="{B9EA7CFE-29B0-0C4B-E95D-7B1B1569821B}"/>
          </ac:cxnSpMkLst>
        </pc:cxnChg>
        <pc:cxnChg chg="add mod">
          <ac:chgData name="Anil Yelam (c)" userId="a7913b91-6177-4dc4-97d9-0245b82b0dcd" providerId="ADAL" clId="{4285AC5D-DC85-D14E-B6B4-91F5A9ECF37C}" dt="2023-03-13T22:43:14.096" v="6431" actId="692"/>
          <ac:cxnSpMkLst>
            <pc:docMk/>
            <pc:sldMk cId="2972835703" sldId="260"/>
            <ac:cxnSpMk id="19" creationId="{9D76FA16-3DD2-16C0-6AB0-2718726A2FA4}"/>
          </ac:cxnSpMkLst>
        </pc:cxnChg>
      </pc:sldChg>
      <pc:sldChg chg="addSp delSp modSp mod">
        <pc:chgData name="Anil Yelam (c)" userId="a7913b91-6177-4dc4-97d9-0245b82b0dcd" providerId="ADAL" clId="{4285AC5D-DC85-D14E-B6B4-91F5A9ECF37C}" dt="2023-03-14T04:50:30.342" v="10886" actId="14100"/>
        <pc:sldMkLst>
          <pc:docMk/>
          <pc:sldMk cId="830788344" sldId="267"/>
        </pc:sldMkLst>
        <pc:spChg chg="mod">
          <ac:chgData name="Anil Yelam (c)" userId="a7913b91-6177-4dc4-97d9-0245b82b0dcd" providerId="ADAL" clId="{4285AC5D-DC85-D14E-B6B4-91F5A9ECF37C}" dt="2023-03-14T04:50:30.342" v="10886" actId="14100"/>
          <ac:spMkLst>
            <pc:docMk/>
            <pc:sldMk cId="830788344" sldId="267"/>
            <ac:spMk id="3" creationId="{2C485C30-AE80-C045-3766-3412F8A34DDA}"/>
          </ac:spMkLst>
        </pc:spChg>
        <pc:spChg chg="add mod">
          <ac:chgData name="Anil Yelam (c)" userId="a7913b91-6177-4dc4-97d9-0245b82b0dcd" providerId="ADAL" clId="{4285AC5D-DC85-D14E-B6B4-91F5A9ECF37C}" dt="2023-03-14T04:47:27.545" v="10871" actId="14100"/>
          <ac:spMkLst>
            <pc:docMk/>
            <pc:sldMk cId="830788344" sldId="267"/>
            <ac:spMk id="5" creationId="{7E7EEE6A-7DBE-10D5-8355-E8EF20E747F3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7" creationId="{A11716D5-027F-F42D-6BF6-4AF6EEE7530F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8" creationId="{C6DDD2EA-1F3E-7A9F-4C9D-64F1AEC068B7}"/>
          </ac:spMkLst>
        </pc:spChg>
        <pc:spChg chg="add mod">
          <ac:chgData name="Anil Yelam (c)" userId="a7913b91-6177-4dc4-97d9-0245b82b0dcd" providerId="ADAL" clId="{4285AC5D-DC85-D14E-B6B4-91F5A9ECF37C}" dt="2023-03-14T04:47:24.222" v="10870" actId="1076"/>
          <ac:spMkLst>
            <pc:docMk/>
            <pc:sldMk cId="830788344" sldId="267"/>
            <ac:spMk id="9" creationId="{ACABA848-1E22-77BF-AA59-7E48D34A96B5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12" creationId="{FA82A4AB-77A3-2DF1-79A1-8A97CCA05E18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13" creationId="{B9C37D5B-921B-A89B-5016-EFAF9FDD6BC0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14" creationId="{975CAE32-8318-AA1A-1D50-5B7D757FA916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15" creationId="{853ABE06-F75E-E45F-CE25-4EDB48650A2F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16" creationId="{29838874-58EA-498C-96C3-5D36D6E46345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17" creationId="{DA323475-7A03-2BC8-9C66-A4F668A4E72D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18" creationId="{5B2288B2-207C-D0F1-E299-B984AD0548C7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19" creationId="{A8B0404A-5B43-8CE5-9D40-33950C116F40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20" creationId="{9A3E8C92-BA0F-E080-647C-38BCCA681CB0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21" creationId="{46FBC9CA-FF14-CE50-1773-F982B48155A8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22" creationId="{63B3FEE0-9552-0825-F54E-1FF104ED11F7}"/>
          </ac:spMkLst>
        </pc:spChg>
        <pc:spChg chg="add mod">
          <ac:chgData name="Anil Yelam (c)" userId="a7913b91-6177-4dc4-97d9-0245b82b0dcd" providerId="ADAL" clId="{4285AC5D-DC85-D14E-B6B4-91F5A9ECF37C}" dt="2023-03-14T04:45:34.473" v="10859"/>
          <ac:spMkLst>
            <pc:docMk/>
            <pc:sldMk cId="830788344" sldId="267"/>
            <ac:spMk id="23" creationId="{8C3775BD-250D-EE61-65C5-7D59E9509F01}"/>
          </ac:spMkLst>
        </pc:spChg>
        <pc:spChg chg="add mod">
          <ac:chgData name="Anil Yelam (c)" userId="a7913b91-6177-4dc4-97d9-0245b82b0dcd" providerId="ADAL" clId="{4285AC5D-DC85-D14E-B6B4-91F5A9ECF37C}" dt="2023-03-14T04:47:30.944" v="10872" actId="14100"/>
          <ac:spMkLst>
            <pc:docMk/>
            <pc:sldMk cId="830788344" sldId="267"/>
            <ac:spMk id="25" creationId="{D525D285-5518-8FAC-C851-CBFB5B277256}"/>
          </ac:spMkLst>
        </pc:spChg>
        <pc:spChg chg="del">
          <ac:chgData name="Anil Yelam (c)" userId="a7913b91-6177-4dc4-97d9-0245b82b0dcd" providerId="ADAL" clId="{4285AC5D-DC85-D14E-B6B4-91F5A9ECF37C}" dt="2023-03-14T04:45:34.010" v="10858" actId="478"/>
          <ac:spMkLst>
            <pc:docMk/>
            <pc:sldMk cId="830788344" sldId="267"/>
            <ac:spMk id="26" creationId="{2D07C0B6-1F67-29D2-BB87-BA1769632EB8}"/>
          </ac:spMkLst>
        </pc:spChg>
        <pc:spChg chg="add mod">
          <ac:chgData name="Anil Yelam (c)" userId="a7913b91-6177-4dc4-97d9-0245b82b0dcd" providerId="ADAL" clId="{4285AC5D-DC85-D14E-B6B4-91F5A9ECF37C}" dt="2023-03-14T04:48:44.781" v="10885" actId="1076"/>
          <ac:spMkLst>
            <pc:docMk/>
            <pc:sldMk cId="830788344" sldId="267"/>
            <ac:spMk id="32" creationId="{B8135B2B-087E-8101-EA3A-977040F92100}"/>
          </ac:spMkLst>
        </pc:spChg>
        <pc:cxnChg chg="del">
          <ac:chgData name="Anil Yelam (c)" userId="a7913b91-6177-4dc4-97d9-0245b82b0dcd" providerId="ADAL" clId="{4285AC5D-DC85-D14E-B6B4-91F5A9ECF37C}" dt="2023-03-14T04:45:34.010" v="10858" actId="478"/>
          <ac:cxnSpMkLst>
            <pc:docMk/>
            <pc:sldMk cId="830788344" sldId="267"/>
            <ac:cxnSpMk id="4" creationId="{14A131EE-CFCB-C121-93C6-F65B08DA128E}"/>
          </ac:cxnSpMkLst>
        </pc:cxnChg>
        <pc:cxnChg chg="del">
          <ac:chgData name="Anil Yelam (c)" userId="a7913b91-6177-4dc4-97d9-0245b82b0dcd" providerId="ADAL" clId="{4285AC5D-DC85-D14E-B6B4-91F5A9ECF37C}" dt="2023-03-14T04:45:34.010" v="10858" actId="478"/>
          <ac:cxnSpMkLst>
            <pc:docMk/>
            <pc:sldMk cId="830788344" sldId="267"/>
            <ac:cxnSpMk id="6" creationId="{F4CA13B2-1023-6E56-B3AD-D64D6081557F}"/>
          </ac:cxnSpMkLst>
        </pc:cxnChg>
        <pc:cxnChg chg="del">
          <ac:chgData name="Anil Yelam (c)" userId="a7913b91-6177-4dc4-97d9-0245b82b0dcd" providerId="ADAL" clId="{4285AC5D-DC85-D14E-B6B4-91F5A9ECF37C}" dt="2023-03-14T04:45:34.010" v="10858" actId="478"/>
          <ac:cxnSpMkLst>
            <pc:docMk/>
            <pc:sldMk cId="830788344" sldId="267"/>
            <ac:cxnSpMk id="10" creationId="{5A65254B-F369-501B-B925-2C7F74EDCFEC}"/>
          </ac:cxnSpMkLst>
        </pc:cxnChg>
        <pc:cxnChg chg="del">
          <ac:chgData name="Anil Yelam (c)" userId="a7913b91-6177-4dc4-97d9-0245b82b0dcd" providerId="ADAL" clId="{4285AC5D-DC85-D14E-B6B4-91F5A9ECF37C}" dt="2023-03-14T04:45:34.010" v="10858" actId="478"/>
          <ac:cxnSpMkLst>
            <pc:docMk/>
            <pc:sldMk cId="830788344" sldId="267"/>
            <ac:cxnSpMk id="11" creationId="{3DE972BD-89A6-D20A-5910-CF27F5FCD4B8}"/>
          </ac:cxnSpMkLst>
        </pc:cxnChg>
        <pc:cxnChg chg="add mod">
          <ac:chgData name="Anil Yelam (c)" userId="a7913b91-6177-4dc4-97d9-0245b82b0dcd" providerId="ADAL" clId="{4285AC5D-DC85-D14E-B6B4-91F5A9ECF37C}" dt="2023-03-14T04:45:34.473" v="10859"/>
          <ac:cxnSpMkLst>
            <pc:docMk/>
            <pc:sldMk cId="830788344" sldId="267"/>
            <ac:cxnSpMk id="24" creationId="{4F317EF4-98DE-DF1E-F1E2-5F89C8050219}"/>
          </ac:cxnSpMkLst>
        </pc:cxnChg>
        <pc:cxnChg chg="add del mod">
          <ac:chgData name="Anil Yelam (c)" userId="a7913b91-6177-4dc4-97d9-0245b82b0dcd" providerId="ADAL" clId="{4285AC5D-DC85-D14E-B6B4-91F5A9ECF37C}" dt="2023-03-14T04:45:39.152" v="10860" actId="478"/>
          <ac:cxnSpMkLst>
            <pc:docMk/>
            <pc:sldMk cId="830788344" sldId="267"/>
            <ac:cxnSpMk id="28" creationId="{E2147798-D131-D43A-BA42-EC1FE918EC62}"/>
          </ac:cxnSpMkLst>
        </pc:cxnChg>
        <pc:cxnChg chg="add mod">
          <ac:chgData name="Anil Yelam (c)" userId="a7913b91-6177-4dc4-97d9-0245b82b0dcd" providerId="ADAL" clId="{4285AC5D-DC85-D14E-B6B4-91F5A9ECF37C}" dt="2023-03-14T04:47:24.222" v="10870" actId="1076"/>
          <ac:cxnSpMkLst>
            <pc:docMk/>
            <pc:sldMk cId="830788344" sldId="267"/>
            <ac:cxnSpMk id="29" creationId="{9A61624B-D497-4B51-D1D0-CDAFDD23A6C0}"/>
          </ac:cxnSpMkLst>
        </pc:cxnChg>
        <pc:cxnChg chg="add mod">
          <ac:chgData name="Anil Yelam (c)" userId="a7913b91-6177-4dc4-97d9-0245b82b0dcd" providerId="ADAL" clId="{4285AC5D-DC85-D14E-B6B4-91F5A9ECF37C}" dt="2023-03-14T04:46:45.296" v="10868" actId="692"/>
          <ac:cxnSpMkLst>
            <pc:docMk/>
            <pc:sldMk cId="830788344" sldId="267"/>
            <ac:cxnSpMk id="30" creationId="{97923704-324B-3379-11BF-DA522CFEF9F6}"/>
          </ac:cxnSpMkLst>
        </pc:cxnChg>
      </pc:sldChg>
      <pc:sldChg chg="modSp mod">
        <pc:chgData name="Anil Yelam (c)" userId="a7913b91-6177-4dc4-97d9-0245b82b0dcd" providerId="ADAL" clId="{4285AC5D-DC85-D14E-B6B4-91F5A9ECF37C}" dt="2023-03-14T01:22:15.453" v="9053"/>
        <pc:sldMkLst>
          <pc:docMk/>
          <pc:sldMk cId="1467776829" sldId="268"/>
        </pc:sldMkLst>
        <pc:spChg chg="mod">
          <ac:chgData name="Anil Yelam (c)" userId="a7913b91-6177-4dc4-97d9-0245b82b0dcd" providerId="ADAL" clId="{4285AC5D-DC85-D14E-B6B4-91F5A9ECF37C}" dt="2023-03-14T01:22:15.453" v="9053"/>
          <ac:spMkLst>
            <pc:docMk/>
            <pc:sldMk cId="1467776829" sldId="268"/>
            <ac:spMk id="3" creationId="{989207CA-DF4C-691D-5307-EDF93B12C491}"/>
          </ac:spMkLst>
        </pc:spChg>
      </pc:sldChg>
      <pc:sldChg chg="modSp mod">
        <pc:chgData name="Anil Yelam (c)" userId="a7913b91-6177-4dc4-97d9-0245b82b0dcd" providerId="ADAL" clId="{4285AC5D-DC85-D14E-B6B4-91F5A9ECF37C}" dt="2023-03-13T20:05:06.609" v="3145" actId="1076"/>
        <pc:sldMkLst>
          <pc:docMk/>
          <pc:sldMk cId="286068799" sldId="271"/>
        </pc:sldMkLst>
        <pc:spChg chg="mod">
          <ac:chgData name="Anil Yelam (c)" userId="a7913b91-6177-4dc4-97d9-0245b82b0dcd" providerId="ADAL" clId="{4285AC5D-DC85-D14E-B6B4-91F5A9ECF37C}" dt="2023-03-13T20:05:06.609" v="3145" actId="1076"/>
          <ac:spMkLst>
            <pc:docMk/>
            <pc:sldMk cId="286068799" sldId="271"/>
            <ac:spMk id="5" creationId="{0C78E4ED-162D-6A67-165A-77FE72BB05D5}"/>
          </ac:spMkLst>
        </pc:spChg>
      </pc:sldChg>
      <pc:sldChg chg="modSp mod">
        <pc:chgData name="Anil Yelam (c)" userId="a7913b91-6177-4dc4-97d9-0245b82b0dcd" providerId="ADAL" clId="{4285AC5D-DC85-D14E-B6B4-91F5A9ECF37C}" dt="2023-03-13T20:07:11.921" v="3310" actId="20577"/>
        <pc:sldMkLst>
          <pc:docMk/>
          <pc:sldMk cId="3985396526" sldId="281"/>
        </pc:sldMkLst>
        <pc:spChg chg="mod">
          <ac:chgData name="Anil Yelam (c)" userId="a7913b91-6177-4dc4-97d9-0245b82b0dcd" providerId="ADAL" clId="{4285AC5D-DC85-D14E-B6B4-91F5A9ECF37C}" dt="2023-03-13T20:07:11.921" v="3310" actId="20577"/>
          <ac:spMkLst>
            <pc:docMk/>
            <pc:sldMk cId="3985396526" sldId="281"/>
            <ac:spMk id="3" creationId="{55F20B91-4E66-E5B4-E319-371D4AA4A864}"/>
          </ac:spMkLst>
        </pc:spChg>
      </pc:sldChg>
      <pc:sldChg chg="del">
        <pc:chgData name="Anil Yelam (c)" userId="a7913b91-6177-4dc4-97d9-0245b82b0dcd" providerId="ADAL" clId="{4285AC5D-DC85-D14E-B6B4-91F5A9ECF37C}" dt="2023-03-14T01:42:23.415" v="9353" actId="2696"/>
        <pc:sldMkLst>
          <pc:docMk/>
          <pc:sldMk cId="2858928753" sldId="283"/>
        </pc:sldMkLst>
      </pc:sldChg>
      <pc:sldChg chg="del ord">
        <pc:chgData name="Anil Yelam (c)" userId="a7913b91-6177-4dc4-97d9-0245b82b0dcd" providerId="ADAL" clId="{4285AC5D-DC85-D14E-B6B4-91F5A9ECF37C}" dt="2023-03-14T01:43:30.712" v="9355" actId="2696"/>
        <pc:sldMkLst>
          <pc:docMk/>
          <pc:sldMk cId="3322869899" sldId="286"/>
        </pc:sldMkLst>
      </pc:sldChg>
      <pc:sldChg chg="addSp delSp modSp mod">
        <pc:chgData name="Anil Yelam (c)" userId="a7913b91-6177-4dc4-97d9-0245b82b0dcd" providerId="ADAL" clId="{4285AC5D-DC85-D14E-B6B4-91F5A9ECF37C}" dt="2023-03-14T04:42:14.150" v="10848" actId="478"/>
        <pc:sldMkLst>
          <pc:docMk/>
          <pc:sldMk cId="3340661897" sldId="299"/>
        </pc:sldMkLst>
        <pc:picChg chg="add del mod">
          <ac:chgData name="Anil Yelam (c)" userId="a7913b91-6177-4dc4-97d9-0245b82b0dcd" providerId="ADAL" clId="{4285AC5D-DC85-D14E-B6B4-91F5A9ECF37C}" dt="2023-03-14T04:42:14.150" v="10848" actId="478"/>
          <ac:picMkLst>
            <pc:docMk/>
            <pc:sldMk cId="3340661897" sldId="299"/>
            <ac:picMk id="7" creationId="{73AB0A21-9DE1-E1B1-470C-8E6E0AF1E318}"/>
          </ac:picMkLst>
        </pc:picChg>
      </pc:sldChg>
      <pc:sldChg chg="modSp mod">
        <pc:chgData name="Anil Yelam (c)" userId="a7913b91-6177-4dc4-97d9-0245b82b0dcd" providerId="ADAL" clId="{4285AC5D-DC85-D14E-B6B4-91F5A9ECF37C}" dt="2023-03-13T23:49:14.482" v="7445" actId="1076"/>
        <pc:sldMkLst>
          <pc:docMk/>
          <pc:sldMk cId="1223682051" sldId="300"/>
        </pc:sldMkLst>
        <pc:picChg chg="mod">
          <ac:chgData name="Anil Yelam (c)" userId="a7913b91-6177-4dc4-97d9-0245b82b0dcd" providerId="ADAL" clId="{4285AC5D-DC85-D14E-B6B4-91F5A9ECF37C}" dt="2023-03-13T23:49:14.482" v="7445" actId="1076"/>
          <ac:picMkLst>
            <pc:docMk/>
            <pc:sldMk cId="1223682051" sldId="300"/>
            <ac:picMk id="6" creationId="{AE22BA81-39E1-0E8E-6711-DE7689FACF54}"/>
          </ac:picMkLst>
        </pc:picChg>
      </pc:sldChg>
      <pc:sldChg chg="addSp modSp mod">
        <pc:chgData name="Anil Yelam (c)" userId="a7913b91-6177-4dc4-97d9-0245b82b0dcd" providerId="ADAL" clId="{4285AC5D-DC85-D14E-B6B4-91F5A9ECF37C}" dt="2023-03-14T05:01:01.943" v="10978" actId="1076"/>
        <pc:sldMkLst>
          <pc:docMk/>
          <pc:sldMk cId="1286153580" sldId="302"/>
        </pc:sldMkLst>
        <pc:spChg chg="mod">
          <ac:chgData name="Anil Yelam (c)" userId="a7913b91-6177-4dc4-97d9-0245b82b0dcd" providerId="ADAL" clId="{4285AC5D-DC85-D14E-B6B4-91F5A9ECF37C}" dt="2023-03-14T05:00:45.529" v="10977" actId="403"/>
          <ac:spMkLst>
            <pc:docMk/>
            <pc:sldMk cId="1286153580" sldId="302"/>
            <ac:spMk id="3" creationId="{AD139AED-6FD0-9702-EA28-712CA25EB0D6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7" creationId="{D60C4BBF-D922-2998-B20F-F03DED669A92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8" creationId="{A27B79A7-947E-2633-836B-3B0FEE90CC65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1" creationId="{8A23BD2D-3115-E633-6A05-C3208FAFEFDC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2" creationId="{7A97C76E-C06D-412F-5BAE-D3B278EA322D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3" creationId="{587F3833-88CA-450D-E8FB-A4720CA21C1D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4" creationId="{82DEC7DF-E654-DA9E-D54E-B94B6763B315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5" creationId="{E0A5B6C5-7A95-7A21-9926-3CF211ECA932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6" creationId="{7568BB76-0F82-5D42-C06C-667825BEEFD3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7" creationId="{AAE1D0D1-B209-A030-AFB6-48A4303D43FE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8" creationId="{FAA78BFA-BF5E-88BA-DF55-ECB7F4A4071A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19" creationId="{57C8838D-93B9-C9C2-FFC7-9EC25217BE27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20" creationId="{CFBE7580-B929-879A-97B8-591C37ADAF4D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21" creationId="{FFDBCF2A-E61D-E708-BF98-AA1410641192}"/>
          </ac:spMkLst>
        </pc:spChg>
        <pc:spChg chg="add mod">
          <ac:chgData name="Anil Yelam (c)" userId="a7913b91-6177-4dc4-97d9-0245b82b0dcd" providerId="ADAL" clId="{4285AC5D-DC85-D14E-B6B4-91F5A9ECF37C}" dt="2023-03-14T05:01:01.943" v="10978" actId="1076"/>
          <ac:spMkLst>
            <pc:docMk/>
            <pc:sldMk cId="1286153580" sldId="302"/>
            <ac:spMk id="22" creationId="{29C491E7-2C82-0BE0-C4EC-1EBC52A9808B}"/>
          </ac:spMkLst>
        </pc:spChg>
        <pc:cxnChg chg="add mod">
          <ac:chgData name="Anil Yelam (c)" userId="a7913b91-6177-4dc4-97d9-0245b82b0dcd" providerId="ADAL" clId="{4285AC5D-DC85-D14E-B6B4-91F5A9ECF37C}" dt="2023-03-14T05:01:01.943" v="10978" actId="1076"/>
          <ac:cxnSpMkLst>
            <pc:docMk/>
            <pc:sldMk cId="1286153580" sldId="302"/>
            <ac:cxnSpMk id="5" creationId="{689F28AE-22BC-B6EF-97B0-CE4AF28909E0}"/>
          </ac:cxnSpMkLst>
        </pc:cxnChg>
        <pc:cxnChg chg="add mod">
          <ac:chgData name="Anil Yelam (c)" userId="a7913b91-6177-4dc4-97d9-0245b82b0dcd" providerId="ADAL" clId="{4285AC5D-DC85-D14E-B6B4-91F5A9ECF37C}" dt="2023-03-14T05:01:01.943" v="10978" actId="1076"/>
          <ac:cxnSpMkLst>
            <pc:docMk/>
            <pc:sldMk cId="1286153580" sldId="302"/>
            <ac:cxnSpMk id="6" creationId="{D80936C7-3EE2-CCA6-86FC-C441DA049687}"/>
          </ac:cxnSpMkLst>
        </pc:cxnChg>
        <pc:cxnChg chg="add mod">
          <ac:chgData name="Anil Yelam (c)" userId="a7913b91-6177-4dc4-97d9-0245b82b0dcd" providerId="ADAL" clId="{4285AC5D-DC85-D14E-B6B4-91F5A9ECF37C}" dt="2023-03-14T05:01:01.943" v="10978" actId="1076"/>
          <ac:cxnSpMkLst>
            <pc:docMk/>
            <pc:sldMk cId="1286153580" sldId="302"/>
            <ac:cxnSpMk id="9" creationId="{750A0075-A031-7480-D62C-0B0DBD614B0F}"/>
          </ac:cxnSpMkLst>
        </pc:cxnChg>
        <pc:cxnChg chg="add mod">
          <ac:chgData name="Anil Yelam (c)" userId="a7913b91-6177-4dc4-97d9-0245b82b0dcd" providerId="ADAL" clId="{4285AC5D-DC85-D14E-B6B4-91F5A9ECF37C}" dt="2023-03-14T05:01:01.943" v="10978" actId="1076"/>
          <ac:cxnSpMkLst>
            <pc:docMk/>
            <pc:sldMk cId="1286153580" sldId="302"/>
            <ac:cxnSpMk id="10" creationId="{E5A359CB-8A98-29C1-DA8E-6E8CF2FCC750}"/>
          </ac:cxnSpMkLst>
        </pc:cxnChg>
      </pc:sldChg>
      <pc:sldChg chg="modSp mod">
        <pc:chgData name="Anil Yelam (c)" userId="a7913b91-6177-4dc4-97d9-0245b82b0dcd" providerId="ADAL" clId="{4285AC5D-DC85-D14E-B6B4-91F5A9ECF37C}" dt="2023-03-13T20:04:47.197" v="3121" actId="20577"/>
        <pc:sldMkLst>
          <pc:docMk/>
          <pc:sldMk cId="1664291592" sldId="311"/>
        </pc:sldMkLst>
        <pc:spChg chg="mod">
          <ac:chgData name="Anil Yelam (c)" userId="a7913b91-6177-4dc4-97d9-0245b82b0dcd" providerId="ADAL" clId="{4285AC5D-DC85-D14E-B6B4-91F5A9ECF37C}" dt="2023-03-13T20:04:47.197" v="3121" actId="20577"/>
          <ac:spMkLst>
            <pc:docMk/>
            <pc:sldMk cId="1664291592" sldId="311"/>
            <ac:spMk id="6" creationId="{76C8851E-0489-FE0E-740E-BCD30C37A127}"/>
          </ac:spMkLst>
        </pc:spChg>
      </pc:sldChg>
      <pc:sldChg chg="del">
        <pc:chgData name="Anil Yelam (c)" userId="a7913b91-6177-4dc4-97d9-0245b82b0dcd" providerId="ADAL" clId="{4285AC5D-DC85-D14E-B6B4-91F5A9ECF37C}" dt="2023-03-13T16:28:05.346" v="261" actId="2696"/>
        <pc:sldMkLst>
          <pc:docMk/>
          <pc:sldMk cId="1728813672" sldId="323"/>
        </pc:sldMkLst>
      </pc:sldChg>
      <pc:sldChg chg="modSp mod">
        <pc:chgData name="Anil Yelam (c)" userId="a7913b91-6177-4dc4-97d9-0245b82b0dcd" providerId="ADAL" clId="{4285AC5D-DC85-D14E-B6B4-91F5A9ECF37C}" dt="2023-03-13T20:07:40.771" v="3322" actId="692"/>
        <pc:sldMkLst>
          <pc:docMk/>
          <pc:sldMk cId="1953579417" sldId="329"/>
        </pc:sldMkLst>
        <pc:spChg chg="mod">
          <ac:chgData name="Anil Yelam (c)" userId="a7913b91-6177-4dc4-97d9-0245b82b0dcd" providerId="ADAL" clId="{4285AC5D-DC85-D14E-B6B4-91F5A9ECF37C}" dt="2023-03-13T20:07:40.771" v="3322" actId="692"/>
          <ac:spMkLst>
            <pc:docMk/>
            <pc:sldMk cId="1953579417" sldId="329"/>
            <ac:spMk id="9" creationId="{25F56288-49B3-55CC-DE26-8DAF1C4B9F10}"/>
          </ac:spMkLst>
        </pc:spChg>
      </pc:sldChg>
      <pc:sldChg chg="modSp mod">
        <pc:chgData name="Anil Yelam (c)" userId="a7913b91-6177-4dc4-97d9-0245b82b0dcd" providerId="ADAL" clId="{4285AC5D-DC85-D14E-B6B4-91F5A9ECF37C}" dt="2023-03-14T05:12:51.759" v="11038" actId="20577"/>
        <pc:sldMkLst>
          <pc:docMk/>
          <pc:sldMk cId="3928542803" sldId="333"/>
        </pc:sldMkLst>
        <pc:spChg chg="mod">
          <ac:chgData name="Anil Yelam (c)" userId="a7913b91-6177-4dc4-97d9-0245b82b0dcd" providerId="ADAL" clId="{4285AC5D-DC85-D14E-B6B4-91F5A9ECF37C}" dt="2023-03-14T01:05:05.504" v="8830" actId="20577"/>
          <ac:spMkLst>
            <pc:docMk/>
            <pc:sldMk cId="3928542803" sldId="333"/>
            <ac:spMk id="2" creationId="{532404D7-CC88-8569-F558-ECD227983625}"/>
          </ac:spMkLst>
        </pc:spChg>
        <pc:spChg chg="mod">
          <ac:chgData name="Anil Yelam (c)" userId="a7913b91-6177-4dc4-97d9-0245b82b0dcd" providerId="ADAL" clId="{4285AC5D-DC85-D14E-B6B4-91F5A9ECF37C}" dt="2023-03-14T05:12:51.759" v="11038" actId="20577"/>
          <ac:spMkLst>
            <pc:docMk/>
            <pc:sldMk cId="3928542803" sldId="333"/>
            <ac:spMk id="3" creationId="{5A48FC28-B9C5-C396-726E-D3537C0EFD43}"/>
          </ac:spMkLst>
        </pc:spChg>
      </pc:sldChg>
      <pc:sldChg chg="addSp delSp modSp mod">
        <pc:chgData name="Anil Yelam (c)" userId="a7913b91-6177-4dc4-97d9-0245b82b0dcd" providerId="ADAL" clId="{4285AC5D-DC85-D14E-B6B4-91F5A9ECF37C}" dt="2023-03-13T22:21:05.215" v="6181" actId="207"/>
        <pc:sldMkLst>
          <pc:docMk/>
          <pc:sldMk cId="484758885" sldId="334"/>
        </pc:sldMkLst>
        <pc:spChg chg="mod">
          <ac:chgData name="Anil Yelam (c)" userId="a7913b91-6177-4dc4-97d9-0245b82b0dcd" providerId="ADAL" clId="{4285AC5D-DC85-D14E-B6B4-91F5A9ECF37C}" dt="2023-03-13T22:21:05.215" v="6181" actId="207"/>
          <ac:spMkLst>
            <pc:docMk/>
            <pc:sldMk cId="484758885" sldId="334"/>
            <ac:spMk id="8" creationId="{6057DFE4-8137-E228-FBF1-692545CF7604}"/>
          </ac:spMkLst>
        </pc:spChg>
        <pc:graphicFrameChg chg="del mod">
          <ac:chgData name="Anil Yelam (c)" userId="a7913b91-6177-4dc4-97d9-0245b82b0dcd" providerId="ADAL" clId="{4285AC5D-DC85-D14E-B6B4-91F5A9ECF37C}" dt="2023-03-13T19:56:25.681" v="2915" actId="478"/>
          <ac:graphicFrameMkLst>
            <pc:docMk/>
            <pc:sldMk cId="484758885" sldId="334"/>
            <ac:graphicFrameMk id="3" creationId="{FFCB883C-B2E5-CFAF-EA10-7CED2AD00BBA}"/>
          </ac:graphicFrameMkLst>
        </pc:graphicFrameChg>
        <pc:picChg chg="add mod">
          <ac:chgData name="Anil Yelam (c)" userId="a7913b91-6177-4dc4-97d9-0245b82b0dcd" providerId="ADAL" clId="{4285AC5D-DC85-D14E-B6B4-91F5A9ECF37C}" dt="2023-03-13T00:18:46.143" v="155" actId="1076"/>
          <ac:picMkLst>
            <pc:docMk/>
            <pc:sldMk cId="484758885" sldId="334"/>
            <ac:picMk id="11" creationId="{427D8068-8951-C107-C3BA-40D99D5373B0}"/>
          </ac:picMkLst>
        </pc:picChg>
      </pc:sldChg>
      <pc:sldChg chg="modSp mod">
        <pc:chgData name="Anil Yelam (c)" userId="a7913b91-6177-4dc4-97d9-0245b82b0dcd" providerId="ADAL" clId="{4285AC5D-DC85-D14E-B6B4-91F5A9ECF37C}" dt="2023-03-13T22:18:25.124" v="6121" actId="1076"/>
        <pc:sldMkLst>
          <pc:docMk/>
          <pc:sldMk cId="2692300593" sldId="335"/>
        </pc:sldMkLst>
        <pc:spChg chg="mod">
          <ac:chgData name="Anil Yelam (c)" userId="a7913b91-6177-4dc4-97d9-0245b82b0dcd" providerId="ADAL" clId="{4285AC5D-DC85-D14E-B6B4-91F5A9ECF37C}" dt="2023-03-13T22:18:25.124" v="6121" actId="1076"/>
          <ac:spMkLst>
            <pc:docMk/>
            <pc:sldMk cId="2692300593" sldId="335"/>
            <ac:spMk id="6" creationId="{7CC1319D-B57B-EDD1-94BB-9AFC34549DA7}"/>
          </ac:spMkLst>
        </pc:spChg>
      </pc:sldChg>
      <pc:sldChg chg="modSp mod">
        <pc:chgData name="Anil Yelam (c)" userId="a7913b91-6177-4dc4-97d9-0245b82b0dcd" providerId="ADAL" clId="{4285AC5D-DC85-D14E-B6B4-91F5A9ECF37C}" dt="2023-03-14T01:52:31.998" v="9399" actId="20577"/>
        <pc:sldMkLst>
          <pc:docMk/>
          <pc:sldMk cId="2857543655" sldId="338"/>
        </pc:sldMkLst>
        <pc:spChg chg="mod">
          <ac:chgData name="Anil Yelam (c)" userId="a7913b91-6177-4dc4-97d9-0245b82b0dcd" providerId="ADAL" clId="{4285AC5D-DC85-D14E-B6B4-91F5A9ECF37C}" dt="2023-03-14T01:52:31.998" v="9399" actId="20577"/>
          <ac:spMkLst>
            <pc:docMk/>
            <pc:sldMk cId="2857543655" sldId="338"/>
            <ac:spMk id="5" creationId="{78747497-E2C9-7512-17E3-A8D66154EC30}"/>
          </ac:spMkLst>
        </pc:spChg>
      </pc:sldChg>
      <pc:sldChg chg="addSp delSp modSp del mod ord">
        <pc:chgData name="Anil Yelam (c)" userId="a7913b91-6177-4dc4-97d9-0245b82b0dcd" providerId="ADAL" clId="{4285AC5D-DC85-D14E-B6B4-91F5A9ECF37C}" dt="2023-03-14T02:47:35.668" v="10469" actId="2696"/>
        <pc:sldMkLst>
          <pc:docMk/>
          <pc:sldMk cId="1265861617" sldId="339"/>
        </pc:sldMkLst>
        <pc:spChg chg="mod">
          <ac:chgData name="Anil Yelam (c)" userId="a7913b91-6177-4dc4-97d9-0245b82b0dcd" providerId="ADAL" clId="{4285AC5D-DC85-D14E-B6B4-91F5A9ECF37C}" dt="2023-03-14T02:16:32.780" v="9442" actId="5793"/>
          <ac:spMkLst>
            <pc:docMk/>
            <pc:sldMk cId="1265861617" sldId="339"/>
            <ac:spMk id="3" creationId="{D58FE5D6-5429-6383-2E47-21169122E75D}"/>
          </ac:spMkLst>
        </pc:spChg>
        <pc:spChg chg="del">
          <ac:chgData name="Anil Yelam (c)" userId="a7913b91-6177-4dc4-97d9-0245b82b0dcd" providerId="ADAL" clId="{4285AC5D-DC85-D14E-B6B4-91F5A9ECF37C}" dt="2023-03-13T22:43:56.069" v="6440" actId="478"/>
          <ac:spMkLst>
            <pc:docMk/>
            <pc:sldMk cId="1265861617" sldId="339"/>
            <ac:spMk id="6" creationId="{5301F483-5548-6EB7-D8D2-33DF88190EC2}"/>
          </ac:spMkLst>
        </pc:spChg>
        <pc:spChg chg="add mod">
          <ac:chgData name="Anil Yelam (c)" userId="a7913b91-6177-4dc4-97d9-0245b82b0dcd" providerId="ADAL" clId="{4285AC5D-DC85-D14E-B6B4-91F5A9ECF37C}" dt="2023-03-13T22:45:12.429" v="6456" actId="3064"/>
          <ac:spMkLst>
            <pc:docMk/>
            <pc:sldMk cId="1265861617" sldId="339"/>
            <ac:spMk id="7" creationId="{90924E3D-CD51-A614-ECF1-905217B1724D}"/>
          </ac:spMkLst>
        </pc:spChg>
        <pc:spChg chg="del">
          <ac:chgData name="Anil Yelam (c)" userId="a7913b91-6177-4dc4-97d9-0245b82b0dcd" providerId="ADAL" clId="{4285AC5D-DC85-D14E-B6B4-91F5A9ECF37C}" dt="2023-03-13T22:43:56.069" v="6440" actId="478"/>
          <ac:spMkLst>
            <pc:docMk/>
            <pc:sldMk cId="1265861617" sldId="339"/>
            <ac:spMk id="8" creationId="{D0B91BC4-09EF-0F34-EA83-B60C79627A89}"/>
          </ac:spMkLst>
        </pc:spChg>
        <pc:spChg chg="add mod">
          <ac:chgData name="Anil Yelam (c)" userId="a7913b91-6177-4dc4-97d9-0245b82b0dcd" providerId="ADAL" clId="{4285AC5D-DC85-D14E-B6B4-91F5A9ECF37C}" dt="2023-03-13T22:44:35.933" v="6446" actId="14100"/>
          <ac:spMkLst>
            <pc:docMk/>
            <pc:sldMk cId="1265861617" sldId="339"/>
            <ac:spMk id="9" creationId="{49151B44-B5AD-8A2B-D0CE-4BDDED0D747A}"/>
          </ac:spMkLst>
        </pc:spChg>
        <pc:spChg chg="del">
          <ac:chgData name="Anil Yelam (c)" userId="a7913b91-6177-4dc4-97d9-0245b82b0dcd" providerId="ADAL" clId="{4285AC5D-DC85-D14E-B6B4-91F5A9ECF37C}" dt="2023-03-13T22:43:56.069" v="6440" actId="478"/>
          <ac:spMkLst>
            <pc:docMk/>
            <pc:sldMk cId="1265861617" sldId="339"/>
            <ac:spMk id="10" creationId="{99D49D92-0A28-AD9B-FE29-27B256D62215}"/>
          </ac:spMkLst>
        </pc:spChg>
        <pc:spChg chg="add mod">
          <ac:chgData name="Anil Yelam (c)" userId="a7913b91-6177-4dc4-97d9-0245b82b0dcd" providerId="ADAL" clId="{4285AC5D-DC85-D14E-B6B4-91F5A9ECF37C}" dt="2023-03-14T01:10:55.300" v="8886" actId="20577"/>
          <ac:spMkLst>
            <pc:docMk/>
            <pc:sldMk cId="1265861617" sldId="339"/>
            <ac:spMk id="13" creationId="{6CBC9955-22EB-0465-C121-0F7FEDEED399}"/>
          </ac:spMkLst>
        </pc:spChg>
        <pc:spChg chg="del">
          <ac:chgData name="Anil Yelam (c)" userId="a7913b91-6177-4dc4-97d9-0245b82b0dcd" providerId="ADAL" clId="{4285AC5D-DC85-D14E-B6B4-91F5A9ECF37C}" dt="2023-03-13T22:43:56.069" v="6440" actId="478"/>
          <ac:spMkLst>
            <pc:docMk/>
            <pc:sldMk cId="1265861617" sldId="339"/>
            <ac:spMk id="14" creationId="{758C5974-DB93-BBE0-C947-8F337FA76053}"/>
          </ac:spMkLst>
        </pc:spChg>
        <pc:spChg chg="add mod">
          <ac:chgData name="Anil Yelam (c)" userId="a7913b91-6177-4dc4-97d9-0245b82b0dcd" providerId="ADAL" clId="{4285AC5D-DC85-D14E-B6B4-91F5A9ECF37C}" dt="2023-03-13T22:45:32.175" v="6459" actId="14100"/>
          <ac:spMkLst>
            <pc:docMk/>
            <pc:sldMk cId="1265861617" sldId="339"/>
            <ac:spMk id="20" creationId="{D532C4F6-3116-1D42-9660-0CE46B1949DD}"/>
          </ac:spMkLst>
        </pc:spChg>
        <pc:spChg chg="del">
          <ac:chgData name="Anil Yelam (c)" userId="a7913b91-6177-4dc4-97d9-0245b82b0dcd" providerId="ADAL" clId="{4285AC5D-DC85-D14E-B6B4-91F5A9ECF37C}" dt="2023-03-13T22:43:58.359" v="6441" actId="478"/>
          <ac:spMkLst>
            <pc:docMk/>
            <pc:sldMk cId="1265861617" sldId="339"/>
            <ac:spMk id="25" creationId="{F391F816-233B-4E79-5F9F-CE6986CE3408}"/>
          </ac:spMkLst>
        </pc:spChg>
        <pc:cxnChg chg="add del mod">
          <ac:chgData name="Anil Yelam (c)" userId="a7913b91-6177-4dc4-97d9-0245b82b0dcd" providerId="ADAL" clId="{4285AC5D-DC85-D14E-B6B4-91F5A9ECF37C}" dt="2023-03-13T22:46:57.112" v="6472" actId="478"/>
          <ac:cxnSpMkLst>
            <pc:docMk/>
            <pc:sldMk cId="1265861617" sldId="339"/>
            <ac:cxnSpMk id="11" creationId="{CCAB3C09-E628-4B7A-F429-09597A7ED9A3}"/>
          </ac:cxnSpMkLst>
        </pc:cxnChg>
        <pc:cxnChg chg="del">
          <ac:chgData name="Anil Yelam (c)" userId="a7913b91-6177-4dc4-97d9-0245b82b0dcd" providerId="ADAL" clId="{4285AC5D-DC85-D14E-B6B4-91F5A9ECF37C}" dt="2023-03-13T22:43:56.069" v="6440" actId="478"/>
          <ac:cxnSpMkLst>
            <pc:docMk/>
            <pc:sldMk cId="1265861617" sldId="339"/>
            <ac:cxnSpMk id="12" creationId="{66394078-11BD-267C-01F2-E7797C1069E7}"/>
          </ac:cxnSpMkLst>
        </pc:cxnChg>
        <pc:cxnChg chg="del">
          <ac:chgData name="Anil Yelam (c)" userId="a7913b91-6177-4dc4-97d9-0245b82b0dcd" providerId="ADAL" clId="{4285AC5D-DC85-D14E-B6B4-91F5A9ECF37C}" dt="2023-03-13T22:43:56.069" v="6440" actId="478"/>
          <ac:cxnSpMkLst>
            <pc:docMk/>
            <pc:sldMk cId="1265861617" sldId="339"/>
            <ac:cxnSpMk id="15" creationId="{1767108D-066C-6D21-224F-2E28590DB30B}"/>
          </ac:cxnSpMkLst>
        </pc:cxnChg>
        <pc:cxnChg chg="add mod">
          <ac:chgData name="Anil Yelam (c)" userId="a7913b91-6177-4dc4-97d9-0245b82b0dcd" providerId="ADAL" clId="{4285AC5D-DC85-D14E-B6B4-91F5A9ECF37C}" dt="2023-03-13T22:45:36.632" v="6461" actId="14100"/>
          <ac:cxnSpMkLst>
            <pc:docMk/>
            <pc:sldMk cId="1265861617" sldId="339"/>
            <ac:cxnSpMk id="16" creationId="{9C00C0EF-3302-1D92-7AE4-ED85DE98A776}"/>
          </ac:cxnSpMkLst>
        </pc:cxnChg>
        <pc:cxnChg chg="del mod">
          <ac:chgData name="Anil Yelam (c)" userId="a7913b91-6177-4dc4-97d9-0245b82b0dcd" providerId="ADAL" clId="{4285AC5D-DC85-D14E-B6B4-91F5A9ECF37C}" dt="2023-03-13T22:43:56.069" v="6440" actId="478"/>
          <ac:cxnSpMkLst>
            <pc:docMk/>
            <pc:sldMk cId="1265861617" sldId="339"/>
            <ac:cxnSpMk id="17" creationId="{01C05680-3239-BC65-79AF-2CE7B3E7329D}"/>
          </ac:cxnSpMkLst>
        </pc:cxnChg>
        <pc:cxnChg chg="add mod">
          <ac:chgData name="Anil Yelam (c)" userId="a7913b91-6177-4dc4-97d9-0245b82b0dcd" providerId="ADAL" clId="{4285AC5D-DC85-D14E-B6B4-91F5A9ECF37C}" dt="2023-03-13T22:47:13.612" v="6476" actId="692"/>
          <ac:cxnSpMkLst>
            <pc:docMk/>
            <pc:sldMk cId="1265861617" sldId="339"/>
            <ac:cxnSpMk id="22" creationId="{CCE47CA3-6654-5DDE-DF17-ADE250E71D93}"/>
          </ac:cxnSpMkLst>
        </pc:cxnChg>
        <pc:cxnChg chg="add mod">
          <ac:chgData name="Anil Yelam (c)" userId="a7913b91-6177-4dc4-97d9-0245b82b0dcd" providerId="ADAL" clId="{4285AC5D-DC85-D14E-B6B4-91F5A9ECF37C}" dt="2023-03-13T22:47:05.312" v="6475" actId="14100"/>
          <ac:cxnSpMkLst>
            <pc:docMk/>
            <pc:sldMk cId="1265861617" sldId="339"/>
            <ac:cxnSpMk id="24" creationId="{DC70EEB3-F9AB-6627-E207-ED6BAF2EE233}"/>
          </ac:cxnSpMkLst>
        </pc:cxnChg>
        <pc:cxnChg chg="del">
          <ac:chgData name="Anil Yelam (c)" userId="a7913b91-6177-4dc4-97d9-0245b82b0dcd" providerId="ADAL" clId="{4285AC5D-DC85-D14E-B6B4-91F5A9ECF37C}" dt="2023-03-13T22:43:56.069" v="6440" actId="478"/>
          <ac:cxnSpMkLst>
            <pc:docMk/>
            <pc:sldMk cId="1265861617" sldId="339"/>
            <ac:cxnSpMk id="26" creationId="{89EC3C9F-5CCD-A43B-A771-22CDD286400A}"/>
          </ac:cxnSpMkLst>
        </pc:cxnChg>
      </pc:sldChg>
      <pc:sldChg chg="modSp mod">
        <pc:chgData name="Anil Yelam (c)" userId="a7913b91-6177-4dc4-97d9-0245b82b0dcd" providerId="ADAL" clId="{4285AC5D-DC85-D14E-B6B4-91F5A9ECF37C}" dt="2023-03-13T22:17:45.393" v="6109" actId="20577"/>
        <pc:sldMkLst>
          <pc:docMk/>
          <pc:sldMk cId="301304972" sldId="341"/>
        </pc:sldMkLst>
        <pc:spChg chg="mod">
          <ac:chgData name="Anil Yelam (c)" userId="a7913b91-6177-4dc4-97d9-0245b82b0dcd" providerId="ADAL" clId="{4285AC5D-DC85-D14E-B6B4-91F5A9ECF37C}" dt="2023-03-13T22:17:45.393" v="6109" actId="20577"/>
          <ac:spMkLst>
            <pc:docMk/>
            <pc:sldMk cId="301304972" sldId="341"/>
            <ac:spMk id="31" creationId="{87A7ADD9-09BC-C22C-66B5-CF97239809E3}"/>
          </ac:spMkLst>
        </pc:spChg>
        <pc:spChg chg="mod">
          <ac:chgData name="Anil Yelam (c)" userId="a7913b91-6177-4dc4-97d9-0245b82b0dcd" providerId="ADAL" clId="{4285AC5D-DC85-D14E-B6B4-91F5A9ECF37C}" dt="2023-03-13T00:08:12.222" v="116" actId="20577"/>
          <ac:spMkLst>
            <pc:docMk/>
            <pc:sldMk cId="301304972" sldId="341"/>
            <ac:spMk id="42" creationId="{D8CF836F-8295-73E7-902A-BEEBF1EAE15F}"/>
          </ac:spMkLst>
        </pc:spChg>
      </pc:sldChg>
      <pc:sldChg chg="modSp mod">
        <pc:chgData name="Anil Yelam (c)" userId="a7913b91-6177-4dc4-97d9-0245b82b0dcd" providerId="ADAL" clId="{4285AC5D-DC85-D14E-B6B4-91F5A9ECF37C}" dt="2023-03-14T01:11:36.497" v="8891" actId="20577"/>
        <pc:sldMkLst>
          <pc:docMk/>
          <pc:sldMk cId="308455692" sldId="342"/>
        </pc:sldMkLst>
        <pc:spChg chg="mod">
          <ac:chgData name="Anil Yelam (c)" userId="a7913b91-6177-4dc4-97d9-0245b82b0dcd" providerId="ADAL" clId="{4285AC5D-DC85-D14E-B6B4-91F5A9ECF37C}" dt="2023-03-14T01:11:36.497" v="8891" actId="20577"/>
          <ac:spMkLst>
            <pc:docMk/>
            <pc:sldMk cId="308455692" sldId="342"/>
            <ac:spMk id="2" creationId="{FC77E9F1-4417-AC5E-598E-17DDD3F0965F}"/>
          </ac:spMkLst>
        </pc:spChg>
      </pc:sldChg>
      <pc:sldChg chg="modSp add del mod">
        <pc:chgData name="Anil Yelam (c)" userId="a7913b91-6177-4dc4-97d9-0245b82b0dcd" providerId="ADAL" clId="{4285AC5D-DC85-D14E-B6B4-91F5A9ECF37C}" dt="2023-03-14T05:30:18.101" v="11040" actId="2696"/>
        <pc:sldMkLst>
          <pc:docMk/>
          <pc:sldMk cId="318581010" sldId="343"/>
        </pc:sldMkLst>
        <pc:spChg chg="mod">
          <ac:chgData name="Anil Yelam (c)" userId="a7913b91-6177-4dc4-97d9-0245b82b0dcd" providerId="ADAL" clId="{4285AC5D-DC85-D14E-B6B4-91F5A9ECF37C}" dt="2023-03-14T01:11:40.900" v="8892"/>
          <ac:spMkLst>
            <pc:docMk/>
            <pc:sldMk cId="318581010" sldId="343"/>
            <ac:spMk id="2" creationId="{AD35857A-0131-14B7-AAA8-FC0CB3161E7D}"/>
          </ac:spMkLst>
        </pc:spChg>
        <pc:spChg chg="mod">
          <ac:chgData name="Anil Yelam (c)" userId="a7913b91-6177-4dc4-97d9-0245b82b0dcd" providerId="ADAL" clId="{4285AC5D-DC85-D14E-B6B4-91F5A9ECF37C}" dt="2023-03-14T01:14:20.424" v="8923" actId="20577"/>
          <ac:spMkLst>
            <pc:docMk/>
            <pc:sldMk cId="318581010" sldId="343"/>
            <ac:spMk id="3" creationId="{AA0D4EED-1236-A8B2-4E8D-1498C1D00306}"/>
          </ac:spMkLst>
        </pc:spChg>
        <pc:spChg chg="mod">
          <ac:chgData name="Anil Yelam (c)" userId="a7913b91-6177-4dc4-97d9-0245b82b0dcd" providerId="ADAL" clId="{4285AC5D-DC85-D14E-B6B4-91F5A9ECF37C}" dt="2023-03-14T01:14:47.226" v="8942" actId="14100"/>
          <ac:spMkLst>
            <pc:docMk/>
            <pc:sldMk cId="318581010" sldId="343"/>
            <ac:spMk id="9" creationId="{AB183148-80F4-BD4B-AB2D-7196B039FA3A}"/>
          </ac:spMkLst>
        </pc:spChg>
      </pc:sldChg>
      <pc:sldChg chg="delSp modSp mod">
        <pc:chgData name="Anil Yelam (c)" userId="a7913b91-6177-4dc4-97d9-0245b82b0dcd" providerId="ADAL" clId="{4285AC5D-DC85-D14E-B6B4-91F5A9ECF37C}" dt="2023-03-14T01:16:02.731" v="9023" actId="27636"/>
        <pc:sldMkLst>
          <pc:docMk/>
          <pc:sldMk cId="2688920407" sldId="344"/>
        </pc:sldMkLst>
        <pc:spChg chg="mod">
          <ac:chgData name="Anil Yelam (c)" userId="a7913b91-6177-4dc4-97d9-0245b82b0dcd" providerId="ADAL" clId="{4285AC5D-DC85-D14E-B6B4-91F5A9ECF37C}" dt="2023-03-14T01:12:06.139" v="8916" actId="20577"/>
          <ac:spMkLst>
            <pc:docMk/>
            <pc:sldMk cId="2688920407" sldId="344"/>
            <ac:spMk id="2" creationId="{AD35857A-0131-14B7-AAA8-FC0CB3161E7D}"/>
          </ac:spMkLst>
        </pc:spChg>
        <pc:spChg chg="mod">
          <ac:chgData name="Anil Yelam (c)" userId="a7913b91-6177-4dc4-97d9-0245b82b0dcd" providerId="ADAL" clId="{4285AC5D-DC85-D14E-B6B4-91F5A9ECF37C}" dt="2023-03-14T01:16:02.731" v="9023" actId="27636"/>
          <ac:spMkLst>
            <pc:docMk/>
            <pc:sldMk cId="2688920407" sldId="344"/>
            <ac:spMk id="3" creationId="{AA0D4EED-1236-A8B2-4E8D-1498C1D00306}"/>
          </ac:spMkLst>
        </pc:spChg>
        <pc:spChg chg="del">
          <ac:chgData name="Anil Yelam (c)" userId="a7913b91-6177-4dc4-97d9-0245b82b0dcd" providerId="ADAL" clId="{4285AC5D-DC85-D14E-B6B4-91F5A9ECF37C}" dt="2023-03-13T23:17:26.537" v="7444" actId="478"/>
          <ac:spMkLst>
            <pc:docMk/>
            <pc:sldMk cId="2688920407" sldId="344"/>
            <ac:spMk id="6" creationId="{788BE578-E44E-9F82-ACE8-505FF1EC5B7A}"/>
          </ac:spMkLst>
        </pc:spChg>
        <pc:spChg chg="del mod">
          <ac:chgData name="Anil Yelam (c)" userId="a7913b91-6177-4dc4-97d9-0245b82b0dcd" providerId="ADAL" clId="{4285AC5D-DC85-D14E-B6B4-91F5A9ECF37C}" dt="2023-03-13T23:17:24.680" v="7443" actId="478"/>
          <ac:spMkLst>
            <pc:docMk/>
            <pc:sldMk cId="2688920407" sldId="344"/>
            <ac:spMk id="7" creationId="{6528F825-6850-4148-3658-8FA869CABAF0}"/>
          </ac:spMkLst>
        </pc:spChg>
        <pc:spChg chg="del">
          <ac:chgData name="Anil Yelam (c)" userId="a7913b91-6177-4dc4-97d9-0245b82b0dcd" providerId="ADAL" clId="{4285AC5D-DC85-D14E-B6B4-91F5A9ECF37C}" dt="2023-03-13T23:17:20.200" v="7441" actId="478"/>
          <ac:spMkLst>
            <pc:docMk/>
            <pc:sldMk cId="2688920407" sldId="344"/>
            <ac:spMk id="8" creationId="{0289E00D-CB89-698F-0546-33991D7A47A5}"/>
          </ac:spMkLst>
        </pc:spChg>
        <pc:picChg chg="del">
          <ac:chgData name="Anil Yelam (c)" userId="a7913b91-6177-4dc4-97d9-0245b82b0dcd" providerId="ADAL" clId="{4285AC5D-DC85-D14E-B6B4-91F5A9ECF37C}" dt="2023-03-13T23:17:20.200" v="7441" actId="478"/>
          <ac:picMkLst>
            <pc:docMk/>
            <pc:sldMk cId="2688920407" sldId="344"/>
            <ac:picMk id="5" creationId="{2F8EA7C5-FB37-E6BF-C333-E38C747E2D2C}"/>
          </ac:picMkLst>
        </pc:picChg>
      </pc:sldChg>
      <pc:sldChg chg="addSp delSp modSp mod">
        <pc:chgData name="Anil Yelam (c)" userId="a7913b91-6177-4dc4-97d9-0245b82b0dcd" providerId="ADAL" clId="{4285AC5D-DC85-D14E-B6B4-91F5A9ECF37C}" dt="2023-03-14T05:46:47.592" v="11062" actId="208"/>
        <pc:sldMkLst>
          <pc:docMk/>
          <pc:sldMk cId="2385191858" sldId="348"/>
        </pc:sldMkLst>
        <pc:spChg chg="del">
          <ac:chgData name="Anil Yelam (c)" userId="a7913b91-6177-4dc4-97d9-0245b82b0dcd" providerId="ADAL" clId="{4285AC5D-DC85-D14E-B6B4-91F5A9ECF37C}" dt="2023-03-14T05:46:39.881" v="11059" actId="478"/>
          <ac:spMkLst>
            <pc:docMk/>
            <pc:sldMk cId="2385191858" sldId="348"/>
            <ac:spMk id="9" creationId="{FFE57011-3B21-7594-3F21-F59B5EF39CF4}"/>
          </ac:spMkLst>
        </pc:spChg>
        <pc:picChg chg="del">
          <ac:chgData name="Anil Yelam (c)" userId="a7913b91-6177-4dc4-97d9-0245b82b0dcd" providerId="ADAL" clId="{4285AC5D-DC85-D14E-B6B4-91F5A9ECF37C}" dt="2023-03-14T05:46:34.695" v="11056" actId="478"/>
          <ac:picMkLst>
            <pc:docMk/>
            <pc:sldMk cId="2385191858" sldId="348"/>
            <ac:picMk id="7" creationId="{8BD59314-4A1D-7C75-591A-1A6070358DF2}"/>
          </ac:picMkLst>
        </pc:picChg>
        <pc:picChg chg="add mod">
          <ac:chgData name="Anil Yelam (c)" userId="a7913b91-6177-4dc4-97d9-0245b82b0dcd" providerId="ADAL" clId="{4285AC5D-DC85-D14E-B6B4-91F5A9ECF37C}" dt="2023-03-14T05:46:47.592" v="11062" actId="208"/>
          <ac:picMkLst>
            <pc:docMk/>
            <pc:sldMk cId="2385191858" sldId="348"/>
            <ac:picMk id="8" creationId="{F0FEBFCE-62B5-E99D-6C7F-903F23D3D025}"/>
          </ac:picMkLst>
        </pc:picChg>
      </pc:sldChg>
      <pc:sldChg chg="modSp mod">
        <pc:chgData name="Anil Yelam (c)" userId="a7913b91-6177-4dc4-97d9-0245b82b0dcd" providerId="ADAL" clId="{4285AC5D-DC85-D14E-B6B4-91F5A9ECF37C}" dt="2023-03-14T04:35:43.634" v="10843" actId="20577"/>
        <pc:sldMkLst>
          <pc:docMk/>
          <pc:sldMk cId="1316444248" sldId="354"/>
        </pc:sldMkLst>
        <pc:spChg chg="mod">
          <ac:chgData name="Anil Yelam (c)" userId="a7913b91-6177-4dc4-97d9-0245b82b0dcd" providerId="ADAL" clId="{4285AC5D-DC85-D14E-B6B4-91F5A9ECF37C}" dt="2023-03-14T04:35:43.634" v="10843" actId="20577"/>
          <ac:spMkLst>
            <pc:docMk/>
            <pc:sldMk cId="1316444248" sldId="354"/>
            <ac:spMk id="5" creationId="{12E36115-6408-7A1A-0ECD-F8FA46A3A122}"/>
          </ac:spMkLst>
        </pc:spChg>
      </pc:sldChg>
      <pc:sldChg chg="modSp mod">
        <pc:chgData name="Anil Yelam (c)" userId="a7913b91-6177-4dc4-97d9-0245b82b0dcd" providerId="ADAL" clId="{4285AC5D-DC85-D14E-B6B4-91F5A9ECF37C}" dt="2023-03-14T04:55:13.686" v="10970" actId="20577"/>
        <pc:sldMkLst>
          <pc:docMk/>
          <pc:sldMk cId="2961311150" sldId="360"/>
        </pc:sldMkLst>
        <pc:spChg chg="mod">
          <ac:chgData name="Anil Yelam (c)" userId="a7913b91-6177-4dc4-97d9-0245b82b0dcd" providerId="ADAL" clId="{4285AC5D-DC85-D14E-B6B4-91F5A9ECF37C}" dt="2023-03-14T04:55:13.686" v="10970" actId="20577"/>
          <ac:spMkLst>
            <pc:docMk/>
            <pc:sldMk cId="2961311150" sldId="360"/>
            <ac:spMk id="10" creationId="{D8DCD3D9-FCF3-56F9-2C49-09225B310035}"/>
          </ac:spMkLst>
        </pc:spChg>
      </pc:sldChg>
      <pc:sldChg chg="modSp mod modNotesTx">
        <pc:chgData name="Anil Yelam (c)" userId="a7913b91-6177-4dc4-97d9-0245b82b0dcd" providerId="ADAL" clId="{4285AC5D-DC85-D14E-B6B4-91F5A9ECF37C}" dt="2023-03-13T23:50:20.656" v="7467" actId="20577"/>
        <pc:sldMkLst>
          <pc:docMk/>
          <pc:sldMk cId="912244094" sldId="361"/>
        </pc:sldMkLst>
        <pc:spChg chg="mod">
          <ac:chgData name="Anil Yelam (c)" userId="a7913b91-6177-4dc4-97d9-0245b82b0dcd" providerId="ADAL" clId="{4285AC5D-DC85-D14E-B6B4-91F5A9ECF37C}" dt="2023-03-13T23:49:58.702" v="7446" actId="1076"/>
          <ac:spMkLst>
            <pc:docMk/>
            <pc:sldMk cId="912244094" sldId="361"/>
            <ac:spMk id="3" creationId="{264F05D8-9A7D-0082-2E9D-F635360C6E59}"/>
          </ac:spMkLst>
        </pc:spChg>
        <pc:spChg chg="mod">
          <ac:chgData name="Anil Yelam (c)" userId="a7913b91-6177-4dc4-97d9-0245b82b0dcd" providerId="ADAL" clId="{4285AC5D-DC85-D14E-B6B4-91F5A9ECF37C}" dt="2023-03-13T23:49:58.702" v="7446" actId="1076"/>
          <ac:spMkLst>
            <pc:docMk/>
            <pc:sldMk cId="912244094" sldId="361"/>
            <ac:spMk id="6" creationId="{AD436303-063F-1A17-40E4-515B322608B4}"/>
          </ac:spMkLst>
        </pc:spChg>
        <pc:picChg chg="mod">
          <ac:chgData name="Anil Yelam (c)" userId="a7913b91-6177-4dc4-97d9-0245b82b0dcd" providerId="ADAL" clId="{4285AC5D-DC85-D14E-B6B4-91F5A9ECF37C}" dt="2023-03-13T23:49:58.702" v="7446" actId="1076"/>
          <ac:picMkLst>
            <pc:docMk/>
            <pc:sldMk cId="912244094" sldId="361"/>
            <ac:picMk id="5" creationId="{EAF9E454-B640-44FB-0500-0158E0B0FC2F}"/>
          </ac:picMkLst>
        </pc:picChg>
      </pc:sldChg>
      <pc:sldChg chg="modSp del mod">
        <pc:chgData name="Anil Yelam (c)" userId="a7913b91-6177-4dc4-97d9-0245b82b0dcd" providerId="ADAL" clId="{4285AC5D-DC85-D14E-B6B4-91F5A9ECF37C}" dt="2023-03-14T05:06:47.189" v="11017" actId="2696"/>
        <pc:sldMkLst>
          <pc:docMk/>
          <pc:sldMk cId="388003822" sldId="362"/>
        </pc:sldMkLst>
        <pc:spChg chg="mod">
          <ac:chgData name="Anil Yelam (c)" userId="a7913b91-6177-4dc4-97d9-0245b82b0dcd" providerId="ADAL" clId="{4285AC5D-DC85-D14E-B6B4-91F5A9ECF37C}" dt="2023-03-13T17:07:54.591" v="2148" actId="20577"/>
          <ac:spMkLst>
            <pc:docMk/>
            <pc:sldMk cId="388003822" sldId="362"/>
            <ac:spMk id="2" creationId="{6E303738-F7E5-E495-2D1C-3D3AAD27F5BF}"/>
          </ac:spMkLst>
        </pc:spChg>
        <pc:spChg chg="mod">
          <ac:chgData name="Anil Yelam (c)" userId="a7913b91-6177-4dc4-97d9-0245b82b0dcd" providerId="ADAL" clId="{4285AC5D-DC85-D14E-B6B4-91F5A9ECF37C}" dt="2023-03-14T00:58:18.761" v="8648" actId="20577"/>
          <ac:spMkLst>
            <pc:docMk/>
            <pc:sldMk cId="388003822" sldId="362"/>
            <ac:spMk id="3" creationId="{2F76A917-7FD0-568F-8066-259DEECF7063}"/>
          </ac:spMkLst>
        </pc:spChg>
      </pc:sldChg>
      <pc:sldChg chg="del">
        <pc:chgData name="Anil Yelam (c)" userId="a7913b91-6177-4dc4-97d9-0245b82b0dcd" providerId="ADAL" clId="{4285AC5D-DC85-D14E-B6B4-91F5A9ECF37C}" dt="2023-03-13T16:52:55.903" v="1487" actId="2696"/>
        <pc:sldMkLst>
          <pc:docMk/>
          <pc:sldMk cId="3049008267" sldId="364"/>
        </pc:sldMkLst>
      </pc:sldChg>
      <pc:sldChg chg="modSp del mod modNotesTx">
        <pc:chgData name="Anil Yelam (c)" userId="a7913b91-6177-4dc4-97d9-0245b82b0dcd" providerId="ADAL" clId="{4285AC5D-DC85-D14E-B6B4-91F5A9ECF37C}" dt="2023-03-13T20:58:41.524" v="5574" actId="2696"/>
        <pc:sldMkLst>
          <pc:docMk/>
          <pc:sldMk cId="3501333557" sldId="365"/>
        </pc:sldMkLst>
        <pc:spChg chg="mod">
          <ac:chgData name="Anil Yelam (c)" userId="a7913b91-6177-4dc4-97d9-0245b82b0dcd" providerId="ADAL" clId="{4285AC5D-DC85-D14E-B6B4-91F5A9ECF37C}" dt="2023-03-13T20:58:05.845" v="5478" actId="20577"/>
          <ac:spMkLst>
            <pc:docMk/>
            <pc:sldMk cId="3501333557" sldId="365"/>
            <ac:spMk id="2" creationId="{F79C5376-EC6C-875C-F596-A592AEC31455}"/>
          </ac:spMkLst>
        </pc:spChg>
      </pc:sldChg>
      <pc:sldChg chg="modSp mod">
        <pc:chgData name="Anil Yelam (c)" userId="a7913b91-6177-4dc4-97d9-0245b82b0dcd" providerId="ADAL" clId="{4285AC5D-DC85-D14E-B6B4-91F5A9ECF37C}" dt="2023-03-14T04:52:40.104" v="10968" actId="20577"/>
        <pc:sldMkLst>
          <pc:docMk/>
          <pc:sldMk cId="3315568891" sldId="366"/>
        </pc:sldMkLst>
        <pc:spChg chg="mod">
          <ac:chgData name="Anil Yelam (c)" userId="a7913b91-6177-4dc4-97d9-0245b82b0dcd" providerId="ADAL" clId="{4285AC5D-DC85-D14E-B6B4-91F5A9ECF37C}" dt="2023-03-14T04:51:39.668" v="10922" actId="20577"/>
          <ac:spMkLst>
            <pc:docMk/>
            <pc:sldMk cId="3315568891" sldId="366"/>
            <ac:spMk id="2" creationId="{5A9FFF9E-2A28-DC59-393B-EB17ED489128}"/>
          </ac:spMkLst>
        </pc:spChg>
        <pc:spChg chg="mod">
          <ac:chgData name="Anil Yelam (c)" userId="a7913b91-6177-4dc4-97d9-0245b82b0dcd" providerId="ADAL" clId="{4285AC5D-DC85-D14E-B6B4-91F5A9ECF37C}" dt="2023-03-14T04:52:40.104" v="10968" actId="20577"/>
          <ac:spMkLst>
            <pc:docMk/>
            <pc:sldMk cId="3315568891" sldId="366"/>
            <ac:spMk id="3" creationId="{EFDC9F69-5CB4-D912-0001-CEC230D3C058}"/>
          </ac:spMkLst>
        </pc:spChg>
      </pc:sldChg>
      <pc:sldChg chg="del">
        <pc:chgData name="Anil Yelam (c)" userId="a7913b91-6177-4dc4-97d9-0245b82b0dcd" providerId="ADAL" clId="{4285AC5D-DC85-D14E-B6B4-91F5A9ECF37C}" dt="2023-03-14T01:43:21.506" v="9354" actId="2696"/>
        <pc:sldMkLst>
          <pc:docMk/>
          <pc:sldMk cId="3010463959" sldId="368"/>
        </pc:sldMkLst>
      </pc:sldChg>
      <pc:sldChg chg="modSp mod">
        <pc:chgData name="Anil Yelam (c)" userId="a7913b91-6177-4dc4-97d9-0245b82b0dcd" providerId="ADAL" clId="{4285AC5D-DC85-D14E-B6B4-91F5A9ECF37C}" dt="2023-03-14T05:03:02.749" v="11012" actId="20577"/>
        <pc:sldMkLst>
          <pc:docMk/>
          <pc:sldMk cId="4168665342" sldId="369"/>
        </pc:sldMkLst>
        <pc:spChg chg="mod">
          <ac:chgData name="Anil Yelam (c)" userId="a7913b91-6177-4dc4-97d9-0245b82b0dcd" providerId="ADAL" clId="{4285AC5D-DC85-D14E-B6B4-91F5A9ECF37C}" dt="2023-03-14T05:03:02.749" v="11012" actId="20577"/>
          <ac:spMkLst>
            <pc:docMk/>
            <pc:sldMk cId="4168665342" sldId="369"/>
            <ac:spMk id="3" creationId="{989207CA-DF4C-691D-5307-EDF93B12C491}"/>
          </ac:spMkLst>
        </pc:spChg>
      </pc:sldChg>
      <pc:sldChg chg="modSp mod">
        <pc:chgData name="Anil Yelam (c)" userId="a7913b91-6177-4dc4-97d9-0245b82b0dcd" providerId="ADAL" clId="{4285AC5D-DC85-D14E-B6B4-91F5A9ECF37C}" dt="2023-03-14T01:31:55.140" v="9187" actId="20577"/>
        <pc:sldMkLst>
          <pc:docMk/>
          <pc:sldMk cId="2289792037" sldId="370"/>
        </pc:sldMkLst>
        <pc:spChg chg="mod">
          <ac:chgData name="Anil Yelam (c)" userId="a7913b91-6177-4dc4-97d9-0245b82b0dcd" providerId="ADAL" clId="{4285AC5D-DC85-D14E-B6B4-91F5A9ECF37C}" dt="2023-03-14T01:31:12.163" v="9185" actId="114"/>
          <ac:spMkLst>
            <pc:docMk/>
            <pc:sldMk cId="2289792037" sldId="370"/>
            <ac:spMk id="2" creationId="{6E303738-F7E5-E495-2D1C-3D3AAD27F5BF}"/>
          </ac:spMkLst>
        </pc:spChg>
        <pc:spChg chg="mod">
          <ac:chgData name="Anil Yelam (c)" userId="a7913b91-6177-4dc4-97d9-0245b82b0dcd" providerId="ADAL" clId="{4285AC5D-DC85-D14E-B6B4-91F5A9ECF37C}" dt="2023-03-14T01:31:55.140" v="9187" actId="20577"/>
          <ac:spMkLst>
            <pc:docMk/>
            <pc:sldMk cId="2289792037" sldId="370"/>
            <ac:spMk id="3" creationId="{2F76A917-7FD0-568F-8066-259DEECF7063}"/>
          </ac:spMkLst>
        </pc:spChg>
      </pc:sldChg>
      <pc:sldChg chg="addSp modSp mod">
        <pc:chgData name="Anil Yelam (c)" userId="a7913b91-6177-4dc4-97d9-0245b82b0dcd" providerId="ADAL" clId="{4285AC5D-DC85-D14E-B6B4-91F5A9ECF37C}" dt="2023-03-14T01:24:51.710" v="9112" actId="20577"/>
        <pc:sldMkLst>
          <pc:docMk/>
          <pc:sldMk cId="325026794" sldId="371"/>
        </pc:sldMkLst>
        <pc:spChg chg="mod">
          <ac:chgData name="Anil Yelam (c)" userId="a7913b91-6177-4dc4-97d9-0245b82b0dcd" providerId="ADAL" clId="{4285AC5D-DC85-D14E-B6B4-91F5A9ECF37C}" dt="2023-03-14T01:24:51.710" v="9112" actId="20577"/>
          <ac:spMkLst>
            <pc:docMk/>
            <pc:sldMk cId="325026794" sldId="371"/>
            <ac:spMk id="2" creationId="{C94571B0-7F15-8641-C7E4-BF896D6D0585}"/>
          </ac:spMkLst>
        </pc:spChg>
        <pc:spChg chg="add mod">
          <ac:chgData name="Anil Yelam (c)" userId="a7913b91-6177-4dc4-97d9-0245b82b0dcd" providerId="ADAL" clId="{4285AC5D-DC85-D14E-B6B4-91F5A9ECF37C}" dt="2023-03-13T16:35:55.808" v="433" actId="1076"/>
          <ac:spMkLst>
            <pc:docMk/>
            <pc:sldMk cId="325026794" sldId="371"/>
            <ac:spMk id="3" creationId="{AF86AB9E-315E-77CF-6D3E-EC9F80C601B2}"/>
          </ac:spMkLst>
        </pc:spChg>
        <pc:spChg chg="mod">
          <ac:chgData name="Anil Yelam (c)" userId="a7913b91-6177-4dc4-97d9-0245b82b0dcd" providerId="ADAL" clId="{4285AC5D-DC85-D14E-B6B4-91F5A9ECF37C}" dt="2023-03-14T00:41:37.123" v="8167" actId="14100"/>
          <ac:spMkLst>
            <pc:docMk/>
            <pc:sldMk cId="325026794" sldId="371"/>
            <ac:spMk id="25" creationId="{FA003C4B-69DE-1770-37A2-7EC14D141D92}"/>
          </ac:spMkLst>
        </pc:spChg>
        <pc:spChg chg="mod">
          <ac:chgData name="Anil Yelam (c)" userId="a7913b91-6177-4dc4-97d9-0245b82b0dcd" providerId="ADAL" clId="{4285AC5D-DC85-D14E-B6B4-91F5A9ECF37C}" dt="2023-03-13T16:52:30.542" v="1480" actId="113"/>
          <ac:spMkLst>
            <pc:docMk/>
            <pc:sldMk cId="325026794" sldId="371"/>
            <ac:spMk id="36" creationId="{E544CBDF-D33C-2EBA-11D7-9341AAD69F7D}"/>
          </ac:spMkLst>
        </pc:spChg>
        <pc:spChg chg="mod">
          <ac:chgData name="Anil Yelam (c)" userId="a7913b91-6177-4dc4-97d9-0245b82b0dcd" providerId="ADAL" clId="{4285AC5D-DC85-D14E-B6B4-91F5A9ECF37C}" dt="2023-03-13T16:52:28.242" v="1479" actId="113"/>
          <ac:spMkLst>
            <pc:docMk/>
            <pc:sldMk cId="325026794" sldId="371"/>
            <ac:spMk id="37" creationId="{E7FE8C17-887C-FE3B-7541-A1DBBB4DEA1C}"/>
          </ac:spMkLst>
        </pc:spChg>
        <pc:spChg chg="mod">
          <ac:chgData name="Anil Yelam (c)" userId="a7913b91-6177-4dc4-97d9-0245b82b0dcd" providerId="ADAL" clId="{4285AC5D-DC85-D14E-B6B4-91F5A9ECF37C}" dt="2023-03-13T16:52:43.077" v="1486" actId="20577"/>
          <ac:spMkLst>
            <pc:docMk/>
            <pc:sldMk cId="325026794" sldId="371"/>
            <ac:spMk id="40" creationId="{5871DB5A-CF3A-DAE8-56B0-1094C865AE9B}"/>
          </ac:spMkLst>
        </pc:spChg>
        <pc:spChg chg="mod">
          <ac:chgData name="Anil Yelam (c)" userId="a7913b91-6177-4dc4-97d9-0245b82b0dcd" providerId="ADAL" clId="{4285AC5D-DC85-D14E-B6B4-91F5A9ECF37C}" dt="2023-03-14T00:41:58.730" v="8181" actId="20577"/>
          <ac:spMkLst>
            <pc:docMk/>
            <pc:sldMk cId="325026794" sldId="371"/>
            <ac:spMk id="44" creationId="{B3BC6096-AE5D-0FEE-9BA9-9C4A34848CEB}"/>
          </ac:spMkLst>
        </pc:spChg>
        <pc:cxnChg chg="mod">
          <ac:chgData name="Anil Yelam (c)" userId="a7913b91-6177-4dc4-97d9-0245b82b0dcd" providerId="ADAL" clId="{4285AC5D-DC85-D14E-B6B4-91F5A9ECF37C}" dt="2023-03-13T16:52:04.702" v="1474" actId="692"/>
          <ac:cxnSpMkLst>
            <pc:docMk/>
            <pc:sldMk cId="325026794" sldId="371"/>
            <ac:cxnSpMk id="16" creationId="{7538B169-7D2E-DFCF-A40F-B6A4C4D2D83F}"/>
          </ac:cxnSpMkLst>
        </pc:cxnChg>
        <pc:cxnChg chg="mod">
          <ac:chgData name="Anil Yelam (c)" userId="a7913b91-6177-4dc4-97d9-0245b82b0dcd" providerId="ADAL" clId="{4285AC5D-DC85-D14E-B6B4-91F5A9ECF37C}" dt="2023-03-13T16:52:21.153" v="1478" actId="692"/>
          <ac:cxnSpMkLst>
            <pc:docMk/>
            <pc:sldMk cId="325026794" sldId="371"/>
            <ac:cxnSpMk id="24" creationId="{736E218B-610B-FE40-9C83-C0197220ED17}"/>
          </ac:cxnSpMkLst>
        </pc:cxnChg>
      </pc:sldChg>
      <pc:sldChg chg="modSp new del mod">
        <pc:chgData name="Anil Yelam (c)" userId="a7913b91-6177-4dc4-97d9-0245b82b0dcd" providerId="ADAL" clId="{4285AC5D-DC85-D14E-B6B4-91F5A9ECF37C}" dt="2023-03-13T20:58:02.700" v="5472" actId="2696"/>
        <pc:sldMkLst>
          <pc:docMk/>
          <pc:sldMk cId="3492736973" sldId="372"/>
        </pc:sldMkLst>
        <pc:spChg chg="mod">
          <ac:chgData name="Anil Yelam (c)" userId="a7913b91-6177-4dc4-97d9-0245b82b0dcd" providerId="ADAL" clId="{4285AC5D-DC85-D14E-B6B4-91F5A9ECF37C}" dt="2023-03-13T20:58:01.399" v="5471" actId="20577"/>
          <ac:spMkLst>
            <pc:docMk/>
            <pc:sldMk cId="3492736973" sldId="372"/>
            <ac:spMk id="2" creationId="{51BC883D-EFAE-49CE-A416-0B57FF4DDE69}"/>
          </ac:spMkLst>
        </pc:spChg>
      </pc:sldChg>
      <pc:sldChg chg="modSp new del mod ord">
        <pc:chgData name="Anil Yelam (c)" userId="a7913b91-6177-4dc4-97d9-0245b82b0dcd" providerId="ADAL" clId="{4285AC5D-DC85-D14E-B6B4-91F5A9ECF37C}" dt="2023-03-13T00:06:57.089" v="101" actId="2696"/>
        <pc:sldMkLst>
          <pc:docMk/>
          <pc:sldMk cId="3742580018" sldId="372"/>
        </pc:sldMkLst>
        <pc:spChg chg="mod">
          <ac:chgData name="Anil Yelam (c)" userId="a7913b91-6177-4dc4-97d9-0245b82b0dcd" providerId="ADAL" clId="{4285AC5D-DC85-D14E-B6B4-91F5A9ECF37C}" dt="2023-03-12T22:16:26.548" v="100" actId="20577"/>
          <ac:spMkLst>
            <pc:docMk/>
            <pc:sldMk cId="3742580018" sldId="372"/>
            <ac:spMk id="2" creationId="{CA414A84-66B1-B1FE-7D2E-D4446AC3ABF2}"/>
          </ac:spMkLst>
        </pc:spChg>
      </pc:sldChg>
      <pc:sldChg chg="addSp delSp modSp new del mod ord">
        <pc:chgData name="Anil Yelam (c)" userId="a7913b91-6177-4dc4-97d9-0245b82b0dcd" providerId="ADAL" clId="{4285AC5D-DC85-D14E-B6B4-91F5A9ECF37C}" dt="2023-03-14T01:01:29.377" v="8823" actId="2696"/>
        <pc:sldMkLst>
          <pc:docMk/>
          <pc:sldMk cId="994500096" sldId="373"/>
        </pc:sldMkLst>
        <pc:spChg chg="mod">
          <ac:chgData name="Anil Yelam (c)" userId="a7913b91-6177-4dc4-97d9-0245b82b0dcd" providerId="ADAL" clId="{4285AC5D-DC85-D14E-B6B4-91F5A9ECF37C}" dt="2023-03-13T20:28:16.099" v="3899" actId="20577"/>
          <ac:spMkLst>
            <pc:docMk/>
            <pc:sldMk cId="994500096" sldId="373"/>
            <ac:spMk id="2" creationId="{9DCC2E7C-D7A1-D605-D3BE-D652117886B5}"/>
          </ac:spMkLst>
        </pc:spChg>
        <pc:spChg chg="del">
          <ac:chgData name="Anil Yelam (c)" userId="a7913b91-6177-4dc4-97d9-0245b82b0dcd" providerId="ADAL" clId="{4285AC5D-DC85-D14E-B6B4-91F5A9ECF37C}" dt="2023-03-13T16:38:29.037" v="502" actId="3680"/>
          <ac:spMkLst>
            <pc:docMk/>
            <pc:sldMk cId="994500096" sldId="373"/>
            <ac:spMk id="3" creationId="{6ED6D0D9-1711-D69A-FA50-097FFE6C5FC9}"/>
          </ac:spMkLst>
        </pc:spChg>
        <pc:spChg chg="add mod">
          <ac:chgData name="Anil Yelam (c)" userId="a7913b91-6177-4dc4-97d9-0245b82b0dcd" providerId="ADAL" clId="{4285AC5D-DC85-D14E-B6B4-91F5A9ECF37C}" dt="2023-03-13T19:43:27.375" v="2502" actId="207"/>
          <ac:spMkLst>
            <pc:docMk/>
            <pc:sldMk cId="994500096" sldId="373"/>
            <ac:spMk id="6" creationId="{1E678992-728E-614A-DC0C-E5AACC074F2D}"/>
          </ac:spMkLst>
        </pc:spChg>
        <pc:graphicFrameChg chg="add mod ord modGraphic">
          <ac:chgData name="Anil Yelam (c)" userId="a7913b91-6177-4dc4-97d9-0245b82b0dcd" providerId="ADAL" clId="{4285AC5D-DC85-D14E-B6B4-91F5A9ECF37C}" dt="2023-03-13T19:42:37.605" v="2485" actId="113"/>
          <ac:graphicFrameMkLst>
            <pc:docMk/>
            <pc:sldMk cId="994500096" sldId="373"/>
            <ac:graphicFrameMk id="5" creationId="{B0C5D915-82CD-4B3B-208E-99B4D623A0B6}"/>
          </ac:graphicFrameMkLst>
        </pc:graphicFrameChg>
      </pc:sldChg>
      <pc:sldChg chg="addSp delSp modSp new del mod">
        <pc:chgData name="Anil Yelam (c)" userId="a7913b91-6177-4dc4-97d9-0245b82b0dcd" providerId="ADAL" clId="{4285AC5D-DC85-D14E-B6B4-91F5A9ECF37C}" dt="2023-03-14T01:02:36.757" v="8825" actId="2696"/>
        <pc:sldMkLst>
          <pc:docMk/>
          <pc:sldMk cId="376572236" sldId="374"/>
        </pc:sldMkLst>
        <pc:spChg chg="mod">
          <ac:chgData name="Anil Yelam (c)" userId="a7913b91-6177-4dc4-97d9-0245b82b0dcd" providerId="ADAL" clId="{4285AC5D-DC85-D14E-B6B4-91F5A9ECF37C}" dt="2023-03-13T20:39:44.291" v="4490" actId="20577"/>
          <ac:spMkLst>
            <pc:docMk/>
            <pc:sldMk cId="376572236" sldId="374"/>
            <ac:spMk id="2" creationId="{CBFC4B38-9ADF-384A-01E6-1575780CAE9F}"/>
          </ac:spMkLst>
        </pc:spChg>
        <pc:spChg chg="mod">
          <ac:chgData name="Anil Yelam (c)" userId="a7913b91-6177-4dc4-97d9-0245b82b0dcd" providerId="ADAL" clId="{4285AC5D-DC85-D14E-B6B4-91F5A9ECF37C}" dt="2023-03-14T01:02:24.021" v="8824" actId="14100"/>
          <ac:spMkLst>
            <pc:docMk/>
            <pc:sldMk cId="376572236" sldId="374"/>
            <ac:spMk id="3" creationId="{822BAA8A-684E-D42D-A980-4C90BAEE4DC5}"/>
          </ac:spMkLst>
        </pc:spChg>
        <pc:spChg chg="add del mod">
          <ac:chgData name="Anil Yelam (c)" userId="a7913b91-6177-4dc4-97d9-0245b82b0dcd" providerId="ADAL" clId="{4285AC5D-DC85-D14E-B6B4-91F5A9ECF37C}" dt="2023-03-14T00:46:00.804" v="8276" actId="478"/>
          <ac:spMkLst>
            <pc:docMk/>
            <pc:sldMk cId="376572236" sldId="374"/>
            <ac:spMk id="5" creationId="{C129AD31-465D-A6E4-BDC0-057DD11D05A8}"/>
          </ac:spMkLst>
        </pc:spChg>
      </pc:sldChg>
      <pc:sldChg chg="addSp delSp modSp new mod ord">
        <pc:chgData name="Anil Yelam (c)" userId="a7913b91-6177-4dc4-97d9-0245b82b0dcd" providerId="ADAL" clId="{4285AC5D-DC85-D14E-B6B4-91F5A9ECF37C}" dt="2023-03-14T01:24:00.770" v="9090" actId="20577"/>
        <pc:sldMkLst>
          <pc:docMk/>
          <pc:sldMk cId="2226563372" sldId="375"/>
        </pc:sldMkLst>
        <pc:spChg chg="mod">
          <ac:chgData name="Anil Yelam (c)" userId="a7913b91-6177-4dc4-97d9-0245b82b0dcd" providerId="ADAL" clId="{4285AC5D-DC85-D14E-B6B4-91F5A9ECF37C}" dt="2023-03-14T01:22:50.054" v="9059" actId="20577"/>
          <ac:spMkLst>
            <pc:docMk/>
            <pc:sldMk cId="2226563372" sldId="375"/>
            <ac:spMk id="2" creationId="{44EE2D53-89AC-84C1-C039-C3D62C0FAD1D}"/>
          </ac:spMkLst>
        </pc:spChg>
        <pc:spChg chg="mod">
          <ac:chgData name="Anil Yelam (c)" userId="a7913b91-6177-4dc4-97d9-0245b82b0dcd" providerId="ADAL" clId="{4285AC5D-DC85-D14E-B6B4-91F5A9ECF37C}" dt="2023-03-14T01:24:00.770" v="9090" actId="20577"/>
          <ac:spMkLst>
            <pc:docMk/>
            <pc:sldMk cId="2226563372" sldId="375"/>
            <ac:spMk id="3" creationId="{BE097567-C350-5DDE-5EFE-777884586A7E}"/>
          </ac:spMkLst>
        </pc:spChg>
        <pc:spChg chg="add mod">
          <ac:chgData name="Anil Yelam (c)" userId="a7913b91-6177-4dc4-97d9-0245b82b0dcd" providerId="ADAL" clId="{4285AC5D-DC85-D14E-B6B4-91F5A9ECF37C}" dt="2023-03-13T20:24:17.613" v="3706" actId="1076"/>
          <ac:spMkLst>
            <pc:docMk/>
            <pc:sldMk cId="2226563372" sldId="375"/>
            <ac:spMk id="6" creationId="{E85A43AD-A023-FC49-0DF8-017317EE5C0F}"/>
          </ac:spMkLst>
        </pc:spChg>
        <pc:picChg chg="add mod">
          <ac:chgData name="Anil Yelam (c)" userId="a7913b91-6177-4dc4-97d9-0245b82b0dcd" providerId="ADAL" clId="{4285AC5D-DC85-D14E-B6B4-91F5A9ECF37C}" dt="2023-03-13T20:26:14.265" v="3845" actId="1076"/>
          <ac:picMkLst>
            <pc:docMk/>
            <pc:sldMk cId="2226563372" sldId="375"/>
            <ac:picMk id="5" creationId="{3F6027F8-5452-B17C-5F71-BEDEFE496260}"/>
          </ac:picMkLst>
        </pc:picChg>
        <pc:picChg chg="add del mod">
          <ac:chgData name="Anil Yelam (c)" userId="a7913b91-6177-4dc4-97d9-0245b82b0dcd" providerId="ADAL" clId="{4285AC5D-DC85-D14E-B6B4-91F5A9ECF37C}" dt="2023-03-13T20:25:10.231" v="3731" actId="478"/>
          <ac:picMkLst>
            <pc:docMk/>
            <pc:sldMk cId="2226563372" sldId="375"/>
            <ac:picMk id="7" creationId="{7429CB17-1D40-E56E-5477-59D36CEFC35E}"/>
          </ac:picMkLst>
        </pc:picChg>
      </pc:sldChg>
      <pc:sldChg chg="addSp delSp modSp add mod ord">
        <pc:chgData name="Anil Yelam (c)" userId="a7913b91-6177-4dc4-97d9-0245b82b0dcd" providerId="ADAL" clId="{4285AC5D-DC85-D14E-B6B4-91F5A9ECF37C}" dt="2023-03-13T19:59:10.590" v="3026" actId="478"/>
        <pc:sldMkLst>
          <pc:docMk/>
          <pc:sldMk cId="3157763264" sldId="376"/>
        </pc:sldMkLst>
        <pc:spChg chg="mod">
          <ac:chgData name="Anil Yelam (c)" userId="a7913b91-6177-4dc4-97d9-0245b82b0dcd" providerId="ADAL" clId="{4285AC5D-DC85-D14E-B6B4-91F5A9ECF37C}" dt="2023-03-13T19:59:07.580" v="3025" actId="20577"/>
          <ac:spMkLst>
            <pc:docMk/>
            <pc:sldMk cId="3157763264" sldId="376"/>
            <ac:spMk id="3" creationId="{121EE208-E507-B75F-F390-636ABF7C3A89}"/>
          </ac:spMkLst>
        </pc:spChg>
        <pc:spChg chg="mod">
          <ac:chgData name="Anil Yelam (c)" userId="a7913b91-6177-4dc4-97d9-0245b82b0dcd" providerId="ADAL" clId="{4285AC5D-DC85-D14E-B6B4-91F5A9ECF37C}" dt="2023-03-13T19:44:17.004" v="2517" actId="692"/>
          <ac:spMkLst>
            <pc:docMk/>
            <pc:sldMk cId="3157763264" sldId="376"/>
            <ac:spMk id="11" creationId="{549711B1-DE4A-D0D7-E109-2EB41194A77E}"/>
          </ac:spMkLst>
        </pc:spChg>
        <pc:spChg chg="add del mod">
          <ac:chgData name="Anil Yelam (c)" userId="a7913b91-6177-4dc4-97d9-0245b82b0dcd" providerId="ADAL" clId="{4285AC5D-DC85-D14E-B6B4-91F5A9ECF37C}" dt="2023-03-13T19:59:10.590" v="3026" actId="478"/>
          <ac:spMkLst>
            <pc:docMk/>
            <pc:sldMk cId="3157763264" sldId="376"/>
            <ac:spMk id="12" creationId="{02D507F5-075A-AA02-859D-12675A4A2D5E}"/>
          </ac:spMkLst>
        </pc:spChg>
      </pc:sldChg>
      <pc:sldChg chg="modSp new del mod modShow">
        <pc:chgData name="Anil Yelam (c)" userId="a7913b91-6177-4dc4-97d9-0245b82b0dcd" providerId="ADAL" clId="{4285AC5D-DC85-D14E-B6B4-91F5A9ECF37C}" dt="2023-03-13T23:06:17.767" v="7272" actId="2696"/>
        <pc:sldMkLst>
          <pc:docMk/>
          <pc:sldMk cId="2431399427" sldId="377"/>
        </pc:sldMkLst>
        <pc:spChg chg="mod">
          <ac:chgData name="Anil Yelam (c)" userId="a7913b91-6177-4dc4-97d9-0245b82b0dcd" providerId="ADAL" clId="{4285AC5D-DC85-D14E-B6B4-91F5A9ECF37C}" dt="2023-03-13T20:58:14.488" v="5483" actId="20577"/>
          <ac:spMkLst>
            <pc:docMk/>
            <pc:sldMk cId="2431399427" sldId="377"/>
            <ac:spMk id="2" creationId="{E49BDA44-A299-79AF-7BE1-4DB757858EC7}"/>
          </ac:spMkLst>
        </pc:spChg>
        <pc:spChg chg="mod">
          <ac:chgData name="Anil Yelam (c)" userId="a7913b91-6177-4dc4-97d9-0245b82b0dcd" providerId="ADAL" clId="{4285AC5D-DC85-D14E-B6B4-91F5A9ECF37C}" dt="2023-03-13T20:58:35.844" v="5573" actId="20577"/>
          <ac:spMkLst>
            <pc:docMk/>
            <pc:sldMk cId="2431399427" sldId="377"/>
            <ac:spMk id="3" creationId="{02EAE77A-0112-E89E-BD64-AAE38701CEFF}"/>
          </ac:spMkLst>
        </pc:spChg>
      </pc:sldChg>
      <pc:sldChg chg="modSp add del mod">
        <pc:chgData name="Anil Yelam (c)" userId="a7913b91-6177-4dc4-97d9-0245b82b0dcd" providerId="ADAL" clId="{4285AC5D-DC85-D14E-B6B4-91F5A9ECF37C}" dt="2023-03-14T05:30:23.981" v="11041" actId="2696"/>
        <pc:sldMkLst>
          <pc:docMk/>
          <pc:sldMk cId="1572646702" sldId="378"/>
        </pc:sldMkLst>
        <pc:spChg chg="mod">
          <ac:chgData name="Anil Yelam (c)" userId="a7913b91-6177-4dc4-97d9-0245b82b0dcd" providerId="ADAL" clId="{4285AC5D-DC85-D14E-B6B4-91F5A9ECF37C}" dt="2023-03-13T22:49:02.479" v="6510" actId="20577"/>
          <ac:spMkLst>
            <pc:docMk/>
            <pc:sldMk cId="1572646702" sldId="378"/>
            <ac:spMk id="2" creationId="{9F01A8D8-E0C6-6472-D482-CD20D4CE14D2}"/>
          </ac:spMkLst>
        </pc:spChg>
        <pc:spChg chg="mod">
          <ac:chgData name="Anil Yelam (c)" userId="a7913b91-6177-4dc4-97d9-0245b82b0dcd" providerId="ADAL" clId="{4285AC5D-DC85-D14E-B6B4-91F5A9ECF37C}" dt="2023-03-14T00:10:28.443" v="7550" actId="20577"/>
          <ac:spMkLst>
            <pc:docMk/>
            <pc:sldMk cId="1572646702" sldId="378"/>
            <ac:spMk id="3" creationId="{7C7294C6-64EF-FEF8-C7C3-537ED7B82469}"/>
          </ac:spMkLst>
        </pc:spChg>
        <pc:spChg chg="mod">
          <ac:chgData name="Anil Yelam (c)" userId="a7913b91-6177-4dc4-97d9-0245b82b0dcd" providerId="ADAL" clId="{4285AC5D-DC85-D14E-B6B4-91F5A9ECF37C}" dt="2023-03-13T23:01:59.220" v="6970" actId="1076"/>
          <ac:spMkLst>
            <pc:docMk/>
            <pc:sldMk cId="1572646702" sldId="378"/>
            <ac:spMk id="54" creationId="{DEE0B6A7-704F-8047-1BC8-4DE6EFDDD910}"/>
          </ac:spMkLst>
        </pc:spChg>
        <pc:spChg chg="mod">
          <ac:chgData name="Anil Yelam (c)" userId="a7913b91-6177-4dc4-97d9-0245b82b0dcd" providerId="ADAL" clId="{4285AC5D-DC85-D14E-B6B4-91F5A9ECF37C}" dt="2023-03-13T23:01:59.220" v="6970" actId="1076"/>
          <ac:spMkLst>
            <pc:docMk/>
            <pc:sldMk cId="1572646702" sldId="378"/>
            <ac:spMk id="55" creationId="{80E79EBC-9B54-01AF-5DA0-6FB73108D077}"/>
          </ac:spMkLst>
        </pc:spChg>
      </pc:sldChg>
      <pc:sldChg chg="new del">
        <pc:chgData name="Anil Yelam (c)" userId="a7913b91-6177-4dc4-97d9-0245b82b0dcd" providerId="ADAL" clId="{4285AC5D-DC85-D14E-B6B4-91F5A9ECF37C}" dt="2023-03-13T23:00:11.485" v="6925" actId="2696"/>
        <pc:sldMkLst>
          <pc:docMk/>
          <pc:sldMk cId="3171620166" sldId="379"/>
        </pc:sldMkLst>
      </pc:sldChg>
      <pc:sldChg chg="add del ord">
        <pc:chgData name="Anil Yelam (c)" userId="a7913b91-6177-4dc4-97d9-0245b82b0dcd" providerId="ADAL" clId="{4285AC5D-DC85-D14E-B6B4-91F5A9ECF37C}" dt="2023-03-13T22:48:41.853" v="6481" actId="2696"/>
        <pc:sldMkLst>
          <pc:docMk/>
          <pc:sldMk cId="4260285297" sldId="380"/>
        </pc:sldMkLst>
      </pc:sldChg>
      <pc:sldChg chg="addSp delSp modSp add mod ord">
        <pc:chgData name="Anil Yelam (c)" userId="a7913b91-6177-4dc4-97d9-0245b82b0dcd" providerId="ADAL" clId="{4285AC5D-DC85-D14E-B6B4-91F5A9ECF37C}" dt="2023-03-14T02:51:45.741" v="10719" actId="14100"/>
        <pc:sldMkLst>
          <pc:docMk/>
          <pc:sldMk cId="100014112" sldId="381"/>
        </pc:sldMkLst>
        <pc:spChg chg="mod">
          <ac:chgData name="Anil Yelam (c)" userId="a7913b91-6177-4dc4-97d9-0245b82b0dcd" providerId="ADAL" clId="{4285AC5D-DC85-D14E-B6B4-91F5A9ECF37C}" dt="2023-03-14T02:47:49.585" v="10496" actId="20577"/>
          <ac:spMkLst>
            <pc:docMk/>
            <pc:sldMk cId="100014112" sldId="381"/>
            <ac:spMk id="2" creationId="{A1F00E48-AAE6-CB79-A4CE-574559BE0034}"/>
          </ac:spMkLst>
        </pc:spChg>
        <pc:spChg chg="del mod">
          <ac:chgData name="Anil Yelam (c)" userId="a7913b91-6177-4dc4-97d9-0245b82b0dcd" providerId="ADAL" clId="{4285AC5D-DC85-D14E-B6B4-91F5A9ECF37C}" dt="2023-03-13T23:05:56.341" v="7271" actId="478"/>
          <ac:spMkLst>
            <pc:docMk/>
            <pc:sldMk cId="100014112" sldId="381"/>
            <ac:spMk id="3" creationId="{D58FE5D6-5429-6383-2E47-21169122E75D}"/>
          </ac:spMkLst>
        </pc:spChg>
        <pc:spChg chg="add del mod">
          <ac:chgData name="Anil Yelam (c)" userId="a7913b91-6177-4dc4-97d9-0245b82b0dcd" providerId="ADAL" clId="{4285AC5D-DC85-D14E-B6B4-91F5A9ECF37C}" dt="2023-03-14T02:51:45.741" v="10719" actId="14100"/>
          <ac:spMkLst>
            <pc:docMk/>
            <pc:sldMk cId="100014112" sldId="381"/>
            <ac:spMk id="5" creationId="{543B90D0-2831-00E8-406D-727ECFDE1C07}"/>
          </ac:spMkLst>
        </pc:spChg>
        <pc:spChg chg="mod">
          <ac:chgData name="Anil Yelam (c)" userId="a7913b91-6177-4dc4-97d9-0245b82b0dcd" providerId="ADAL" clId="{4285AC5D-DC85-D14E-B6B4-91F5A9ECF37C}" dt="2023-03-14T02:50:13.609" v="10633" actId="1076"/>
          <ac:spMkLst>
            <pc:docMk/>
            <pc:sldMk cId="100014112" sldId="381"/>
            <ac:spMk id="6" creationId="{5301F483-5548-6EB7-D8D2-33DF88190EC2}"/>
          </ac:spMkLst>
        </pc:spChg>
        <pc:spChg chg="mod">
          <ac:chgData name="Anil Yelam (c)" userId="a7913b91-6177-4dc4-97d9-0245b82b0dcd" providerId="ADAL" clId="{4285AC5D-DC85-D14E-B6B4-91F5A9ECF37C}" dt="2023-03-14T02:49:19.687" v="10583" actId="20577"/>
          <ac:spMkLst>
            <pc:docMk/>
            <pc:sldMk cId="100014112" sldId="381"/>
            <ac:spMk id="8" creationId="{D0B91BC4-09EF-0F34-EA83-B60C79627A89}"/>
          </ac:spMkLst>
        </pc:spChg>
        <pc:spChg chg="del">
          <ac:chgData name="Anil Yelam (c)" userId="a7913b91-6177-4dc4-97d9-0245b82b0dcd" providerId="ADAL" clId="{4285AC5D-DC85-D14E-B6B4-91F5A9ECF37C}" dt="2023-03-14T02:49:16.788" v="10580" actId="478"/>
          <ac:spMkLst>
            <pc:docMk/>
            <pc:sldMk cId="100014112" sldId="381"/>
            <ac:spMk id="10" creationId="{99D49D92-0A28-AD9B-FE29-27B256D62215}"/>
          </ac:spMkLst>
        </pc:spChg>
        <pc:spChg chg="mod">
          <ac:chgData name="Anil Yelam (c)" userId="a7913b91-6177-4dc4-97d9-0245b82b0dcd" providerId="ADAL" clId="{4285AC5D-DC85-D14E-B6B4-91F5A9ECF37C}" dt="2023-03-14T02:50:22.958" v="10637" actId="1076"/>
          <ac:spMkLst>
            <pc:docMk/>
            <pc:sldMk cId="100014112" sldId="381"/>
            <ac:spMk id="14" creationId="{758C5974-DB93-BBE0-C947-8F337FA76053}"/>
          </ac:spMkLst>
        </pc:spChg>
        <pc:spChg chg="mod">
          <ac:chgData name="Anil Yelam (c)" userId="a7913b91-6177-4dc4-97d9-0245b82b0dcd" providerId="ADAL" clId="{4285AC5D-DC85-D14E-B6B4-91F5A9ECF37C}" dt="2023-03-14T02:50:41.366" v="10648" actId="20577"/>
          <ac:spMkLst>
            <pc:docMk/>
            <pc:sldMk cId="100014112" sldId="381"/>
            <ac:spMk id="25" creationId="{F391F816-233B-4E79-5F9F-CE6986CE3408}"/>
          </ac:spMkLst>
        </pc:spChg>
        <pc:cxnChg chg="del mod">
          <ac:chgData name="Anil Yelam (c)" userId="a7913b91-6177-4dc4-97d9-0245b82b0dcd" providerId="ADAL" clId="{4285AC5D-DC85-D14E-B6B4-91F5A9ECF37C}" dt="2023-03-14T02:49:18.289" v="10581" actId="478"/>
          <ac:cxnSpMkLst>
            <pc:docMk/>
            <pc:sldMk cId="100014112" sldId="381"/>
            <ac:cxnSpMk id="12" creationId="{66394078-11BD-267C-01F2-E7797C1069E7}"/>
          </ac:cxnSpMkLst>
        </pc:cxnChg>
        <pc:cxnChg chg="mod">
          <ac:chgData name="Anil Yelam (c)" userId="a7913b91-6177-4dc4-97d9-0245b82b0dcd" providerId="ADAL" clId="{4285AC5D-DC85-D14E-B6B4-91F5A9ECF37C}" dt="2023-03-14T02:50:20.478" v="10636" actId="1076"/>
          <ac:cxnSpMkLst>
            <pc:docMk/>
            <pc:sldMk cId="100014112" sldId="381"/>
            <ac:cxnSpMk id="15" creationId="{1767108D-066C-6D21-224F-2E28590DB30B}"/>
          </ac:cxnSpMkLst>
        </pc:cxnChg>
        <pc:cxnChg chg="mod">
          <ac:chgData name="Anil Yelam (c)" userId="a7913b91-6177-4dc4-97d9-0245b82b0dcd" providerId="ADAL" clId="{4285AC5D-DC85-D14E-B6B4-91F5A9ECF37C}" dt="2023-03-14T02:50:18.277" v="10635" actId="14100"/>
          <ac:cxnSpMkLst>
            <pc:docMk/>
            <pc:sldMk cId="100014112" sldId="381"/>
            <ac:cxnSpMk id="17" creationId="{01C05680-3239-BC65-79AF-2CE7B3E7329D}"/>
          </ac:cxnSpMkLst>
        </pc:cxnChg>
        <pc:cxnChg chg="mod">
          <ac:chgData name="Anil Yelam (c)" userId="a7913b91-6177-4dc4-97d9-0245b82b0dcd" providerId="ADAL" clId="{4285AC5D-DC85-D14E-B6B4-91F5A9ECF37C}" dt="2023-03-14T02:50:28.342" v="10638" actId="14100"/>
          <ac:cxnSpMkLst>
            <pc:docMk/>
            <pc:sldMk cId="100014112" sldId="381"/>
            <ac:cxnSpMk id="26" creationId="{89EC3C9F-5CCD-A43B-A771-22CDD286400A}"/>
          </ac:cxnSpMkLst>
        </pc:cxnChg>
      </pc:sldChg>
      <pc:sldChg chg="addSp delSp modSp add mod">
        <pc:chgData name="Anil Yelam (c)" userId="a7913b91-6177-4dc4-97d9-0245b82b0dcd" providerId="ADAL" clId="{4285AC5D-DC85-D14E-B6B4-91F5A9ECF37C}" dt="2023-03-14T05:04:38.458" v="11016" actId="20577"/>
        <pc:sldMkLst>
          <pc:docMk/>
          <pc:sldMk cId="952620389" sldId="382"/>
        </pc:sldMkLst>
        <pc:spChg chg="del">
          <ac:chgData name="Anil Yelam (c)" userId="a7913b91-6177-4dc4-97d9-0245b82b0dcd" providerId="ADAL" clId="{4285AC5D-DC85-D14E-B6B4-91F5A9ECF37C}" dt="2023-03-14T00:52:26.434" v="8475" actId="478"/>
          <ac:spMkLst>
            <pc:docMk/>
            <pc:sldMk cId="952620389" sldId="382"/>
            <ac:spMk id="6" creationId="{1E678992-728E-614A-DC0C-E5AACC074F2D}"/>
          </ac:spMkLst>
        </pc:spChg>
        <pc:spChg chg="add mod">
          <ac:chgData name="Anil Yelam (c)" userId="a7913b91-6177-4dc4-97d9-0245b82b0dcd" providerId="ADAL" clId="{4285AC5D-DC85-D14E-B6B4-91F5A9ECF37C}" dt="2023-03-14T05:04:38.458" v="11016" actId="20577"/>
          <ac:spMkLst>
            <pc:docMk/>
            <pc:sldMk cId="952620389" sldId="382"/>
            <ac:spMk id="7" creationId="{BA4A9CB8-4D18-F109-22BB-0F41EDCE84F4}"/>
          </ac:spMkLst>
        </pc:spChg>
        <pc:graphicFrameChg chg="del">
          <ac:chgData name="Anil Yelam (c)" userId="a7913b91-6177-4dc4-97d9-0245b82b0dcd" providerId="ADAL" clId="{4285AC5D-DC85-D14E-B6B4-91F5A9ECF37C}" dt="2023-03-14T00:42:44.168" v="8183" actId="478"/>
          <ac:graphicFrameMkLst>
            <pc:docMk/>
            <pc:sldMk cId="952620389" sldId="382"/>
            <ac:graphicFrameMk id="5" creationId="{B0C5D915-82CD-4B3B-208E-99B4D623A0B6}"/>
          </ac:graphicFrameMkLst>
        </pc:graphicFrameChg>
      </pc:sldChg>
      <pc:sldChg chg="modSp add mod ord">
        <pc:chgData name="Anil Yelam (c)" userId="a7913b91-6177-4dc4-97d9-0245b82b0dcd" providerId="ADAL" clId="{4285AC5D-DC85-D14E-B6B4-91F5A9ECF37C}" dt="2023-03-14T04:45:14.444" v="10857" actId="1076"/>
        <pc:sldMkLst>
          <pc:docMk/>
          <pc:sldMk cId="2188241722" sldId="383"/>
        </pc:sldMkLst>
        <pc:spChg chg="mod">
          <ac:chgData name="Anil Yelam (c)" userId="a7913b91-6177-4dc4-97d9-0245b82b0dcd" providerId="ADAL" clId="{4285AC5D-DC85-D14E-B6B4-91F5A9ECF37C}" dt="2023-03-14T04:45:14.444" v="10857" actId="1076"/>
          <ac:spMkLst>
            <pc:docMk/>
            <pc:sldMk cId="2188241722" sldId="383"/>
            <ac:spMk id="3" creationId="{D58FE5D6-5429-6383-2E47-21169122E75D}"/>
          </ac:spMkLst>
        </pc:spChg>
      </pc:sldChg>
      <pc:sldChg chg="addSp delSp modSp add mod">
        <pc:chgData name="Anil Yelam (c)" userId="a7913b91-6177-4dc4-97d9-0245b82b0dcd" providerId="ADAL" clId="{4285AC5D-DC85-D14E-B6B4-91F5A9ECF37C}" dt="2023-03-14T02:42:38.358" v="10184" actId="1038"/>
        <pc:sldMkLst>
          <pc:docMk/>
          <pc:sldMk cId="2723708527" sldId="384"/>
        </pc:sldMkLst>
        <pc:spChg chg="del">
          <ac:chgData name="Anil Yelam (c)" userId="a7913b91-6177-4dc4-97d9-0245b82b0dcd" providerId="ADAL" clId="{4285AC5D-DC85-D14E-B6B4-91F5A9ECF37C}" dt="2023-03-14T02:18:34.354" v="9473" actId="478"/>
          <ac:spMkLst>
            <pc:docMk/>
            <pc:sldMk cId="2723708527" sldId="384"/>
            <ac:spMk id="3" creationId="{7C7294C6-64EF-FEF8-C7C3-537ED7B82469}"/>
          </ac:spMkLst>
        </pc:spChg>
        <pc:spChg chg="add del mod">
          <ac:chgData name="Anil Yelam (c)" userId="a7913b91-6177-4dc4-97d9-0245b82b0dcd" providerId="ADAL" clId="{4285AC5D-DC85-D14E-B6B4-91F5A9ECF37C}" dt="2023-03-14T02:18:38.611" v="9474" actId="478"/>
          <ac:spMkLst>
            <pc:docMk/>
            <pc:sldMk cId="2723708527" sldId="384"/>
            <ac:spMk id="6" creationId="{C7F716AB-996E-1C11-B0E2-A29A8F78075D}"/>
          </ac:spMkLst>
        </pc:spChg>
        <pc:spChg chg="add mod">
          <ac:chgData name="Anil Yelam (c)" userId="a7913b91-6177-4dc4-97d9-0245b82b0dcd" providerId="ADAL" clId="{4285AC5D-DC85-D14E-B6B4-91F5A9ECF37C}" dt="2023-03-14T02:24:36.641" v="9742" actId="1076"/>
          <ac:spMkLst>
            <pc:docMk/>
            <pc:sldMk cId="2723708527" sldId="384"/>
            <ac:spMk id="7" creationId="{AFD60C86-CB51-066E-24DA-2E43F2EEAE64}"/>
          </ac:spMkLst>
        </pc:spChg>
        <pc:spChg chg="add mod">
          <ac:chgData name="Anil Yelam (c)" userId="a7913b91-6177-4dc4-97d9-0245b82b0dcd" providerId="ADAL" clId="{4285AC5D-DC85-D14E-B6B4-91F5A9ECF37C}" dt="2023-03-14T02:24:43.510" v="9761" actId="1038"/>
          <ac:spMkLst>
            <pc:docMk/>
            <pc:sldMk cId="2723708527" sldId="384"/>
            <ac:spMk id="8" creationId="{760BE75F-B9C3-BF47-D364-E496F7E55B6B}"/>
          </ac:spMkLst>
        </pc:spChg>
        <pc:spChg chg="add mod">
          <ac:chgData name="Anil Yelam (c)" userId="a7913b91-6177-4dc4-97d9-0245b82b0dcd" providerId="ADAL" clId="{4285AC5D-DC85-D14E-B6B4-91F5A9ECF37C}" dt="2023-03-14T02:30:41.668" v="9921" actId="1076"/>
          <ac:spMkLst>
            <pc:docMk/>
            <pc:sldMk cId="2723708527" sldId="384"/>
            <ac:spMk id="9" creationId="{C9236827-30CA-598D-4A24-C71F3BFB9310}"/>
          </ac:spMkLst>
        </pc:spChg>
        <pc:spChg chg="add del mod">
          <ac:chgData name="Anil Yelam (c)" userId="a7913b91-6177-4dc4-97d9-0245b82b0dcd" providerId="ADAL" clId="{4285AC5D-DC85-D14E-B6B4-91F5A9ECF37C}" dt="2023-03-14T02:23:28.476" v="9714" actId="478"/>
          <ac:spMkLst>
            <pc:docMk/>
            <pc:sldMk cId="2723708527" sldId="384"/>
            <ac:spMk id="10" creationId="{2B81ED19-602B-292E-50F3-1EC3E2371EED}"/>
          </ac:spMkLst>
        </pc:spChg>
        <pc:spChg chg="add mod">
          <ac:chgData name="Anil Yelam (c)" userId="a7913b91-6177-4dc4-97d9-0245b82b0dcd" providerId="ADAL" clId="{4285AC5D-DC85-D14E-B6B4-91F5A9ECF37C}" dt="2023-03-14T02:30:54.651" v="9924" actId="2085"/>
          <ac:spMkLst>
            <pc:docMk/>
            <pc:sldMk cId="2723708527" sldId="384"/>
            <ac:spMk id="11" creationId="{9B8DE140-8CF1-0213-38D8-756CAB49EC0F}"/>
          </ac:spMkLst>
        </pc:spChg>
        <pc:spChg chg="add mod">
          <ac:chgData name="Anil Yelam (c)" userId="a7913b91-6177-4dc4-97d9-0245b82b0dcd" providerId="ADAL" clId="{4285AC5D-DC85-D14E-B6B4-91F5A9ECF37C}" dt="2023-03-14T02:30:49.200" v="9923" actId="2085"/>
          <ac:spMkLst>
            <pc:docMk/>
            <pc:sldMk cId="2723708527" sldId="384"/>
            <ac:spMk id="12" creationId="{12CEA0ED-A125-DBFF-1B31-6D60127D21E3}"/>
          </ac:spMkLst>
        </pc:spChg>
        <pc:spChg chg="add del mod">
          <ac:chgData name="Anil Yelam (c)" userId="a7913b91-6177-4dc4-97d9-0245b82b0dcd" providerId="ADAL" clId="{4285AC5D-DC85-D14E-B6B4-91F5A9ECF37C}" dt="2023-03-14T02:26:50.432" v="9794"/>
          <ac:spMkLst>
            <pc:docMk/>
            <pc:sldMk cId="2723708527" sldId="384"/>
            <ac:spMk id="36" creationId="{44B67A26-A173-1181-4A5E-37DFD80A1A22}"/>
          </ac:spMkLst>
        </pc:spChg>
        <pc:spChg chg="add del mod">
          <ac:chgData name="Anil Yelam (c)" userId="a7913b91-6177-4dc4-97d9-0245b82b0dcd" providerId="ADAL" clId="{4285AC5D-DC85-D14E-B6B4-91F5A9ECF37C}" dt="2023-03-14T02:30:33.415" v="9920" actId="478"/>
          <ac:spMkLst>
            <pc:docMk/>
            <pc:sldMk cId="2723708527" sldId="384"/>
            <ac:spMk id="37" creationId="{A764A41C-07F4-AC45-0E91-9F8536DDAE39}"/>
          </ac:spMkLst>
        </pc:spChg>
        <pc:spChg chg="add mod">
          <ac:chgData name="Anil Yelam (c)" userId="a7913b91-6177-4dc4-97d9-0245b82b0dcd" providerId="ADAL" clId="{4285AC5D-DC85-D14E-B6B4-91F5A9ECF37C}" dt="2023-03-14T02:42:38.358" v="10184" actId="1038"/>
          <ac:spMkLst>
            <pc:docMk/>
            <pc:sldMk cId="2723708527" sldId="384"/>
            <ac:spMk id="40" creationId="{AE6F3DB8-F766-51E0-4FF9-4E53E96E13BC}"/>
          </ac:spMkLst>
        </pc:spChg>
        <pc:spChg chg="mod">
          <ac:chgData name="Anil Yelam (c)" userId="a7913b91-6177-4dc4-97d9-0245b82b0dcd" providerId="ADAL" clId="{4285AC5D-DC85-D14E-B6B4-91F5A9ECF37C}" dt="2023-03-14T02:24:23.744" v="9738" actId="1038"/>
          <ac:spMkLst>
            <pc:docMk/>
            <pc:sldMk cId="2723708527" sldId="384"/>
            <ac:spMk id="47" creationId="{92B9BC58-C88B-2BF1-163D-F0292AFE177D}"/>
          </ac:spMkLst>
        </pc:spChg>
        <pc:spChg chg="del">
          <ac:chgData name="Anil Yelam (c)" userId="a7913b91-6177-4dc4-97d9-0245b82b0dcd" providerId="ADAL" clId="{4285AC5D-DC85-D14E-B6B4-91F5A9ECF37C}" dt="2023-03-14T02:18:40.055" v="9475" actId="478"/>
          <ac:spMkLst>
            <pc:docMk/>
            <pc:sldMk cId="2723708527" sldId="384"/>
            <ac:spMk id="54" creationId="{DEE0B6A7-704F-8047-1BC8-4DE6EFDDD910}"/>
          </ac:spMkLst>
        </pc:spChg>
        <pc:spChg chg="del">
          <ac:chgData name="Anil Yelam (c)" userId="a7913b91-6177-4dc4-97d9-0245b82b0dcd" providerId="ADAL" clId="{4285AC5D-DC85-D14E-B6B4-91F5A9ECF37C}" dt="2023-03-14T02:18:34.354" v="9473" actId="478"/>
          <ac:spMkLst>
            <pc:docMk/>
            <pc:sldMk cId="2723708527" sldId="384"/>
            <ac:spMk id="55" creationId="{80E79EBC-9B54-01AF-5DA0-6FB73108D077}"/>
          </ac:spMkLst>
        </pc:spChg>
        <pc:cxnChg chg="add del mod">
          <ac:chgData name="Anil Yelam (c)" userId="a7913b91-6177-4dc4-97d9-0245b82b0dcd" providerId="ADAL" clId="{4285AC5D-DC85-D14E-B6B4-91F5A9ECF37C}" dt="2023-03-14T02:25:58.325" v="9782" actId="478"/>
          <ac:cxnSpMkLst>
            <pc:docMk/>
            <pc:sldMk cId="2723708527" sldId="384"/>
            <ac:cxnSpMk id="14" creationId="{013B46B6-78E5-42B3-80F8-48ED62C0F82E}"/>
          </ac:cxnSpMkLst>
        </pc:cxnChg>
        <pc:cxnChg chg="add del mod">
          <ac:chgData name="Anil Yelam (c)" userId="a7913b91-6177-4dc4-97d9-0245b82b0dcd" providerId="ADAL" clId="{4285AC5D-DC85-D14E-B6B4-91F5A9ECF37C}" dt="2023-03-14T02:25:25.274" v="9772" actId="478"/>
          <ac:cxnSpMkLst>
            <pc:docMk/>
            <pc:sldMk cId="2723708527" sldId="384"/>
            <ac:cxnSpMk id="16" creationId="{A2F603D7-0F48-6FA2-A935-118B918AC00A}"/>
          </ac:cxnSpMkLst>
        </pc:cxnChg>
        <pc:cxnChg chg="add del mod">
          <ac:chgData name="Anil Yelam (c)" userId="a7913b91-6177-4dc4-97d9-0245b82b0dcd" providerId="ADAL" clId="{4285AC5D-DC85-D14E-B6B4-91F5A9ECF37C}" dt="2023-03-14T02:24:53.610" v="9763"/>
          <ac:cxnSpMkLst>
            <pc:docMk/>
            <pc:sldMk cId="2723708527" sldId="384"/>
            <ac:cxnSpMk id="20" creationId="{F3D8DA46-FEDA-D702-2A93-790BF27D0E30}"/>
          </ac:cxnSpMkLst>
        </pc:cxnChg>
        <pc:cxnChg chg="add mod">
          <ac:chgData name="Anil Yelam (c)" userId="a7913b91-6177-4dc4-97d9-0245b82b0dcd" providerId="ADAL" clId="{4285AC5D-DC85-D14E-B6B4-91F5A9ECF37C}" dt="2023-03-14T02:26:34.787" v="9791" actId="14100"/>
          <ac:cxnSpMkLst>
            <pc:docMk/>
            <pc:sldMk cId="2723708527" sldId="384"/>
            <ac:cxnSpMk id="21" creationId="{658D0E46-9E6B-A5EF-7B59-E9E43E8319D6}"/>
          </ac:cxnSpMkLst>
        </pc:cxnChg>
        <pc:cxnChg chg="add mod">
          <ac:chgData name="Anil Yelam (c)" userId="a7913b91-6177-4dc4-97d9-0245b82b0dcd" providerId="ADAL" clId="{4285AC5D-DC85-D14E-B6B4-91F5A9ECF37C}" dt="2023-03-14T02:26:07.571" v="9785" actId="14100"/>
          <ac:cxnSpMkLst>
            <pc:docMk/>
            <pc:sldMk cId="2723708527" sldId="384"/>
            <ac:cxnSpMk id="22" creationId="{B421283F-A8D6-2546-96FA-7A5B7AAC70F5}"/>
          </ac:cxnSpMkLst>
        </pc:cxnChg>
        <pc:cxnChg chg="add mod">
          <ac:chgData name="Anil Yelam (c)" userId="a7913b91-6177-4dc4-97d9-0245b82b0dcd" providerId="ADAL" clId="{4285AC5D-DC85-D14E-B6B4-91F5A9ECF37C}" dt="2023-03-14T02:31:36.152" v="9928" actId="14100"/>
          <ac:cxnSpMkLst>
            <pc:docMk/>
            <pc:sldMk cId="2723708527" sldId="384"/>
            <ac:cxnSpMk id="23" creationId="{5E455A6E-7C9C-C039-15F8-0D13A7AAE8A5}"/>
          </ac:cxnSpMkLst>
        </pc:cxnChg>
        <pc:cxnChg chg="add mod">
          <ac:chgData name="Anil Yelam (c)" userId="a7913b91-6177-4dc4-97d9-0245b82b0dcd" providerId="ADAL" clId="{4285AC5D-DC85-D14E-B6B4-91F5A9ECF37C}" dt="2023-03-14T02:27:20.252" v="9829" actId="14100"/>
          <ac:cxnSpMkLst>
            <pc:docMk/>
            <pc:sldMk cId="2723708527" sldId="384"/>
            <ac:cxnSpMk id="24" creationId="{63F170E0-390E-236A-A3B9-F90277920021}"/>
          </ac:cxnSpMkLst>
        </pc:cxnChg>
        <pc:cxnChg chg="add del mod">
          <ac:chgData name="Anil Yelam (c)" userId="a7913b91-6177-4dc4-97d9-0245b82b0dcd" providerId="ADAL" clId="{4285AC5D-DC85-D14E-B6B4-91F5A9ECF37C}" dt="2023-03-14T02:42:20.877" v="10178" actId="478"/>
          <ac:cxnSpMkLst>
            <pc:docMk/>
            <pc:sldMk cId="2723708527" sldId="384"/>
            <ac:cxnSpMk id="27" creationId="{EE2436B2-06D2-5661-304C-7E903A527891}"/>
          </ac:cxnSpMkLst>
        </pc:cxnChg>
      </pc:sldChg>
      <pc:sldChg chg="addSp modSp add del mod">
        <pc:chgData name="Anil Yelam (c)" userId="a7913b91-6177-4dc4-97d9-0245b82b0dcd" providerId="ADAL" clId="{4285AC5D-DC85-D14E-B6B4-91F5A9ECF37C}" dt="2023-03-14T02:31:24.615" v="9927" actId="2696"/>
        <pc:sldMkLst>
          <pc:docMk/>
          <pc:sldMk cId="2289619240" sldId="385"/>
        </pc:sldMkLst>
        <pc:spChg chg="add mod">
          <ac:chgData name="Anil Yelam (c)" userId="a7913b91-6177-4dc4-97d9-0245b82b0dcd" providerId="ADAL" clId="{4285AC5D-DC85-D14E-B6B4-91F5A9ECF37C}" dt="2023-03-14T02:29:44.314" v="9919" actId="20577"/>
          <ac:spMkLst>
            <pc:docMk/>
            <pc:sldMk cId="2289619240" sldId="385"/>
            <ac:spMk id="6" creationId="{7D801396-4791-C8E2-129D-59442FF2C767}"/>
          </ac:spMkLst>
        </pc:spChg>
        <pc:spChg chg="mod">
          <ac:chgData name="Anil Yelam (c)" userId="a7913b91-6177-4dc4-97d9-0245b82b0dcd" providerId="ADAL" clId="{4285AC5D-DC85-D14E-B6B4-91F5A9ECF37C}" dt="2023-03-14T02:28:32.867" v="9863" actId="20577"/>
          <ac:spMkLst>
            <pc:docMk/>
            <pc:sldMk cId="2289619240" sldId="385"/>
            <ac:spMk id="7" creationId="{AFD60C86-CB51-066E-24DA-2E43F2EEAE64}"/>
          </ac:spMkLst>
        </pc:spChg>
        <pc:cxnChg chg="add mod">
          <ac:chgData name="Anil Yelam (c)" userId="a7913b91-6177-4dc4-97d9-0245b82b0dcd" providerId="ADAL" clId="{4285AC5D-DC85-D14E-B6B4-91F5A9ECF37C}" dt="2023-03-14T02:27:33.639" v="9832" actId="1076"/>
          <ac:cxnSpMkLst>
            <pc:docMk/>
            <pc:sldMk cId="2289619240" sldId="385"/>
            <ac:cxnSpMk id="3" creationId="{23137931-1722-391A-FC31-0150834EA634}"/>
          </ac:cxnSpMkLst>
        </pc:cxnChg>
        <pc:cxnChg chg="mod">
          <ac:chgData name="Anil Yelam (c)" userId="a7913b91-6177-4dc4-97d9-0245b82b0dcd" providerId="ADAL" clId="{4285AC5D-DC85-D14E-B6B4-91F5A9ECF37C}" dt="2023-03-14T02:28:29.186" v="9860" actId="14100"/>
          <ac:cxnSpMkLst>
            <pc:docMk/>
            <pc:sldMk cId="2289619240" sldId="385"/>
            <ac:cxnSpMk id="21" creationId="{658D0E46-9E6B-A5EF-7B59-E9E43E8319D6}"/>
          </ac:cxnSpMkLst>
        </pc:cxnChg>
      </pc:sldChg>
      <pc:sldChg chg="addSp delSp modSp add mod">
        <pc:chgData name="Anil Yelam (c)" userId="a7913b91-6177-4dc4-97d9-0245b82b0dcd" providerId="ADAL" clId="{4285AC5D-DC85-D14E-B6B4-91F5A9ECF37C}" dt="2023-03-14T05:49:32.489" v="11091" actId="122"/>
        <pc:sldMkLst>
          <pc:docMk/>
          <pc:sldMk cId="4114659550" sldId="386"/>
        </pc:sldMkLst>
        <pc:spChg chg="add mod">
          <ac:chgData name="Anil Yelam (c)" userId="a7913b91-6177-4dc4-97d9-0245b82b0dcd" providerId="ADAL" clId="{4285AC5D-DC85-D14E-B6B4-91F5A9ECF37C}" dt="2023-03-14T02:42:00.114" v="10176" actId="207"/>
          <ac:spMkLst>
            <pc:docMk/>
            <pc:sldMk cId="4114659550" sldId="386"/>
            <ac:spMk id="3" creationId="{792D25E1-9918-E544-5B09-6056D94ADDC2}"/>
          </ac:spMkLst>
        </pc:spChg>
        <pc:spChg chg="add del mod">
          <ac:chgData name="Anil Yelam (c)" userId="a7913b91-6177-4dc4-97d9-0245b82b0dcd" providerId="ADAL" clId="{4285AC5D-DC85-D14E-B6B4-91F5A9ECF37C}" dt="2023-03-14T02:32:30.443" v="9932" actId="478"/>
          <ac:spMkLst>
            <pc:docMk/>
            <pc:sldMk cId="4114659550" sldId="386"/>
            <ac:spMk id="6" creationId="{1D34C741-9F73-1140-A116-F15A9C6A85E6}"/>
          </ac:spMkLst>
        </pc:spChg>
        <pc:spChg chg="mod">
          <ac:chgData name="Anil Yelam (c)" userId="a7913b91-6177-4dc4-97d9-0245b82b0dcd" providerId="ADAL" clId="{4285AC5D-DC85-D14E-B6B4-91F5A9ECF37C}" dt="2023-03-14T05:49:02.806" v="11063" actId="1076"/>
          <ac:spMkLst>
            <pc:docMk/>
            <pc:sldMk cId="4114659550" sldId="386"/>
            <ac:spMk id="9" creationId="{C9236827-30CA-598D-4A24-C71F3BFB9310}"/>
          </ac:spMkLst>
        </pc:spChg>
        <pc:spChg chg="add mod">
          <ac:chgData name="Anil Yelam (c)" userId="a7913b91-6177-4dc4-97d9-0245b82b0dcd" providerId="ADAL" clId="{4285AC5D-DC85-D14E-B6B4-91F5A9ECF37C}" dt="2023-03-14T02:55:59.884" v="10838" actId="20577"/>
          <ac:spMkLst>
            <pc:docMk/>
            <pc:sldMk cId="4114659550" sldId="386"/>
            <ac:spMk id="15" creationId="{5962CBB1-9FF5-4143-5F3D-701143A6F1D3}"/>
          </ac:spMkLst>
        </pc:spChg>
        <pc:spChg chg="add del mod">
          <ac:chgData name="Anil Yelam (c)" userId="a7913b91-6177-4dc4-97d9-0245b82b0dcd" providerId="ADAL" clId="{4285AC5D-DC85-D14E-B6B4-91F5A9ECF37C}" dt="2023-03-14T02:42:46.449" v="10185" actId="478"/>
          <ac:spMkLst>
            <pc:docMk/>
            <pc:sldMk cId="4114659550" sldId="386"/>
            <ac:spMk id="16" creationId="{E2A6B14F-BFAC-F2C1-645F-E622E9CA18C1}"/>
          </ac:spMkLst>
        </pc:spChg>
        <pc:spChg chg="add mod">
          <ac:chgData name="Anil Yelam (c)" userId="a7913b91-6177-4dc4-97d9-0245b82b0dcd" providerId="ADAL" clId="{4285AC5D-DC85-D14E-B6B4-91F5A9ECF37C}" dt="2023-03-14T02:41:45.081" v="10173" actId="1076"/>
          <ac:spMkLst>
            <pc:docMk/>
            <pc:sldMk cId="4114659550" sldId="386"/>
            <ac:spMk id="17" creationId="{CCBCAAE8-D08C-CA6C-A689-A3D3783656A8}"/>
          </ac:spMkLst>
        </pc:spChg>
        <pc:spChg chg="add mod">
          <ac:chgData name="Anil Yelam (c)" userId="a7913b91-6177-4dc4-97d9-0245b82b0dcd" providerId="ADAL" clId="{4285AC5D-DC85-D14E-B6B4-91F5A9ECF37C}" dt="2023-03-14T02:42:46.963" v="10186"/>
          <ac:spMkLst>
            <pc:docMk/>
            <pc:sldMk cId="4114659550" sldId="386"/>
            <ac:spMk id="18" creationId="{AB79A69C-DFE0-9D44-40C1-84DBAAB276B5}"/>
          </ac:spMkLst>
        </pc:spChg>
        <pc:spChg chg="add mod">
          <ac:chgData name="Anil Yelam (c)" userId="a7913b91-6177-4dc4-97d9-0245b82b0dcd" providerId="ADAL" clId="{4285AC5D-DC85-D14E-B6B4-91F5A9ECF37C}" dt="2023-03-14T05:49:32.489" v="11091" actId="122"/>
          <ac:spMkLst>
            <pc:docMk/>
            <pc:sldMk cId="4114659550" sldId="386"/>
            <ac:spMk id="19" creationId="{8CC14A97-13CF-1DAF-C789-08D962151552}"/>
          </ac:spMkLst>
        </pc:spChg>
        <pc:cxnChg chg="add mod">
          <ac:chgData name="Anil Yelam (c)" userId="a7913b91-6177-4dc4-97d9-0245b82b0dcd" providerId="ADAL" clId="{4285AC5D-DC85-D14E-B6B4-91F5A9ECF37C}" dt="2023-03-14T02:31:22.352" v="9926"/>
          <ac:cxnSpMkLst>
            <pc:docMk/>
            <pc:sldMk cId="4114659550" sldId="386"/>
            <ac:cxnSpMk id="5" creationId="{7EE9DAB1-8FB0-F6C7-CA86-657D856646CA}"/>
          </ac:cxnSpMkLst>
        </pc:cxnChg>
        <pc:cxnChg chg="del mod">
          <ac:chgData name="Anil Yelam (c)" userId="a7913b91-6177-4dc4-97d9-0245b82b0dcd" providerId="ADAL" clId="{4285AC5D-DC85-D14E-B6B4-91F5A9ECF37C}" dt="2023-03-14T02:34:52.317" v="9960" actId="478"/>
          <ac:cxnSpMkLst>
            <pc:docMk/>
            <pc:sldMk cId="4114659550" sldId="386"/>
            <ac:cxnSpMk id="27" creationId="{EE2436B2-06D2-5661-304C-7E903A527891}"/>
          </ac:cxnSpMkLst>
        </pc:cxnChg>
      </pc:sldChg>
      <pc:sldChg chg="addSp modSp add mod ord">
        <pc:chgData name="Anil Yelam (c)" userId="a7913b91-6177-4dc4-97d9-0245b82b0dcd" providerId="ADAL" clId="{4285AC5D-DC85-D14E-B6B4-91F5A9ECF37C}" dt="2023-03-14T04:21:58.939" v="10841" actId="20577"/>
        <pc:sldMkLst>
          <pc:docMk/>
          <pc:sldMk cId="3651391551" sldId="387"/>
        </pc:sldMkLst>
        <pc:spChg chg="mod">
          <ac:chgData name="Anil Yelam (c)" userId="a7913b91-6177-4dc4-97d9-0245b82b0dcd" providerId="ADAL" clId="{4285AC5D-DC85-D14E-B6B4-91F5A9ECF37C}" dt="2023-03-14T02:43:15.103" v="10213" actId="207"/>
          <ac:spMkLst>
            <pc:docMk/>
            <pc:sldMk cId="3651391551" sldId="387"/>
            <ac:spMk id="2" creationId="{9F01A8D8-E0C6-6472-D482-CD20D4CE14D2}"/>
          </ac:spMkLst>
        </pc:spChg>
        <pc:spChg chg="mod">
          <ac:chgData name="Anil Yelam (c)" userId="a7913b91-6177-4dc4-97d9-0245b82b0dcd" providerId="ADAL" clId="{4285AC5D-DC85-D14E-B6B4-91F5A9ECF37C}" dt="2023-03-14T02:47:27.401" v="10468" actId="403"/>
          <ac:spMkLst>
            <pc:docMk/>
            <pc:sldMk cId="3651391551" sldId="387"/>
            <ac:spMk id="3" creationId="{792D25E1-9918-E544-5B09-6056D94ADDC2}"/>
          </ac:spMkLst>
        </pc:spChg>
        <pc:spChg chg="add mod">
          <ac:chgData name="Anil Yelam (c)" userId="a7913b91-6177-4dc4-97d9-0245b82b0dcd" providerId="ADAL" clId="{4285AC5D-DC85-D14E-B6B4-91F5A9ECF37C}" dt="2023-03-14T02:46:24.795" v="10449" actId="1076"/>
          <ac:spMkLst>
            <pc:docMk/>
            <pc:sldMk cId="3651391551" sldId="387"/>
            <ac:spMk id="6" creationId="{6B1D0F05-6B4E-62C2-8AE9-FF890249103B}"/>
          </ac:spMkLst>
        </pc:spChg>
        <pc:spChg chg="mod">
          <ac:chgData name="Anil Yelam (c)" userId="a7913b91-6177-4dc4-97d9-0245b82b0dcd" providerId="ADAL" clId="{4285AC5D-DC85-D14E-B6B4-91F5A9ECF37C}" dt="2023-03-14T02:43:19.279" v="10214" actId="1076"/>
          <ac:spMkLst>
            <pc:docMk/>
            <pc:sldMk cId="3651391551" sldId="387"/>
            <ac:spMk id="7" creationId="{AFD60C86-CB51-066E-24DA-2E43F2EEAE64}"/>
          </ac:spMkLst>
        </pc:spChg>
        <pc:spChg chg="add mod">
          <ac:chgData name="Anil Yelam (c)" userId="a7913b91-6177-4dc4-97d9-0245b82b0dcd" providerId="ADAL" clId="{4285AC5D-DC85-D14E-B6B4-91F5A9ECF37C}" dt="2023-03-14T04:21:58.939" v="10841" actId="20577"/>
          <ac:spMkLst>
            <pc:docMk/>
            <pc:sldMk cId="3651391551" sldId="387"/>
            <ac:spMk id="10" creationId="{815987AD-AC3B-2BB7-B43A-1BA7FFF49D65}"/>
          </ac:spMkLst>
        </pc:spChg>
        <pc:spChg chg="add mod">
          <ac:chgData name="Anil Yelam (c)" userId="a7913b91-6177-4dc4-97d9-0245b82b0dcd" providerId="ADAL" clId="{4285AC5D-DC85-D14E-B6B4-91F5A9ECF37C}" dt="2023-03-14T02:47:16.962" v="10465" actId="1076"/>
          <ac:spMkLst>
            <pc:docMk/>
            <pc:sldMk cId="3651391551" sldId="387"/>
            <ac:spMk id="13" creationId="{80273E92-CB2B-0BCC-1A4F-8DED49E8FA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9BEC4-1916-1549-A8F0-F3929FCB3D31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AB86E-F5FE-DC4C-8D8C-E0A2283B0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3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Similar ideas for memory tiering, like using other memory technologies, exist!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4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2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why this matters first?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6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why this matters first?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94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why this matters first?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1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why this matters first?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80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why this matters first?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34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02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why this matters first?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71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9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Moment for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faults are well-studied but mostly from a transparent angle</a:t>
            </a:r>
          </a:p>
          <a:p>
            <a:r>
              <a:rPr lang="en-US" dirty="0"/>
              <a:t>Break-down into 3 or 4 slides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30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added 2 hints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42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Fastswap somewhere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2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hinting for web service app?</a:t>
            </a:r>
          </a:p>
          <a:p>
            <a:r>
              <a:rPr lang="en-US" dirty="0"/>
              <a:t>A general version of prioritizing metadata and keeping it local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5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8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very specific…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5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Moment for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5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83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87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Moment for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19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8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faults are well-studied but mostly from a transparent angle</a:t>
            </a:r>
          </a:p>
          <a:p>
            <a:r>
              <a:rPr lang="en-US" dirty="0"/>
              <a:t>Break-down into 3 or 4 slides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71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5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faults are well-studied but mostly from a transparent angle</a:t>
            </a:r>
          </a:p>
          <a:p>
            <a:r>
              <a:rPr lang="en-US" dirty="0"/>
              <a:t>Break-down into 3 or 4 slides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9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6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faults are well-studied but mostly from a transparent angle</a:t>
            </a:r>
          </a:p>
          <a:p>
            <a:r>
              <a:rPr lang="en-US" dirty="0"/>
              <a:t>Break-down into 3 or 4 slides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2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9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Re-order</a:t>
            </a:r>
          </a:p>
          <a:p>
            <a:r>
              <a:rPr lang="en-US" dirty="0"/>
              <a:t>Correctness</a:t>
            </a:r>
          </a:p>
          <a:p>
            <a:r>
              <a:rPr lang="en-US" dirty="0" err="1"/>
              <a:t>Inremental</a:t>
            </a:r>
            <a:endParaRPr lang="en-US" dirty="0"/>
          </a:p>
          <a:p>
            <a:r>
              <a:rPr lang="en-US" dirty="0"/>
              <a:t>Bail early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5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idea: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AB86E-F5FE-DC4C-8D8C-E0A2283B01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8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1E07-CF19-B5ED-803F-A7CCD3746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EBCB3-65BB-43CB-4EBE-611F36C1D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CC3B8-8980-C5B6-1EBB-F57FE346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896E-9BE7-2A42-8BD7-705392C570B2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CF6B-CF3A-F64F-2C81-41C9B2C6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76E7E-E38E-329C-D8CE-AA5F9901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4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B528-F9FC-6BD3-262E-7A9499E6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9B281-5D8E-5427-012D-62778D7B3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4A3A9-7321-5E7C-3209-BA538F87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9984-5537-6F40-B77B-B55382D11D60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3D23-D03D-5318-0C84-574E1E50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BDBF-5D5C-8548-3D65-48F99577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7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B2AE8-F0BB-133F-7B3E-8478AC5CB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F03A4-E974-7534-5FFC-966882562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C244-7571-BC48-E5D5-2DCAA40D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CE05-46DB-7E41-8AAF-4A4EAAB201EC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51DE-8805-D204-2F2A-10B0D5D2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3CC89-6F29-EEBD-EF68-1E60B469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1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E8DF-9155-B9D8-8528-B912728E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7DCD-8FE8-C048-5F08-D4E75E6C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C2D9F-A305-89F9-C298-55EED3F7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A6FB-4B33-174A-B9E1-7C50BE36DBEF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438EC-800E-2E5C-A485-15432544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DF4E6-347F-9262-4F5B-C2134F72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0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6A02-9ED6-E70D-617D-190CF36CA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5F7C8-19E6-6B3E-548A-44C4043D1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B71D-5B86-2C88-94F5-CD90474C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4365-5FDD-1E4B-84C8-4F4A6D9C2A68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9ED8-1360-6864-CCB3-7489A119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C950-40E8-44BB-4436-6131F2A2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6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7BA8-1487-D1AD-8E38-FB354519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A1E2-9E4C-2917-233B-A7C4045B6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8C5E9-3726-594E-6E07-A6ACF68CA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C6E36-5DDF-F833-7C7B-9083E829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FEC1-955C-8542-AD8D-4416882AC661}" type="datetime1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ED95F-5FB0-EE2B-3A5A-FB5021F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1CDDD-4BA3-6D3F-A32A-0B3C6AA1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3476-AE48-0FA4-D00F-AB50AC4F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2B43-6287-10AB-B839-E0998364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2D2FE-C561-B8CF-54E1-2D248F2EE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02B2C-A8E9-B286-276C-33E054C04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2CCF4-759B-AF11-99B1-390358FBF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BD7D2-1A32-BE72-A69E-7668268B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7C413-82BD-5147-9B9C-03457E12A771}" type="datetime1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7CB51-3F3C-DA35-B841-BC56BCAA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C07FB4-3B13-3930-D9A9-17771DA9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7BB8-248C-7566-8695-13487A96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07BAD-A478-5D92-F93C-9BAB1674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F260-B5A1-AB45-B711-F999C07C952A}" type="datetime1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33E1AC-6B3C-97D6-2BC1-5125D2EC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A2EE5-D3BD-D7C8-1C14-698A7185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12B72-AEB4-56FA-6875-5E50DBDC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DB7F-B50A-4945-8F0B-D138AEAACECC}" type="datetime1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30792-191D-99C1-3391-087211443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7961A-515D-1E9F-737E-21652DE2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2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7D6BD-A717-9F23-062D-1629FD1C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B05E-EBBA-E265-EB73-A53358F3B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96E40-1FB4-C22F-D420-6533C72A6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9F705-D325-E339-0E47-1A5E6080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56F9-E196-2043-8D28-9445A4EB7379}" type="datetime1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81322-0DFB-FC33-E776-E6F21D74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DE169-D5F7-01D3-4496-C42A86DE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4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F8DF-694D-C440-58D8-1B1C735E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03A64-1538-19D7-FA8C-B19DB86E0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8639D-2D13-D149-4F0C-DA758AD40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80EFB-7250-880C-5246-5D087C76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4649-188C-CC4E-8305-95C56E1AFE46}" type="datetime1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2F368-6D8A-C0F8-A70C-22A591F4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CE2CE-1237-6B44-8658-D7DC6E12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16B4D-0448-6706-E148-20D43A93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01A5D-03B8-D423-0119-568616B48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7764-07A8-BAB7-0395-2F7AFE86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785F-E51F-3046-ACF3-2573EB3246C8}" type="datetime1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5E88-19D5-6345-C384-A04DFF0A7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AECA-3F9D-9FE3-1190-D8E7E5F8F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8983-7BF9-6942-A9DA-08E03757D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9358-3081-9A9E-BA67-83577BD77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259" y="1041400"/>
            <a:ext cx="9978587" cy="2387600"/>
          </a:xfrm>
        </p:spPr>
        <p:txBody>
          <a:bodyPr>
            <a:normAutofit/>
          </a:bodyPr>
          <a:lstStyle/>
          <a:p>
            <a:r>
              <a:rPr lang="en-US" dirty="0"/>
              <a:t>Page Fault Locality and the implications for Far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4633A-2FC4-DC02-18F6-C9B5B2FE0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1770"/>
            <a:ext cx="9144000" cy="1426029"/>
          </a:xfrm>
        </p:spPr>
        <p:txBody>
          <a:bodyPr/>
          <a:lstStyle/>
          <a:p>
            <a:r>
              <a:rPr lang="en-US" b="1" dirty="0"/>
              <a:t>Anil Yelam</a:t>
            </a:r>
          </a:p>
          <a:p>
            <a:r>
              <a:rPr lang="en-US" dirty="0"/>
              <a:t>(Thesis Proposal Exam)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48213-77D1-3EAB-C82C-1A839FC0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1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0E48-AAE6-CB79-A4CE-574559BE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transparency with </a:t>
            </a:r>
            <a:r>
              <a:rPr lang="en-US" sz="4400" dirty="0">
                <a:solidFill>
                  <a:schemeClr val="accent1"/>
                </a:solidFill>
              </a:rPr>
              <a:t>AIFM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E5D6-5429-6383-2E47-21169122E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38902" cy="4530726"/>
          </a:xfrm>
        </p:spPr>
        <p:txBody>
          <a:bodyPr>
            <a:normAutofit/>
          </a:bodyPr>
          <a:lstStyle/>
          <a:p>
            <a:r>
              <a:rPr lang="en-US" dirty="0"/>
              <a:t>Custom API to access far memory  </a:t>
            </a:r>
            <a:r>
              <a:rPr lang="en-US" dirty="0">
                <a:solidFill>
                  <a:srgbClr val="C00000"/>
                </a:solidFill>
              </a:rPr>
              <a:t>+  </a:t>
            </a:r>
            <a:r>
              <a:rPr lang="en-US" dirty="0"/>
              <a:t>User-space runtime to support the API</a:t>
            </a:r>
          </a:p>
          <a:p>
            <a:r>
              <a:rPr lang="en-US" dirty="0"/>
              <a:t>Applications </a:t>
            </a:r>
            <a:r>
              <a:rPr lang="en-US" i="1" dirty="0">
                <a:solidFill>
                  <a:schemeClr val="accent1"/>
                </a:solidFill>
              </a:rPr>
              <a:t>explicitly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request far memory in variable-sized objects</a:t>
            </a:r>
          </a:p>
          <a:p>
            <a:pPr lvl="1"/>
            <a:r>
              <a:rPr lang="en-US" i="1" dirty="0"/>
              <a:t>use the API to request and ensure local presence of an object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63AC6-72BC-4BF9-334C-F181CDA1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924E3D-CD51-A614-ECF1-905217B1724D}"/>
              </a:ext>
            </a:extLst>
          </p:cNvPr>
          <p:cNvSpPr/>
          <p:nvPr/>
        </p:nvSpPr>
        <p:spPr>
          <a:xfrm>
            <a:off x="7591691" y="2630293"/>
            <a:ext cx="1819435" cy="12561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151B44-B5AD-8A2B-D0CE-4BDDED0D747A}"/>
              </a:ext>
            </a:extLst>
          </p:cNvPr>
          <p:cNvSpPr/>
          <p:nvPr/>
        </p:nvSpPr>
        <p:spPr>
          <a:xfrm>
            <a:off x="7591692" y="4221804"/>
            <a:ext cx="1819435" cy="5430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BC9955-22EB-0465-C121-0F7FEDEED399}"/>
              </a:ext>
            </a:extLst>
          </p:cNvPr>
          <p:cNvSpPr/>
          <p:nvPr/>
        </p:nvSpPr>
        <p:spPr>
          <a:xfrm>
            <a:off x="10181689" y="2992548"/>
            <a:ext cx="1047964" cy="8938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Far Memory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00C0EF-3302-1D92-7AE4-ED85DE98A776}"/>
              </a:ext>
            </a:extLst>
          </p:cNvPr>
          <p:cNvCxnSpPr>
            <a:cxnSpLocks/>
          </p:cNvCxnSpPr>
          <p:nvPr/>
        </p:nvCxnSpPr>
        <p:spPr>
          <a:xfrm>
            <a:off x="9232238" y="3559250"/>
            <a:ext cx="949451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532C4F6-3116-1D42-9660-0CE46B1949DD}"/>
              </a:ext>
            </a:extLst>
          </p:cNvPr>
          <p:cNvSpPr/>
          <p:nvPr/>
        </p:nvSpPr>
        <p:spPr>
          <a:xfrm>
            <a:off x="7798085" y="3282200"/>
            <a:ext cx="1448657" cy="5541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E47CA3-6654-5DDE-DF17-ADE250E71D93}"/>
              </a:ext>
            </a:extLst>
          </p:cNvPr>
          <p:cNvCxnSpPr>
            <a:cxnSpLocks/>
          </p:cNvCxnSpPr>
          <p:nvPr/>
        </p:nvCxnSpPr>
        <p:spPr>
          <a:xfrm>
            <a:off x="7648653" y="3174583"/>
            <a:ext cx="170551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70EEB3-F9AB-6627-E207-ED6BAF2EE233}"/>
              </a:ext>
            </a:extLst>
          </p:cNvPr>
          <p:cNvCxnSpPr>
            <a:cxnSpLocks/>
          </p:cNvCxnSpPr>
          <p:nvPr/>
        </p:nvCxnSpPr>
        <p:spPr>
          <a:xfrm>
            <a:off x="7591691" y="4058291"/>
            <a:ext cx="3637962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24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A8D8-E0C6-6472-D482-CD20D4CE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>
                <a:solidFill>
                  <a:schemeClr val="accent1"/>
                </a:solidFill>
              </a:rPr>
              <a:t>AIFM</a:t>
            </a:r>
            <a:r>
              <a:rPr lang="en-US" dirty="0"/>
              <a:t> help?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245ED-92E9-73A7-B80C-2F3D7258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11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B9BC58-C88B-2BF1-163D-F0292AFE177D}"/>
              </a:ext>
            </a:extLst>
          </p:cNvPr>
          <p:cNvSpPr/>
          <p:nvPr/>
        </p:nvSpPr>
        <p:spPr>
          <a:xfrm>
            <a:off x="1929297" y="4572000"/>
            <a:ext cx="3876024" cy="472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60C86-CB51-066E-24DA-2E43F2EEAE64}"/>
              </a:ext>
            </a:extLst>
          </p:cNvPr>
          <p:cNvSpPr txBox="1"/>
          <p:nvPr/>
        </p:nvSpPr>
        <p:spPr>
          <a:xfrm>
            <a:off x="838200" y="1783129"/>
            <a:ext cx="557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Performance with far memory depends 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BE75F-B9C3-BF47-D364-E496F7E55B6B}"/>
              </a:ext>
            </a:extLst>
          </p:cNvPr>
          <p:cNvSpPr txBox="1"/>
          <p:nvPr/>
        </p:nvSpPr>
        <p:spPr>
          <a:xfrm>
            <a:off x="4214945" y="2350383"/>
            <a:ext cx="3059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Reducing far memory accesses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36827-30CA-598D-4A24-C71F3BFB9310}"/>
              </a:ext>
            </a:extLst>
          </p:cNvPr>
          <p:cNvSpPr txBox="1"/>
          <p:nvPr/>
        </p:nvSpPr>
        <p:spPr>
          <a:xfrm>
            <a:off x="8768407" y="2633399"/>
            <a:ext cx="2323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Hiding access latencies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DE140-8CF1-0213-38D8-756CAB49EC0F}"/>
              </a:ext>
            </a:extLst>
          </p:cNvPr>
          <p:cNvSpPr txBox="1"/>
          <p:nvPr/>
        </p:nvSpPr>
        <p:spPr>
          <a:xfrm>
            <a:off x="2784109" y="2842847"/>
            <a:ext cx="27460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Prefetching future accesses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EA0ED-A125-DBFF-1B31-6D60127D21E3}"/>
              </a:ext>
            </a:extLst>
          </p:cNvPr>
          <p:cNvSpPr txBox="1"/>
          <p:nvPr/>
        </p:nvSpPr>
        <p:spPr>
          <a:xfrm>
            <a:off x="5952880" y="2842847"/>
            <a:ext cx="23961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Reclaiming coldest data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8D0E46-9E6B-A5EF-7B59-E9E43E8319D6}"/>
              </a:ext>
            </a:extLst>
          </p:cNvPr>
          <p:cNvCxnSpPr>
            <a:cxnSpLocks/>
          </p:cNvCxnSpPr>
          <p:nvPr/>
        </p:nvCxnSpPr>
        <p:spPr>
          <a:xfrm>
            <a:off x="2672270" y="2359401"/>
            <a:ext cx="0" cy="4362074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21283F-A8D6-2546-96FA-7A5B7AAC70F5}"/>
              </a:ext>
            </a:extLst>
          </p:cNvPr>
          <p:cNvCxnSpPr>
            <a:cxnSpLocks/>
          </p:cNvCxnSpPr>
          <p:nvPr/>
        </p:nvCxnSpPr>
        <p:spPr>
          <a:xfrm>
            <a:off x="8506279" y="2350383"/>
            <a:ext cx="0" cy="4363795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455A6E-7C9C-C039-15F8-0D13A7AAE8A5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11353800" y="2350382"/>
            <a:ext cx="0" cy="4188531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F170E0-390E-236A-A3B9-F90277920021}"/>
              </a:ext>
            </a:extLst>
          </p:cNvPr>
          <p:cNvCxnSpPr>
            <a:cxnSpLocks/>
          </p:cNvCxnSpPr>
          <p:nvPr/>
        </p:nvCxnSpPr>
        <p:spPr>
          <a:xfrm>
            <a:off x="679646" y="3304512"/>
            <a:ext cx="11217828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2D25E1-9918-E544-5B09-6056D94ADDC2}"/>
              </a:ext>
            </a:extLst>
          </p:cNvPr>
          <p:cNvSpPr txBox="1"/>
          <p:nvPr/>
        </p:nvSpPr>
        <p:spPr>
          <a:xfrm>
            <a:off x="679646" y="3798316"/>
            <a:ext cx="1766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OS Paging-based systems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E9DAB1-8FB0-F6C7-CA86-657D856646CA}"/>
              </a:ext>
            </a:extLst>
          </p:cNvPr>
          <p:cNvCxnSpPr>
            <a:cxnSpLocks/>
          </p:cNvCxnSpPr>
          <p:nvPr/>
        </p:nvCxnSpPr>
        <p:spPr>
          <a:xfrm>
            <a:off x="595741" y="4802827"/>
            <a:ext cx="11217828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62CBB1-9FF5-4143-5F3D-701143A6F1D3}"/>
              </a:ext>
            </a:extLst>
          </p:cNvPr>
          <p:cNvSpPr txBox="1"/>
          <p:nvPr/>
        </p:nvSpPr>
        <p:spPr>
          <a:xfrm>
            <a:off x="3022409" y="3570359"/>
            <a:ext cx="50780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Coarse page access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Limited context around accesses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Adds overhead even when not useful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BCAAE8-D08C-CA6C-A689-A3D3783656A8}"/>
              </a:ext>
            </a:extLst>
          </p:cNvPr>
          <p:cNvSpPr txBox="1"/>
          <p:nvPr/>
        </p:nvSpPr>
        <p:spPr>
          <a:xfrm>
            <a:off x="8738601" y="3556337"/>
            <a:ext cx="2353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Inefficient due to kernel thread overheads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79A69C-DFE0-9D44-40C1-84DBAAB276B5}"/>
              </a:ext>
            </a:extLst>
          </p:cNvPr>
          <p:cNvSpPr txBox="1"/>
          <p:nvPr/>
        </p:nvSpPr>
        <p:spPr>
          <a:xfrm>
            <a:off x="5540828" y="27988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D0F05-6B4E-62C2-8AE9-FF890249103B}"/>
              </a:ext>
            </a:extLst>
          </p:cNvPr>
          <p:cNvSpPr txBox="1"/>
          <p:nvPr/>
        </p:nvSpPr>
        <p:spPr>
          <a:xfrm>
            <a:off x="616413" y="5275793"/>
            <a:ext cx="176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AIFM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987AD-AC3B-2BB7-B43A-1BA7FFF49D65}"/>
              </a:ext>
            </a:extLst>
          </p:cNvPr>
          <p:cNvSpPr txBox="1"/>
          <p:nvPr/>
        </p:nvSpPr>
        <p:spPr>
          <a:xfrm>
            <a:off x="3022408" y="5079831"/>
            <a:ext cx="50780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Custom API </a:t>
            </a:r>
            <a:r>
              <a:rPr lang="en-US" sz="2000" dirty="0"/>
              <a:t>allows: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rich access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application hinting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73E92-CB2B-0BCC-1A4F-8DED49E8FA90}"/>
              </a:ext>
            </a:extLst>
          </p:cNvPr>
          <p:cNvSpPr txBox="1"/>
          <p:nvPr/>
        </p:nvSpPr>
        <p:spPr>
          <a:xfrm>
            <a:off x="8768407" y="5233719"/>
            <a:ext cx="2353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Employs User-level threads</a:t>
            </a:r>
          </a:p>
        </p:txBody>
      </p:sp>
    </p:spTree>
    <p:extLst>
      <p:ext uri="{BB962C8B-B14F-4D97-AF65-F5344CB8AC3E}">
        <p14:creationId xmlns:p14="http://schemas.microsoft.com/office/powerpoint/2010/main" val="365139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0E48-AAE6-CB79-A4CE-574559BE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API call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63AC6-72BC-4BF9-334C-F181CDA1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1F483-5548-6EB7-D8D2-33DF88190EC2}"/>
              </a:ext>
            </a:extLst>
          </p:cNvPr>
          <p:cNvSpPr txBox="1"/>
          <p:nvPr/>
        </p:nvSpPr>
        <p:spPr>
          <a:xfrm>
            <a:off x="5834482" y="5037397"/>
            <a:ext cx="20064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400"/>
              </a:spcBef>
              <a:buNone/>
            </a:pPr>
            <a:r>
              <a:rPr lang="en-US" sz="1800" i="1" dirty="0"/>
              <a:t>Convey additional semantics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91BC4-09EF-0F34-EA83-B60C79627A89}"/>
              </a:ext>
            </a:extLst>
          </p:cNvPr>
          <p:cNvSpPr txBox="1"/>
          <p:nvPr/>
        </p:nvSpPr>
        <p:spPr>
          <a:xfrm>
            <a:off x="1691992" y="2841168"/>
            <a:ext cx="9661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400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 = get-local-pointer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(id, Temporary=True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Scope))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C5974-DB93-BBE0-C947-8F337FA76053}"/>
              </a:ext>
            </a:extLst>
          </p:cNvPr>
          <p:cNvSpPr txBox="1"/>
          <p:nvPr/>
        </p:nvSpPr>
        <p:spPr>
          <a:xfrm>
            <a:off x="8764620" y="5255071"/>
            <a:ext cx="25891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1800" i="1" dirty="0"/>
              <a:t>Tell how long you plan to use it (for correctness)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67108D-066C-6D21-224F-2E28590DB30B}"/>
              </a:ext>
            </a:extLst>
          </p:cNvPr>
          <p:cNvCxnSpPr>
            <a:cxnSpLocks/>
          </p:cNvCxnSpPr>
          <p:nvPr/>
        </p:nvCxnSpPr>
        <p:spPr>
          <a:xfrm flipV="1">
            <a:off x="9383942" y="3467743"/>
            <a:ext cx="0" cy="16558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C05680-3239-BC65-79AF-2CE7B3E7329D}"/>
              </a:ext>
            </a:extLst>
          </p:cNvPr>
          <p:cNvCxnSpPr>
            <a:cxnSpLocks/>
          </p:cNvCxnSpPr>
          <p:nvPr/>
        </p:nvCxnSpPr>
        <p:spPr>
          <a:xfrm flipV="1">
            <a:off x="6799686" y="3467743"/>
            <a:ext cx="0" cy="143115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91F816-233B-4E79-5F9F-CE6986CE3408}"/>
              </a:ext>
            </a:extLst>
          </p:cNvPr>
          <p:cNvSpPr txBox="1"/>
          <p:nvPr/>
        </p:nvSpPr>
        <p:spPr>
          <a:xfrm>
            <a:off x="1877597" y="4898898"/>
            <a:ext cx="3424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Passes c</a:t>
            </a:r>
            <a:r>
              <a:rPr lang="en-US" sz="1800" i="1" dirty="0"/>
              <a:t>ontrol to the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i="1" dirty="0"/>
              <a:t>Allows user-space threads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i="1" dirty="0"/>
              <a:t>Allows rich access tracking</a:t>
            </a:r>
          </a:p>
          <a:p>
            <a:pPr algn="ctr"/>
            <a:endParaRPr lang="en-US" sz="1800" i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EC3C9F-5CCD-A43B-A771-22CDD286400A}"/>
              </a:ext>
            </a:extLst>
          </p:cNvPr>
          <p:cNvCxnSpPr>
            <a:cxnSpLocks/>
          </p:cNvCxnSpPr>
          <p:nvPr/>
        </p:nvCxnSpPr>
        <p:spPr>
          <a:xfrm flipV="1">
            <a:off x="3590019" y="3494696"/>
            <a:ext cx="0" cy="132388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3B90D0-2831-00E8-406D-727ECFDE1C07}"/>
              </a:ext>
            </a:extLst>
          </p:cNvPr>
          <p:cNvSpPr txBox="1"/>
          <p:nvPr/>
        </p:nvSpPr>
        <p:spPr>
          <a:xfrm>
            <a:off x="838199" y="2079263"/>
            <a:ext cx="5110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API call to access far memory objects: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01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E9F1-4417-AC5E-598E-17DDD3F0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easy is it to port existing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5711-4207-04F6-3DE4-DE4285B58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Memcached:</a:t>
            </a:r>
          </a:p>
          <a:p>
            <a:pPr lvl="1"/>
            <a:r>
              <a:rPr lang="en-US" sz="2000" dirty="0"/>
              <a:t>Hash table buckets with linked list of items</a:t>
            </a:r>
          </a:p>
          <a:p>
            <a:pPr lvl="1"/>
            <a:r>
              <a:rPr lang="en-US" sz="2000" u="sng" dirty="0"/>
              <a:t>Most common code path</a:t>
            </a:r>
            <a:r>
              <a:rPr lang="en-US" sz="2000" dirty="0"/>
              <a:t>: Item search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B159-39AD-5D10-5C3E-C8C73BE2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92DBF-DE74-84A5-90FE-62B249FB6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62" y="3609162"/>
            <a:ext cx="4406677" cy="2468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4B8EA6-98AD-6EC5-CBC0-7A9A0893BD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825" y="3609162"/>
            <a:ext cx="4406678" cy="25678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0CB110-0E7D-4F6D-7E19-1B2BD691B5AC}"/>
              </a:ext>
            </a:extLst>
          </p:cNvPr>
          <p:cNvSpPr/>
          <p:nvPr/>
        </p:nvSpPr>
        <p:spPr>
          <a:xfrm>
            <a:off x="6600497" y="4181456"/>
            <a:ext cx="4406677" cy="339478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926BF-D2A0-3E6D-27B3-6ADBE169FED9}"/>
              </a:ext>
            </a:extLst>
          </p:cNvPr>
          <p:cNvSpPr/>
          <p:nvPr/>
        </p:nvSpPr>
        <p:spPr>
          <a:xfrm>
            <a:off x="6600496" y="5939831"/>
            <a:ext cx="4406677" cy="237132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8E143-FA77-2AB0-5E73-126F7A170A9F}"/>
              </a:ext>
            </a:extLst>
          </p:cNvPr>
          <p:cNvSpPr/>
          <p:nvPr/>
        </p:nvSpPr>
        <p:spPr>
          <a:xfrm>
            <a:off x="7941492" y="4496313"/>
            <a:ext cx="578069" cy="237132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9811F-F2F1-0BEC-65F6-89ACCD4C65F0}"/>
              </a:ext>
            </a:extLst>
          </p:cNvPr>
          <p:cNvSpPr txBox="1"/>
          <p:nvPr/>
        </p:nvSpPr>
        <p:spPr>
          <a:xfrm>
            <a:off x="9121359" y="2769017"/>
            <a:ext cx="1394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i="1" dirty="0"/>
              <a:t>Get object locally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88F1AF-A787-E3AF-7898-9E8F268F94CE}"/>
              </a:ext>
            </a:extLst>
          </p:cNvPr>
          <p:cNvCxnSpPr>
            <a:cxnSpLocks/>
          </p:cNvCxnSpPr>
          <p:nvPr/>
        </p:nvCxnSpPr>
        <p:spPr>
          <a:xfrm flipH="1">
            <a:off x="7798676" y="3254776"/>
            <a:ext cx="483476" cy="92668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C814D8-9C41-6C5B-689E-7F5C2948F665}"/>
              </a:ext>
            </a:extLst>
          </p:cNvPr>
          <p:cNvSpPr txBox="1"/>
          <p:nvPr/>
        </p:nvSpPr>
        <p:spPr>
          <a:xfrm>
            <a:off x="7722194" y="2950158"/>
            <a:ext cx="1394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i="1" dirty="0"/>
              <a:t>Assess scope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AD1C6A-A325-676A-A3CF-BDBF82AF9464}"/>
              </a:ext>
            </a:extLst>
          </p:cNvPr>
          <p:cNvCxnSpPr>
            <a:cxnSpLocks/>
          </p:cNvCxnSpPr>
          <p:nvPr/>
        </p:nvCxnSpPr>
        <p:spPr>
          <a:xfrm flipH="1">
            <a:off x="8951376" y="3411680"/>
            <a:ext cx="739162" cy="93415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479E7E-5227-4F75-ECB0-35574478387D}"/>
              </a:ext>
            </a:extLst>
          </p:cNvPr>
          <p:cNvSpPr txBox="1"/>
          <p:nvPr/>
        </p:nvSpPr>
        <p:spPr>
          <a:xfrm>
            <a:off x="10413867" y="2873137"/>
            <a:ext cx="1539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Replace all local instances</a:t>
            </a:r>
            <a:endParaRPr lang="en-US" sz="1800" i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846A0A-DDD5-052F-5D79-604393995FC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9377972" y="3470557"/>
            <a:ext cx="1546691" cy="121829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F03B500-3D7C-26F9-5E81-29DBEFD6693D}"/>
              </a:ext>
            </a:extLst>
          </p:cNvPr>
          <p:cNvSpPr/>
          <p:nvPr/>
        </p:nvSpPr>
        <p:spPr>
          <a:xfrm>
            <a:off x="7363423" y="5414892"/>
            <a:ext cx="578069" cy="237132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8EA924-17E8-A3EF-B73B-6FE74CE0DF47}"/>
              </a:ext>
            </a:extLst>
          </p:cNvPr>
          <p:cNvSpPr/>
          <p:nvPr/>
        </p:nvSpPr>
        <p:spPr>
          <a:xfrm>
            <a:off x="9088937" y="4688849"/>
            <a:ext cx="578069" cy="237132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DDC19BF-BC32-B473-3707-DB4F8AD2A85D}"/>
              </a:ext>
            </a:extLst>
          </p:cNvPr>
          <p:cNvSpPr/>
          <p:nvPr/>
        </p:nvSpPr>
        <p:spPr>
          <a:xfrm>
            <a:off x="5465379" y="4733446"/>
            <a:ext cx="893379" cy="470662"/>
          </a:xfrm>
          <a:prstGeom prst="rightArrow">
            <a:avLst>
              <a:gd name="adj1" fmla="val 49999"/>
              <a:gd name="adj2" fmla="val 70722"/>
            </a:avLst>
          </a:prstGeom>
          <a:solidFill>
            <a:schemeClr val="accent2">
              <a:lumMod val="75000"/>
            </a:schemeClr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857A-0131-14B7-AAA8-FC0CB316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easy is it to port existing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4EED-1236-A8B2-4E8D-1498C1D0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490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Memcached:</a:t>
            </a:r>
          </a:p>
          <a:p>
            <a:pPr lvl="1"/>
            <a:r>
              <a:rPr lang="en-US" sz="2000" dirty="0"/>
              <a:t>Hash table buckets with linked list of items</a:t>
            </a:r>
          </a:p>
          <a:p>
            <a:pPr lvl="1"/>
            <a:r>
              <a:rPr lang="en-US" sz="2000" u="sng" dirty="0"/>
              <a:t>Most common code path</a:t>
            </a:r>
            <a:r>
              <a:rPr lang="en-US" sz="2000" dirty="0"/>
              <a:t>: Item search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	 Far from the only far memory access location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	 At least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346 other code locations!</a:t>
            </a:r>
            <a:endParaRPr lang="en-US" sz="2000" u="sng" dirty="0">
              <a:solidFill>
                <a:schemeClr val="accent5">
                  <a:lumMod val="75000"/>
                </a:schemeClr>
              </a:solidFill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	 </a:t>
            </a:r>
            <a:r>
              <a:rPr lang="en-US" sz="2000" dirty="0">
                <a:solidFill>
                  <a:srgbClr val="7030A0"/>
                </a:solidFill>
                <a:sym typeface="Wingdings" pitchFamily="2" charset="2"/>
              </a:rPr>
              <a:t>However, this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7030A0"/>
                </a:solidFill>
                <a:sym typeface="Wingdings" pitchFamily="2" charset="2"/>
              </a:rPr>
              <a:t>one location covers 70% of all far accesses!</a:t>
            </a:r>
            <a:endParaRPr lang="en-US" sz="2000" u="sng" dirty="0">
              <a:solidFill>
                <a:srgbClr val="002060"/>
              </a:solidFill>
              <a:sym typeface="Wingdings" pitchFamily="2" charset="2"/>
            </a:endParaRPr>
          </a:p>
          <a:p>
            <a:pPr marL="457200" lvl="1" indent="0">
              <a:buNone/>
            </a:pPr>
            <a:endParaRPr lang="en-US" sz="2000" u="sng" dirty="0">
              <a:solidFill>
                <a:schemeClr val="accent5">
                  <a:lumMod val="75000"/>
                </a:schemeClr>
              </a:solidFill>
              <a:sym typeface="Wingdings" pitchFamily="2" charset="2"/>
            </a:endParaRPr>
          </a:p>
          <a:p>
            <a:pPr marL="457200" lvl="1" indent="0">
              <a:buNone/>
            </a:pPr>
            <a:endParaRPr lang="en-US" sz="2000" u="sng" dirty="0">
              <a:solidFill>
                <a:schemeClr val="accent5">
                  <a:lumMod val="75000"/>
                </a:schemeClr>
              </a:solidFill>
              <a:sym typeface="Wingdings" pitchFamily="2" charset="2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accent5">
                  <a:lumMod val="75000"/>
                </a:schemeClr>
              </a:solidFill>
              <a:sym typeface="Wingdings" pitchFamily="2" charset="2"/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9B3E1-3320-09DD-57EB-4DAC6BE9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83148-80F4-BD4B-AB2D-7196B039FA3A}"/>
              </a:ext>
            </a:extLst>
          </p:cNvPr>
          <p:cNvSpPr txBox="1"/>
          <p:nvPr/>
        </p:nvSpPr>
        <p:spPr>
          <a:xfrm>
            <a:off x="1310810" y="4430772"/>
            <a:ext cx="8471365" cy="2000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Challenges</a:t>
            </a:r>
            <a:endParaRPr lang="en-US" sz="3200" u="sng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Bugs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new code critical to correctness</a:t>
            </a: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Non-Incremental</a:t>
            </a:r>
            <a:r>
              <a:rPr lang="en-US" sz="3200" dirty="0"/>
              <a:t> </a:t>
            </a:r>
            <a:r>
              <a:rPr lang="en-US" dirty="0"/>
              <a:t>can’t annotate just the top one and leave the rest for later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Significant effort </a:t>
            </a:r>
            <a:r>
              <a:rPr lang="en-US" dirty="0"/>
              <a:t>check accesses and scopes at all these locations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58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857A-0131-14B7-AAA8-FC0CB316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less intrusive solution?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4EED-1236-A8B2-4E8D-1498C1D0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937"/>
            <a:ext cx="7972425" cy="412605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Q1: Is there “</a:t>
            </a:r>
            <a:r>
              <a:rPr lang="en-US" i="1" dirty="0">
                <a:sym typeface="Wingdings" pitchFamily="2" charset="2"/>
              </a:rPr>
              <a:t>hinting”</a:t>
            </a:r>
            <a:r>
              <a:rPr lang="en-US" dirty="0">
                <a:sym typeface="Wingdings" pitchFamily="2" charset="2"/>
              </a:rPr>
              <a:t> interface that is less-invasive?</a:t>
            </a:r>
            <a:endParaRPr lang="en-US" dirty="0">
              <a:solidFill>
                <a:schemeClr val="accent1"/>
              </a:solidFill>
              <a:sym typeface="Wingdings" pitchFamily="2" charset="2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Incremental</a:t>
            </a:r>
          </a:p>
          <a:p>
            <a:pPr lvl="1"/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Does not affect correctness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Q2: Is there a point to such an interface? Can we get away with annotating just a few locations?</a:t>
            </a:r>
          </a:p>
          <a:p>
            <a:pPr lvl="1"/>
            <a:r>
              <a:rPr lang="en-US" dirty="0">
                <a:sym typeface="Wingdings" pitchFamily="2" charset="2"/>
              </a:rPr>
              <a:t>For example, 95% of far memory accesses in Memcached occur at just 12 code locations</a:t>
            </a:r>
          </a:p>
          <a:p>
            <a:pPr lvl="1"/>
            <a:r>
              <a:rPr lang="en-US" i="1" dirty="0">
                <a:sym typeface="Wingdings" pitchFamily="2" charset="2"/>
              </a:rPr>
              <a:t>But how general is this observation?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9B3E1-3320-09DD-57EB-4DAC6BE9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6F74-85CD-7AEF-326A-D8012C8B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4F74-75A7-D6C0-E54A-8EEBB05B0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11971"/>
            <a:ext cx="9913883" cy="14294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By adding a</a:t>
            </a:r>
            <a:r>
              <a:rPr lang="en-US" sz="2400" dirty="0">
                <a:solidFill>
                  <a:srgbClr val="C00000"/>
                </a:solidFill>
              </a:rPr>
              <a:t> few hints </a:t>
            </a:r>
            <a:r>
              <a:rPr lang="en-US" sz="2400" dirty="0"/>
              <a:t>to the pager at major page faulting* locations in the code, for most applications, it is possible to reap the  </a:t>
            </a:r>
            <a:r>
              <a:rPr lang="en-US" sz="2400" dirty="0">
                <a:solidFill>
                  <a:srgbClr val="0070C0"/>
                </a:solidFill>
              </a:rPr>
              <a:t>performance benefits of app-guided paging policies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very low porting effort </a:t>
            </a:r>
            <a:r>
              <a:rPr lang="en-US" sz="2400" dirty="0"/>
              <a:t>on the part of programmer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7CA9C-935F-ED8A-295D-803C4F4A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8851E-0489-FE0E-740E-BCD30C37A127}"/>
              </a:ext>
            </a:extLst>
          </p:cNvPr>
          <p:cNvSpPr txBox="1"/>
          <p:nvPr/>
        </p:nvSpPr>
        <p:spPr>
          <a:xfrm>
            <a:off x="6656567" y="6136700"/>
            <a:ext cx="3444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600" dirty="0"/>
              <a:t>far memory accesses = page faults,</a:t>
            </a:r>
          </a:p>
          <a:p>
            <a:r>
              <a:rPr lang="en-US" sz="1600" dirty="0"/>
              <a:t>  in </a:t>
            </a:r>
            <a:r>
              <a:rPr lang="en-US" sz="1600" i="1" dirty="0"/>
              <a:t>transparent, paging-based </a:t>
            </a:r>
            <a:r>
              <a:rPr lang="en-US" sz="1600" dirty="0"/>
              <a:t>systems </a:t>
            </a:r>
          </a:p>
        </p:txBody>
      </p:sp>
    </p:spTree>
    <p:extLst>
      <p:ext uri="{BB962C8B-B14F-4D97-AF65-F5344CB8AC3E}">
        <p14:creationId xmlns:p14="http://schemas.microsoft.com/office/powerpoint/2010/main" val="166429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5465-E312-125F-65B4-A5FC00FF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work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8CA06A9-6AD9-01A2-1A8F-3958C6A15D1A}"/>
              </a:ext>
            </a:extLst>
          </p:cNvPr>
          <p:cNvSpPr/>
          <p:nvPr/>
        </p:nvSpPr>
        <p:spPr>
          <a:xfrm>
            <a:off x="2010888" y="2743201"/>
            <a:ext cx="4085112" cy="843148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Study on page faulting code behavior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B7898C-FDF3-4514-4FF5-E5E9F3677502}"/>
              </a:ext>
            </a:extLst>
          </p:cNvPr>
          <p:cNvSpPr/>
          <p:nvPr/>
        </p:nvSpPr>
        <p:spPr>
          <a:xfrm>
            <a:off x="6392884" y="2755077"/>
            <a:ext cx="4085112" cy="843148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Eden: A developer-friendly runtime for </a:t>
            </a:r>
            <a:r>
              <a:rPr lang="en-US" b="1" dirty="0"/>
              <a:t>network-based</a:t>
            </a:r>
            <a:r>
              <a:rPr lang="en-US" dirty="0"/>
              <a:t> far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4E35F-40D9-309B-B5F0-2D73D19EBAF3}"/>
              </a:ext>
            </a:extLst>
          </p:cNvPr>
          <p:cNvSpPr txBox="1"/>
          <p:nvPr/>
        </p:nvSpPr>
        <p:spPr>
          <a:xfrm>
            <a:off x="605642" y="3645726"/>
            <a:ext cx="171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Submitted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2185A0-C7CE-3199-E3C5-F18B3FBF1CE6}"/>
              </a:ext>
            </a:extLst>
          </p:cNvPr>
          <p:cNvCxnSpPr>
            <a:cxnSpLocks/>
          </p:cNvCxnSpPr>
          <p:nvPr/>
        </p:nvCxnSpPr>
        <p:spPr>
          <a:xfrm>
            <a:off x="605642" y="4085112"/>
            <a:ext cx="1060466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909CB0-26AB-C3F0-AA3E-FD9E0AF744CA}"/>
              </a:ext>
            </a:extLst>
          </p:cNvPr>
          <p:cNvSpPr txBox="1"/>
          <p:nvPr/>
        </p:nvSpPr>
        <p:spPr>
          <a:xfrm>
            <a:off x="605642" y="4124389"/>
            <a:ext cx="245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Ongoing/Proposed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49711B1-DE4A-D0D7-E109-2EB41194A77E}"/>
              </a:ext>
            </a:extLst>
          </p:cNvPr>
          <p:cNvSpPr/>
          <p:nvPr/>
        </p:nvSpPr>
        <p:spPr>
          <a:xfrm>
            <a:off x="2010888" y="4603976"/>
            <a:ext cx="4085112" cy="843148"/>
          </a:xfrm>
          <a:prstGeom prst="roundRect">
            <a:avLst/>
          </a:prstGeom>
          <a:ln w="254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Study on page faulting code behavior (</a:t>
            </a:r>
            <a:r>
              <a:rPr lang="en-US" b="1" dirty="0"/>
              <a:t>Contd</a:t>
            </a:r>
            <a:r>
              <a:rPr lang="en-US" dirty="0"/>
              <a:t>.)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8F0E17-399C-8973-9E8A-A949D819F14C}"/>
              </a:ext>
            </a:extLst>
          </p:cNvPr>
          <p:cNvSpPr/>
          <p:nvPr/>
        </p:nvSpPr>
        <p:spPr>
          <a:xfrm>
            <a:off x="6392884" y="4615852"/>
            <a:ext cx="4085112" cy="843148"/>
          </a:xfrm>
          <a:prstGeom prst="roundRect">
            <a:avLst/>
          </a:prstGeom>
          <a:ln w="254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Hints-based Runtime for</a:t>
            </a:r>
            <a:r>
              <a:rPr lang="en-US" b="1" dirty="0"/>
              <a:t> CXL-based </a:t>
            </a:r>
            <a:r>
              <a:rPr lang="en-US" dirty="0"/>
              <a:t>far memory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C187087-E089-2781-02E6-97244DB0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5465-E312-125F-65B4-A5FC00FF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work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8CA06A9-6AD9-01A2-1A8F-3958C6A15D1A}"/>
              </a:ext>
            </a:extLst>
          </p:cNvPr>
          <p:cNvSpPr/>
          <p:nvPr/>
        </p:nvSpPr>
        <p:spPr>
          <a:xfrm>
            <a:off x="2010888" y="2743201"/>
            <a:ext cx="4085112" cy="843148"/>
          </a:xfrm>
          <a:prstGeom prst="roundRect">
            <a:avLst/>
          </a:prstGeom>
          <a:ln w="50800"/>
          <a:effectLst>
            <a:glow rad="617341">
              <a:schemeClr val="accent1">
                <a:alpha val="51808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Study on page faulting code behavior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B7898C-FDF3-4514-4FF5-E5E9F3677502}"/>
              </a:ext>
            </a:extLst>
          </p:cNvPr>
          <p:cNvSpPr/>
          <p:nvPr/>
        </p:nvSpPr>
        <p:spPr>
          <a:xfrm>
            <a:off x="6392884" y="2755077"/>
            <a:ext cx="4085112" cy="843148"/>
          </a:xfrm>
          <a:prstGeom prst="round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Eden: A developer-friendly runtime for </a:t>
            </a:r>
            <a:r>
              <a:rPr lang="en-US" b="1" dirty="0"/>
              <a:t>network-based</a:t>
            </a:r>
            <a:r>
              <a:rPr lang="en-US" dirty="0"/>
              <a:t> far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4E35F-40D9-309B-B5F0-2D73D19EBAF3}"/>
              </a:ext>
            </a:extLst>
          </p:cNvPr>
          <p:cNvSpPr txBox="1"/>
          <p:nvPr/>
        </p:nvSpPr>
        <p:spPr>
          <a:xfrm>
            <a:off x="605642" y="3645726"/>
            <a:ext cx="171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Submitted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2185A0-C7CE-3199-E3C5-F18B3FBF1CE6}"/>
              </a:ext>
            </a:extLst>
          </p:cNvPr>
          <p:cNvCxnSpPr>
            <a:cxnSpLocks/>
          </p:cNvCxnSpPr>
          <p:nvPr/>
        </p:nvCxnSpPr>
        <p:spPr>
          <a:xfrm>
            <a:off x="605642" y="4085112"/>
            <a:ext cx="1060466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BD40500-2ED8-D6F9-13BC-3E4B8E816AF1}"/>
              </a:ext>
            </a:extLst>
          </p:cNvPr>
          <p:cNvSpPr txBox="1"/>
          <p:nvPr/>
        </p:nvSpPr>
        <p:spPr>
          <a:xfrm>
            <a:off x="605642" y="4124389"/>
            <a:ext cx="245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Ongoing/Proposed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2EB7B-FC36-9230-9E94-CB99052D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18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9F1081-4D22-52AD-7379-BEDF74F3906D}"/>
              </a:ext>
            </a:extLst>
          </p:cNvPr>
          <p:cNvSpPr/>
          <p:nvPr/>
        </p:nvSpPr>
        <p:spPr>
          <a:xfrm>
            <a:off x="2010888" y="4603976"/>
            <a:ext cx="4085112" cy="843148"/>
          </a:xfrm>
          <a:prstGeom prst="roundRect">
            <a:avLst/>
          </a:prstGeom>
          <a:ln w="254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Study on page faulting code behavior (</a:t>
            </a:r>
            <a:r>
              <a:rPr lang="en-US" b="1" dirty="0"/>
              <a:t>Contd</a:t>
            </a:r>
            <a:r>
              <a:rPr lang="en-US" dirty="0"/>
              <a:t>.)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FDFB9E5-972D-6B78-B16D-C9F2B41671BA}"/>
              </a:ext>
            </a:extLst>
          </p:cNvPr>
          <p:cNvSpPr/>
          <p:nvPr/>
        </p:nvSpPr>
        <p:spPr>
          <a:xfrm>
            <a:off x="6392884" y="4615852"/>
            <a:ext cx="4085112" cy="843148"/>
          </a:xfrm>
          <a:prstGeom prst="roundRect">
            <a:avLst/>
          </a:prstGeom>
          <a:ln w="254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Hints-based Runtime for</a:t>
            </a:r>
            <a:r>
              <a:rPr lang="en-US" b="1" dirty="0"/>
              <a:t> CXL-based </a:t>
            </a:r>
            <a:r>
              <a:rPr lang="en-US" dirty="0"/>
              <a:t>far memory</a:t>
            </a:r>
          </a:p>
        </p:txBody>
      </p:sp>
    </p:spTree>
    <p:extLst>
      <p:ext uri="{BB962C8B-B14F-4D97-AF65-F5344CB8AC3E}">
        <p14:creationId xmlns:p14="http://schemas.microsoft.com/office/powerpoint/2010/main" val="103210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9592-42C9-F1A7-9A78-0F5582AC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88D4B-136E-6926-9977-C9AD5C72F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5" b="3367"/>
          <a:stretch/>
        </p:blipFill>
        <p:spPr>
          <a:xfrm>
            <a:off x="674266" y="2123589"/>
            <a:ext cx="5862848" cy="2342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0A32C9-B993-A10F-3957-12C2F2BF47D6}"/>
              </a:ext>
            </a:extLst>
          </p:cNvPr>
          <p:cNvSpPr txBox="1"/>
          <p:nvPr/>
        </p:nvSpPr>
        <p:spPr>
          <a:xfrm>
            <a:off x="6960749" y="2263570"/>
            <a:ext cx="491539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/>
              <a:t>We wrote the </a:t>
            </a:r>
            <a:r>
              <a:rPr lang="en-US" sz="3200" i="1" dirty="0" err="1">
                <a:solidFill>
                  <a:srgbClr val="0070C0"/>
                </a:solidFill>
              </a:rPr>
              <a:t>fltrace</a:t>
            </a:r>
            <a:r>
              <a:rPr lang="en-US" sz="3200" dirty="0"/>
              <a:t>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Measures max working 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Restricts memory to a fraction of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Obtains stack traces at all faults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Looks up code locations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CFA01C-7790-AF48-C84C-9EDC10BA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F25FD-68CE-7189-B762-27DD37B665E5}"/>
              </a:ext>
            </a:extLst>
          </p:cNvPr>
          <p:cNvSpPr txBox="1"/>
          <p:nvPr/>
        </p:nvSpPr>
        <p:spPr>
          <a:xfrm>
            <a:off x="2596055" y="4729655"/>
            <a:ext cx="176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</a:rPr>
              <a:t>Applications</a:t>
            </a: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8E4ED-162D-6A67-165A-77FE72BB05D5}"/>
              </a:ext>
            </a:extLst>
          </p:cNvPr>
          <p:cNvSpPr txBox="1"/>
          <p:nvPr/>
        </p:nvSpPr>
        <p:spPr>
          <a:xfrm>
            <a:off x="8599151" y="472965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accent2">
                    <a:lumMod val="75000"/>
                  </a:schemeClr>
                </a:solidFill>
              </a:rPr>
              <a:t>Mechanism</a:t>
            </a: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2779-37AE-7B95-0A5B-9A2C095E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701F-1805-26D2-CB96-472EDA8D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86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Efficiently complementing a server’s memory with “</a:t>
            </a:r>
            <a:r>
              <a:rPr lang="en-US" sz="2400" i="1" dirty="0"/>
              <a:t>far memory</a:t>
            </a:r>
            <a:r>
              <a:rPr lang="en-US" sz="2400" dirty="0"/>
              <a:t>” i.e., memory from other servers:</a:t>
            </a:r>
          </a:p>
          <a:p>
            <a:r>
              <a:rPr lang="en-US" sz="2400" dirty="0"/>
              <a:t>Increases effective server capacity</a:t>
            </a:r>
          </a:p>
          <a:p>
            <a:r>
              <a:rPr lang="en-US" sz="2400" dirty="0"/>
              <a:t>Reduces memory stranding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Traditionally, the interconnect is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Ethernet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but faster ones like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CXL </a:t>
            </a:r>
            <a:r>
              <a:rPr lang="en-US" sz="2400" dirty="0"/>
              <a:t>are coming up.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F69D1-5CC5-E89C-1522-0818ECA7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60C6BE-9949-10F7-66F3-DF09B0A03780}"/>
              </a:ext>
            </a:extLst>
          </p:cNvPr>
          <p:cNvSpPr/>
          <p:nvPr/>
        </p:nvSpPr>
        <p:spPr>
          <a:xfrm>
            <a:off x="7720416" y="2097911"/>
            <a:ext cx="492302" cy="21575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04CF6B-E1B1-3499-F49A-0526EFC782DB}"/>
              </a:ext>
            </a:extLst>
          </p:cNvPr>
          <p:cNvSpPr/>
          <p:nvPr/>
        </p:nvSpPr>
        <p:spPr>
          <a:xfrm>
            <a:off x="8212718" y="2097910"/>
            <a:ext cx="492302" cy="21575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4E24A-2B1D-CA24-F5C3-04C83E350FD2}"/>
              </a:ext>
            </a:extLst>
          </p:cNvPr>
          <p:cNvSpPr/>
          <p:nvPr/>
        </p:nvSpPr>
        <p:spPr>
          <a:xfrm>
            <a:off x="7717606" y="2313667"/>
            <a:ext cx="492302" cy="21575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94C8D6-533C-D73A-6E2D-35BC2E9DCBCF}"/>
              </a:ext>
            </a:extLst>
          </p:cNvPr>
          <p:cNvSpPr/>
          <p:nvPr/>
        </p:nvSpPr>
        <p:spPr>
          <a:xfrm>
            <a:off x="8212718" y="2313667"/>
            <a:ext cx="492302" cy="21575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C93CF-9760-B277-6AC0-25DB7CC23D25}"/>
              </a:ext>
            </a:extLst>
          </p:cNvPr>
          <p:cNvSpPr/>
          <p:nvPr/>
        </p:nvSpPr>
        <p:spPr>
          <a:xfrm>
            <a:off x="7514076" y="2621893"/>
            <a:ext cx="791109" cy="7012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Machine Private 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8F0AA-383E-EBD8-E3A3-E49BE11C1A12}"/>
              </a:ext>
            </a:extLst>
          </p:cNvPr>
          <p:cNvSpPr/>
          <p:nvPr/>
        </p:nvSpPr>
        <p:spPr>
          <a:xfrm>
            <a:off x="8305185" y="2621892"/>
            <a:ext cx="600555" cy="7012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Cluster Shared RAM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7079494-B999-5FDD-EAA6-BEE0CF3FD618}"/>
              </a:ext>
            </a:extLst>
          </p:cNvPr>
          <p:cNvSpPr/>
          <p:nvPr/>
        </p:nvSpPr>
        <p:spPr>
          <a:xfrm>
            <a:off x="7408524" y="1943799"/>
            <a:ext cx="1602768" cy="1487184"/>
          </a:xfrm>
          <a:prstGeom prst="roundRect">
            <a:avLst>
              <a:gd name="adj" fmla="val 125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70984C-1632-8917-9512-403E7DBF383F}"/>
              </a:ext>
            </a:extLst>
          </p:cNvPr>
          <p:cNvSpPr/>
          <p:nvPr/>
        </p:nvSpPr>
        <p:spPr>
          <a:xfrm rot="5400000">
            <a:off x="9356020" y="1587973"/>
            <a:ext cx="348353" cy="4243347"/>
          </a:xfrm>
          <a:prstGeom prst="rect">
            <a:avLst/>
          </a:prstGeom>
          <a:noFill/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Fast Interconnect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A1F7FD-CB04-AA97-7D26-91949B9D6618}"/>
              </a:ext>
            </a:extLst>
          </p:cNvPr>
          <p:cNvSpPr/>
          <p:nvPr/>
        </p:nvSpPr>
        <p:spPr>
          <a:xfrm>
            <a:off x="8263139" y="3436762"/>
            <a:ext cx="105552" cy="982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F83ACA-3B3F-47D9-7CEC-8359B7FA0D22}"/>
              </a:ext>
            </a:extLst>
          </p:cNvPr>
          <p:cNvSpPr/>
          <p:nvPr/>
        </p:nvSpPr>
        <p:spPr>
          <a:xfrm flipH="1">
            <a:off x="8104356" y="3429651"/>
            <a:ext cx="105552" cy="982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8A20C6-520D-5369-88AA-EC5A1B738A45}"/>
              </a:ext>
            </a:extLst>
          </p:cNvPr>
          <p:cNvSpPr/>
          <p:nvPr/>
        </p:nvSpPr>
        <p:spPr>
          <a:xfrm>
            <a:off x="9535198" y="2103690"/>
            <a:ext cx="492302" cy="21575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9AE8CE-0384-4903-1954-5BD6F81A4153}"/>
              </a:ext>
            </a:extLst>
          </p:cNvPr>
          <p:cNvSpPr/>
          <p:nvPr/>
        </p:nvSpPr>
        <p:spPr>
          <a:xfrm>
            <a:off x="10027500" y="2103689"/>
            <a:ext cx="492302" cy="21575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D6DB23-113D-B67F-3490-6486AF850876}"/>
              </a:ext>
            </a:extLst>
          </p:cNvPr>
          <p:cNvSpPr/>
          <p:nvPr/>
        </p:nvSpPr>
        <p:spPr>
          <a:xfrm>
            <a:off x="9532388" y="2319446"/>
            <a:ext cx="492302" cy="21575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503CCE-1F64-073B-61E3-FBE34E3B93D9}"/>
              </a:ext>
            </a:extLst>
          </p:cNvPr>
          <p:cNvSpPr/>
          <p:nvPr/>
        </p:nvSpPr>
        <p:spPr>
          <a:xfrm>
            <a:off x="10027500" y="2319446"/>
            <a:ext cx="492302" cy="21575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3CA806-39D5-DA20-19D7-73073A025E46}"/>
              </a:ext>
            </a:extLst>
          </p:cNvPr>
          <p:cNvSpPr/>
          <p:nvPr/>
        </p:nvSpPr>
        <p:spPr>
          <a:xfrm>
            <a:off x="9328858" y="2627672"/>
            <a:ext cx="791109" cy="7012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Machine Private 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57292C-4A0C-6CA4-0586-49B16E19B17D}"/>
              </a:ext>
            </a:extLst>
          </p:cNvPr>
          <p:cNvSpPr/>
          <p:nvPr/>
        </p:nvSpPr>
        <p:spPr>
          <a:xfrm>
            <a:off x="10119967" y="2627671"/>
            <a:ext cx="600555" cy="70128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Cluster Shared RAM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034DD03-5C12-444C-3F14-94CDF8C43E23}"/>
              </a:ext>
            </a:extLst>
          </p:cNvPr>
          <p:cNvSpPr/>
          <p:nvPr/>
        </p:nvSpPr>
        <p:spPr>
          <a:xfrm>
            <a:off x="9223306" y="1949578"/>
            <a:ext cx="1602768" cy="1487184"/>
          </a:xfrm>
          <a:prstGeom prst="roundRect">
            <a:avLst>
              <a:gd name="adj" fmla="val 1252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89BC31-D001-249E-E891-593123116A60}"/>
              </a:ext>
            </a:extLst>
          </p:cNvPr>
          <p:cNvSpPr/>
          <p:nvPr/>
        </p:nvSpPr>
        <p:spPr>
          <a:xfrm>
            <a:off x="10077921" y="3442541"/>
            <a:ext cx="105552" cy="982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BB95E3-85C2-294F-481D-741531436132}"/>
              </a:ext>
            </a:extLst>
          </p:cNvPr>
          <p:cNvSpPr/>
          <p:nvPr/>
        </p:nvSpPr>
        <p:spPr>
          <a:xfrm flipH="1">
            <a:off x="9919138" y="3435430"/>
            <a:ext cx="105552" cy="982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88748C-61BB-336C-3F63-04838F175B9C}"/>
              </a:ext>
            </a:extLst>
          </p:cNvPr>
          <p:cNvSpPr txBox="1"/>
          <p:nvPr/>
        </p:nvSpPr>
        <p:spPr>
          <a:xfrm>
            <a:off x="10882108" y="2481038"/>
            <a:ext cx="7697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84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844E-BD66-F498-81E5-A90D2FB6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Memcached Access Locations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65E1F-15BE-9145-18A0-32B79858E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8" t="10935"/>
          <a:stretch/>
        </p:blipFill>
        <p:spPr>
          <a:xfrm>
            <a:off x="1663549" y="2948066"/>
            <a:ext cx="9024823" cy="3815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5939C-3AC8-FB8F-1623-835F6A29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D9795-F183-1998-78F0-55589C6E8D94}"/>
              </a:ext>
            </a:extLst>
          </p:cNvPr>
          <p:cNvSpPr txBox="1"/>
          <p:nvPr/>
        </p:nvSpPr>
        <p:spPr>
          <a:xfrm>
            <a:off x="7122911" y="1865085"/>
            <a:ext cx="1685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Item Search </a:t>
            </a:r>
          </a:p>
          <a:p>
            <a:pPr marL="0" indent="0" algn="ctr">
              <a:buNone/>
            </a:pPr>
            <a:r>
              <a:rPr lang="en-US" i="1" dirty="0"/>
              <a:t>(GET path)</a:t>
            </a:r>
            <a:endParaRPr lang="en-US" sz="1800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29E5C0-470A-C006-BEE9-D6D52DDEEE73}"/>
              </a:ext>
            </a:extLst>
          </p:cNvPr>
          <p:cNvCxnSpPr>
            <a:cxnSpLocks/>
          </p:cNvCxnSpPr>
          <p:nvPr/>
        </p:nvCxnSpPr>
        <p:spPr>
          <a:xfrm>
            <a:off x="7965760" y="2569502"/>
            <a:ext cx="0" cy="1160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0B8E9E-30D8-C7C7-345A-8CE5B5E669AC}"/>
              </a:ext>
            </a:extLst>
          </p:cNvPr>
          <p:cNvCxnSpPr>
            <a:cxnSpLocks/>
          </p:cNvCxnSpPr>
          <p:nvPr/>
        </p:nvCxnSpPr>
        <p:spPr>
          <a:xfrm>
            <a:off x="4501145" y="2573084"/>
            <a:ext cx="0" cy="157767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360B6-B9E0-106E-6EE5-17C7202B63B6}"/>
              </a:ext>
            </a:extLst>
          </p:cNvPr>
          <p:cNvSpPr txBox="1"/>
          <p:nvPr/>
        </p:nvSpPr>
        <p:spPr>
          <a:xfrm>
            <a:off x="1346981" y="1923171"/>
            <a:ext cx="1946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LRU</a:t>
            </a:r>
          </a:p>
          <a:p>
            <a:pPr marL="0" indent="0" algn="ctr">
              <a:buNone/>
            </a:pPr>
            <a:r>
              <a:rPr lang="en-US" sz="1800" i="1" dirty="0"/>
              <a:t>Main</a:t>
            </a:r>
            <a:r>
              <a:rPr lang="en-US" i="1" dirty="0"/>
              <a:t>tenance</a:t>
            </a:r>
            <a:endParaRPr lang="en-US" sz="18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D6E9BD-93DE-A517-9C17-859AC647BA1F}"/>
              </a:ext>
            </a:extLst>
          </p:cNvPr>
          <p:cNvCxnSpPr>
            <a:cxnSpLocks/>
          </p:cNvCxnSpPr>
          <p:nvPr/>
        </p:nvCxnSpPr>
        <p:spPr>
          <a:xfrm>
            <a:off x="2320186" y="2547224"/>
            <a:ext cx="0" cy="273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C697D0-1AB1-87D0-BC98-8BCA382035EB}"/>
              </a:ext>
            </a:extLst>
          </p:cNvPr>
          <p:cNvSpPr txBox="1"/>
          <p:nvPr/>
        </p:nvSpPr>
        <p:spPr>
          <a:xfrm>
            <a:off x="3780889" y="1865086"/>
            <a:ext cx="1685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Item Search </a:t>
            </a:r>
          </a:p>
          <a:p>
            <a:pPr marL="0" indent="0" algn="ctr">
              <a:buNone/>
            </a:pPr>
            <a:r>
              <a:rPr lang="en-US" i="1" dirty="0"/>
              <a:t>(SET path) 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92320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CEB2-147A-46C0-DB18-5145A407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general is the locality?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5FDF-65CA-D14A-8B37-90CB150E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71A32-F04E-EFC8-89B3-58C5CFCEC29F}"/>
              </a:ext>
            </a:extLst>
          </p:cNvPr>
          <p:cNvSpPr txBox="1"/>
          <p:nvPr/>
        </p:nvSpPr>
        <p:spPr>
          <a:xfrm>
            <a:off x="838200" y="2070538"/>
            <a:ext cx="8729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look at code locations where 100% vs 95% of page faults occur. </a:t>
            </a:r>
          </a:p>
        </p:txBody>
      </p:sp>
    </p:spTree>
    <p:extLst>
      <p:ext uri="{BB962C8B-B14F-4D97-AF65-F5344CB8AC3E}">
        <p14:creationId xmlns:p14="http://schemas.microsoft.com/office/powerpoint/2010/main" val="3149021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CEB2-147A-46C0-DB18-5145A407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general is the locality?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8BF31-7B30-69D8-C029-AEF4B7DCC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80" y="2719482"/>
            <a:ext cx="11530839" cy="319529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5FDF-65CA-D14A-8B37-90CB150E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5EF49-8E23-E318-0C77-22710979B030}"/>
              </a:ext>
            </a:extLst>
          </p:cNvPr>
          <p:cNvSpPr txBox="1"/>
          <p:nvPr/>
        </p:nvSpPr>
        <p:spPr>
          <a:xfrm>
            <a:off x="838200" y="2070538"/>
            <a:ext cx="8532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look at code locations where 100% vs 95% of page faults occur. </a:t>
            </a:r>
          </a:p>
        </p:txBody>
      </p:sp>
    </p:spTree>
    <p:extLst>
      <p:ext uri="{BB962C8B-B14F-4D97-AF65-F5344CB8AC3E}">
        <p14:creationId xmlns:p14="http://schemas.microsoft.com/office/powerpoint/2010/main" val="806281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970C-A0BB-6BA7-0603-51A6CF2B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locations predictable?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806B-9938-CC2B-F4F4-75B8206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640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 the heavy-hitters change based on runtime factors like local memory size, inputs, threads,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4F58-4F95-4C43-E983-392D22F5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3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970C-A0BB-6BA7-0603-51A6CF2B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locations predictable?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806B-9938-CC2B-F4F4-75B8206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640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 the heavy-hitters change based on runtime factors like </a:t>
            </a:r>
            <a:r>
              <a:rPr lang="en-US" u="sng" dirty="0">
                <a:solidFill>
                  <a:schemeClr val="accent1"/>
                </a:solidFill>
              </a:rPr>
              <a:t>local memory size</a:t>
            </a:r>
            <a:r>
              <a:rPr lang="en-US" dirty="0"/>
              <a:t>, inputs, threads,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4F58-4F95-4C43-E983-392D22F5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D33D4-6B5D-8FA7-3E2D-776BF46CDC74}"/>
              </a:ext>
            </a:extLst>
          </p:cNvPr>
          <p:cNvSpPr txBox="1"/>
          <p:nvPr/>
        </p:nvSpPr>
        <p:spPr>
          <a:xfrm>
            <a:off x="1906631" y="3079531"/>
            <a:ext cx="1946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Not much.</a:t>
            </a:r>
            <a:endParaRPr lang="en-US" sz="1800" i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0FDD0B-F935-765D-1B93-982AEA52889D}"/>
              </a:ext>
            </a:extLst>
          </p:cNvPr>
          <p:cNvCxnSpPr>
            <a:cxnSpLocks/>
          </p:cNvCxnSpPr>
          <p:nvPr/>
        </p:nvCxnSpPr>
        <p:spPr>
          <a:xfrm>
            <a:off x="2795752" y="2678356"/>
            <a:ext cx="0" cy="401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0FEBFCE-62B5-E99D-6C7F-903F23D3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15" y="3713557"/>
            <a:ext cx="10293569" cy="2553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5191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970C-A0BB-6BA7-0603-51A6CF2B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locations predictable?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806B-9938-CC2B-F4F4-75B8206A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640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 the heavy-hitters change based on runtime factors like </a:t>
            </a:r>
            <a:r>
              <a:rPr lang="en-US" u="sng" dirty="0">
                <a:solidFill>
                  <a:schemeClr val="accent1"/>
                </a:solidFill>
              </a:rPr>
              <a:t>local memory size</a:t>
            </a:r>
            <a:r>
              <a:rPr lang="en-US" dirty="0"/>
              <a:t>,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inputs</a:t>
            </a:r>
            <a:r>
              <a:rPr lang="en-US" dirty="0"/>
              <a:t>, 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threads</a:t>
            </a:r>
            <a:r>
              <a:rPr lang="en-US" dirty="0"/>
              <a:t>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4F58-4F95-4C43-E983-392D22F5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D33D4-6B5D-8FA7-3E2D-776BF46CDC74}"/>
              </a:ext>
            </a:extLst>
          </p:cNvPr>
          <p:cNvSpPr txBox="1"/>
          <p:nvPr/>
        </p:nvSpPr>
        <p:spPr>
          <a:xfrm>
            <a:off x="1906631" y="3079531"/>
            <a:ext cx="1946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Not much.</a:t>
            </a:r>
            <a:endParaRPr lang="en-US" sz="1800" i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0FDD0B-F935-765D-1B93-982AEA52889D}"/>
              </a:ext>
            </a:extLst>
          </p:cNvPr>
          <p:cNvCxnSpPr>
            <a:cxnSpLocks/>
          </p:cNvCxnSpPr>
          <p:nvPr/>
        </p:nvCxnSpPr>
        <p:spPr>
          <a:xfrm>
            <a:off x="2795752" y="2678356"/>
            <a:ext cx="0" cy="401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8F38A4-AD6F-59A1-F705-22BB01FE0E15}"/>
              </a:ext>
            </a:extLst>
          </p:cNvPr>
          <p:cNvSpPr txBox="1"/>
          <p:nvPr/>
        </p:nvSpPr>
        <p:spPr>
          <a:xfrm>
            <a:off x="3327028" y="4001294"/>
            <a:ext cx="23485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i="1" dirty="0"/>
              <a:t>Must be representative and hit all common code paths. We used standard benchmarks.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84C99A-DA44-09D8-7006-7B055DE02690}"/>
              </a:ext>
            </a:extLst>
          </p:cNvPr>
          <p:cNvCxnSpPr>
            <a:cxnSpLocks/>
          </p:cNvCxnSpPr>
          <p:nvPr/>
        </p:nvCxnSpPr>
        <p:spPr>
          <a:xfrm>
            <a:off x="4753304" y="2678356"/>
            <a:ext cx="0" cy="1322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EEFF72-B290-4405-CAD8-F75D2CCD961F}"/>
              </a:ext>
            </a:extLst>
          </p:cNvPr>
          <p:cNvSpPr txBox="1"/>
          <p:nvPr/>
        </p:nvSpPr>
        <p:spPr>
          <a:xfrm>
            <a:off x="5122795" y="5569388"/>
            <a:ext cx="1946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i="1" dirty="0"/>
              <a:t>No, again.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1C1096-0451-3C00-73E4-F704DD0B80C8}"/>
              </a:ext>
            </a:extLst>
          </p:cNvPr>
          <p:cNvCxnSpPr>
            <a:cxnSpLocks/>
          </p:cNvCxnSpPr>
          <p:nvPr/>
        </p:nvCxnSpPr>
        <p:spPr>
          <a:xfrm>
            <a:off x="6011916" y="2694856"/>
            <a:ext cx="0" cy="2874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11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970C-A0BB-6BA7-0603-51A6CF2B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paths may converge in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806B-9938-CC2B-F4F4-75B8206A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most accesses in C++ vector iterator</a:t>
            </a:r>
          </a:p>
          <a:p>
            <a:r>
              <a:rPr lang="en-US" dirty="0"/>
              <a:t>Does the locality extend to application source code?</a:t>
            </a:r>
          </a:p>
          <a:p>
            <a:pPr lvl="1"/>
            <a:r>
              <a:rPr lang="en-US" dirty="0"/>
              <a:t>We excluded library code to check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4F58-4F95-4C43-E983-392D22F5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72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970C-A0BB-6BA7-0603-51A6CF2B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paths may converge in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806B-9938-CC2B-F4F4-75B8206A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r>
              <a:rPr lang="en-US" dirty="0"/>
              <a:t>: most accesses in C++ vector iterator</a:t>
            </a:r>
          </a:p>
          <a:p>
            <a:r>
              <a:rPr lang="en-US" dirty="0"/>
              <a:t>Does the locality extend to application source code?</a:t>
            </a:r>
          </a:p>
          <a:p>
            <a:pPr lvl="1"/>
            <a:r>
              <a:rPr lang="en-US" dirty="0"/>
              <a:t>We excluded library code to check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4F58-4F95-4C43-E983-392D22F5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00B8D-C1E9-7D18-A9C5-8CFD3CE7B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873" y="3469491"/>
            <a:ext cx="7772400" cy="3069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4E6B47-3683-AF5C-91E6-DDAFFA2931DA}"/>
              </a:ext>
            </a:extLst>
          </p:cNvPr>
          <p:cNvSpPr txBox="1"/>
          <p:nvPr/>
        </p:nvSpPr>
        <p:spPr>
          <a:xfrm>
            <a:off x="4330025" y="6531530"/>
            <a:ext cx="4495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95% access locations in binary vs source code</a:t>
            </a:r>
          </a:p>
        </p:txBody>
      </p:sp>
    </p:spTree>
    <p:extLst>
      <p:ext uri="{BB962C8B-B14F-4D97-AF65-F5344CB8AC3E}">
        <p14:creationId xmlns:p14="http://schemas.microsoft.com/office/powerpoint/2010/main" val="353614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79E4-DC44-E274-CAB6-FD59A5E5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explains this behavior?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0B91-4E66-E5B4-E319-371D4AA4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84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think that it’s a combination of:</a:t>
            </a:r>
          </a:p>
          <a:p>
            <a:pPr lvl="1"/>
            <a:r>
              <a:rPr lang="en-US" dirty="0"/>
              <a:t>Dominant code paths/segments in applications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Longer page lifetimes in the larger local memory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But more research is needed to understand both the causes of this behavior and other potential applications.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EDD18-3CE1-D0FA-9AFB-61CD39B4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96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5465-E312-125F-65B4-A5FC00FF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work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8CA06A9-6AD9-01A2-1A8F-3958C6A15D1A}"/>
              </a:ext>
            </a:extLst>
          </p:cNvPr>
          <p:cNvSpPr/>
          <p:nvPr/>
        </p:nvSpPr>
        <p:spPr>
          <a:xfrm>
            <a:off x="2010888" y="2743201"/>
            <a:ext cx="4085112" cy="843148"/>
          </a:xfrm>
          <a:prstGeom prst="roundRect">
            <a:avLst/>
          </a:prstGeom>
          <a:ln w="25400"/>
          <a:effectLst>
            <a:glow>
              <a:schemeClr val="accent1">
                <a:alpha val="5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Study on page faulting </a:t>
            </a:r>
            <a:r>
              <a:rPr lang="en-US"/>
              <a:t>code behavior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B7898C-FDF3-4514-4FF5-E5E9F3677502}"/>
              </a:ext>
            </a:extLst>
          </p:cNvPr>
          <p:cNvSpPr/>
          <p:nvPr/>
        </p:nvSpPr>
        <p:spPr>
          <a:xfrm>
            <a:off x="6392884" y="2755077"/>
            <a:ext cx="4085112" cy="843148"/>
          </a:xfrm>
          <a:prstGeom prst="roundRect">
            <a:avLst/>
          </a:prstGeom>
          <a:ln w="50800"/>
          <a:effectLst>
            <a:glow rad="635000">
              <a:schemeClr val="accent1">
                <a:alpha val="5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Eden: A developer-friendly runtime for </a:t>
            </a:r>
            <a:r>
              <a:rPr lang="en-US" b="1" dirty="0"/>
              <a:t>network-based</a:t>
            </a:r>
            <a:r>
              <a:rPr lang="en-US" dirty="0"/>
              <a:t> far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4E35F-40D9-309B-B5F0-2D73D19EBAF3}"/>
              </a:ext>
            </a:extLst>
          </p:cNvPr>
          <p:cNvSpPr txBox="1"/>
          <p:nvPr/>
        </p:nvSpPr>
        <p:spPr>
          <a:xfrm>
            <a:off x="605642" y="3645726"/>
            <a:ext cx="171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Submitted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2185A0-C7CE-3199-E3C5-F18B3FBF1CE6}"/>
              </a:ext>
            </a:extLst>
          </p:cNvPr>
          <p:cNvCxnSpPr>
            <a:cxnSpLocks/>
          </p:cNvCxnSpPr>
          <p:nvPr/>
        </p:nvCxnSpPr>
        <p:spPr>
          <a:xfrm>
            <a:off x="605642" y="4085112"/>
            <a:ext cx="1060466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1EE208-E507-B75F-F390-636ABF7C3A89}"/>
              </a:ext>
            </a:extLst>
          </p:cNvPr>
          <p:cNvSpPr txBox="1"/>
          <p:nvPr/>
        </p:nvSpPr>
        <p:spPr>
          <a:xfrm>
            <a:off x="605642" y="4124389"/>
            <a:ext cx="245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Ongoing/Proposed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A4278-BB96-DC73-A51D-77159550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29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F60BAFC-148A-F908-9347-23406EE11F49}"/>
              </a:ext>
            </a:extLst>
          </p:cNvPr>
          <p:cNvSpPr/>
          <p:nvPr/>
        </p:nvSpPr>
        <p:spPr>
          <a:xfrm>
            <a:off x="2010888" y="4603976"/>
            <a:ext cx="4085112" cy="843148"/>
          </a:xfrm>
          <a:prstGeom prst="roundRect">
            <a:avLst/>
          </a:prstGeom>
          <a:ln w="254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Study on page faulting code behavior (</a:t>
            </a:r>
            <a:r>
              <a:rPr lang="en-US" b="1" dirty="0"/>
              <a:t>Contd</a:t>
            </a:r>
            <a:r>
              <a:rPr lang="en-US" dirty="0"/>
              <a:t>.)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143DD87-3933-2F1E-5C9A-A2FD3EBD996D}"/>
              </a:ext>
            </a:extLst>
          </p:cNvPr>
          <p:cNvSpPr/>
          <p:nvPr/>
        </p:nvSpPr>
        <p:spPr>
          <a:xfrm>
            <a:off x="6392884" y="4615852"/>
            <a:ext cx="4085112" cy="843148"/>
          </a:xfrm>
          <a:prstGeom prst="roundRect">
            <a:avLst/>
          </a:prstGeom>
          <a:ln w="254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Hints-based Runtime for</a:t>
            </a:r>
            <a:r>
              <a:rPr lang="en-US" b="1" dirty="0"/>
              <a:t> CXL-based </a:t>
            </a:r>
            <a:r>
              <a:rPr lang="en-US" dirty="0"/>
              <a:t>far memory</a:t>
            </a:r>
          </a:p>
        </p:txBody>
      </p:sp>
    </p:spTree>
    <p:extLst>
      <p:ext uri="{BB962C8B-B14F-4D97-AF65-F5344CB8AC3E}">
        <p14:creationId xmlns:p14="http://schemas.microsoft.com/office/powerpoint/2010/main" val="266355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3322-DA3A-7337-A0E5-858E5BFD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 new thing!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1EC5A-67AC-BDBE-B904-6FD08080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pooled into global cache</a:t>
            </a:r>
          </a:p>
          <a:p>
            <a:r>
              <a:rPr lang="en-US" dirty="0"/>
              <a:t>Pages swapped in/out using OS paging</a:t>
            </a:r>
          </a:p>
          <a:p>
            <a:r>
              <a:rPr lang="en-US" dirty="0"/>
              <a:t>GMS, Network </a:t>
            </a:r>
            <a:r>
              <a:rPr lang="en-US" dirty="0" err="1"/>
              <a:t>RAMDisk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6BA18-36C7-67E5-7AAD-AE764639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D5FC0-882D-218A-907D-C86B93E6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811" y="1431500"/>
            <a:ext cx="5073189" cy="4143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1319D-B57B-EDD1-94BB-9AFC34549DA7}"/>
              </a:ext>
            </a:extLst>
          </p:cNvPr>
          <p:cNvSpPr txBox="1"/>
          <p:nvPr/>
        </p:nvSpPr>
        <p:spPr>
          <a:xfrm>
            <a:off x="8145618" y="5523493"/>
            <a:ext cx="30195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Memory Management </a:t>
            </a:r>
          </a:p>
          <a:p>
            <a:pPr algn="ctr"/>
            <a:r>
              <a:rPr lang="en-US" dirty="0"/>
              <a:t>(1995)</a:t>
            </a:r>
          </a:p>
        </p:txBody>
      </p:sp>
    </p:spTree>
    <p:extLst>
      <p:ext uri="{BB962C8B-B14F-4D97-AF65-F5344CB8AC3E}">
        <p14:creationId xmlns:p14="http://schemas.microsoft.com/office/powerpoint/2010/main" val="2692300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D1EB-C4CA-0F0C-4A63-C5F66C75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85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Eden: Developer-friendly, User-space Far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5C30-AE80-C045-3766-3412F8A34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717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Retains the page-based interface with </a:t>
            </a:r>
            <a:r>
              <a:rPr lang="en-US" sz="2400" dirty="0">
                <a:solidFill>
                  <a:srgbClr val="0070C0"/>
                </a:solidFill>
              </a:rPr>
              <a:t>a user-space pager</a:t>
            </a:r>
            <a:endParaRPr lang="en-US" sz="2400" dirty="0"/>
          </a:p>
          <a:p>
            <a:r>
              <a:rPr lang="en-US" sz="2400" dirty="0"/>
              <a:t>Employs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hints</a:t>
            </a:r>
            <a:r>
              <a:rPr lang="en-US" sz="2400" dirty="0"/>
              <a:t> to preempt page faults and pass control &amp; info to the</a:t>
            </a:r>
            <a:r>
              <a:rPr lang="en-US" sz="2400" dirty="0">
                <a:solidFill>
                  <a:srgbClr val="0070C0"/>
                </a:solidFill>
              </a:rPr>
              <a:t> pager</a:t>
            </a:r>
          </a:p>
          <a:p>
            <a:r>
              <a:rPr lang="en-US" sz="2400" dirty="0"/>
              <a:t>Better performance and flexibility than traditional OS-based pagers </a:t>
            </a:r>
          </a:p>
          <a:p>
            <a:pPr lvl="1"/>
            <a:r>
              <a:rPr lang="en-US" sz="2000" dirty="0"/>
              <a:t>Up to 2x benefit over Fastswap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3F2EF164-BDBE-6DFF-63F8-D99EDB13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30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E7EEE6A-7DBE-10D5-8355-E8EF20E747F3}"/>
              </a:ext>
            </a:extLst>
          </p:cNvPr>
          <p:cNvSpPr/>
          <p:nvPr/>
        </p:nvSpPr>
        <p:spPr>
          <a:xfrm>
            <a:off x="7591691" y="2301415"/>
            <a:ext cx="1819435" cy="15849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ABA848-1E22-77BF-AA59-7E48D34A96B5}"/>
              </a:ext>
            </a:extLst>
          </p:cNvPr>
          <p:cNvSpPr/>
          <p:nvPr/>
        </p:nvSpPr>
        <p:spPr>
          <a:xfrm>
            <a:off x="7591692" y="4221804"/>
            <a:ext cx="1819435" cy="8536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3775BD-250D-EE61-65C5-7D59E9509F01}"/>
              </a:ext>
            </a:extLst>
          </p:cNvPr>
          <p:cNvSpPr/>
          <p:nvPr/>
        </p:nvSpPr>
        <p:spPr>
          <a:xfrm>
            <a:off x="10181689" y="2992548"/>
            <a:ext cx="1047964" cy="8938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Far Memory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317EF4-98DE-DF1E-F1E2-5F89C8050219}"/>
              </a:ext>
            </a:extLst>
          </p:cNvPr>
          <p:cNvCxnSpPr>
            <a:cxnSpLocks/>
          </p:cNvCxnSpPr>
          <p:nvPr/>
        </p:nvCxnSpPr>
        <p:spPr>
          <a:xfrm>
            <a:off x="9232238" y="3559250"/>
            <a:ext cx="949451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525D285-5518-8FAC-C851-CBFB5B277256}"/>
              </a:ext>
            </a:extLst>
          </p:cNvPr>
          <p:cNvSpPr/>
          <p:nvPr/>
        </p:nvSpPr>
        <p:spPr>
          <a:xfrm>
            <a:off x="7798085" y="2992548"/>
            <a:ext cx="1448657" cy="8437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Runtime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61624B-D497-4B51-D1D0-CDAFDD23A6C0}"/>
              </a:ext>
            </a:extLst>
          </p:cNvPr>
          <p:cNvCxnSpPr>
            <a:cxnSpLocks/>
          </p:cNvCxnSpPr>
          <p:nvPr/>
        </p:nvCxnSpPr>
        <p:spPr>
          <a:xfrm>
            <a:off x="7591691" y="4058291"/>
            <a:ext cx="3637962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923704-324B-3379-11BF-DA522CFEF9F6}"/>
              </a:ext>
            </a:extLst>
          </p:cNvPr>
          <p:cNvCxnSpPr>
            <a:cxnSpLocks/>
          </p:cNvCxnSpPr>
          <p:nvPr/>
        </p:nvCxnSpPr>
        <p:spPr>
          <a:xfrm>
            <a:off x="8757512" y="3809933"/>
            <a:ext cx="0" cy="496715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35B2B-087E-8101-EA3A-977040F92100}"/>
              </a:ext>
            </a:extLst>
          </p:cNvPr>
          <p:cNvSpPr/>
          <p:nvPr/>
        </p:nvSpPr>
        <p:spPr>
          <a:xfrm>
            <a:off x="8024116" y="2953825"/>
            <a:ext cx="996593" cy="2335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Hints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788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1119-5930-72BD-8C32-90D820E0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Memcached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E13B6-C222-21F7-1E0E-067007EB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0FBE6-8DEB-85C6-2A94-7A4BE513DC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961" y="1887367"/>
            <a:ext cx="4406678" cy="25678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2386B8-0BAB-FB81-4941-DA61E04572F0}"/>
              </a:ext>
            </a:extLst>
          </p:cNvPr>
          <p:cNvSpPr/>
          <p:nvPr/>
        </p:nvSpPr>
        <p:spPr>
          <a:xfrm>
            <a:off x="1034633" y="2459661"/>
            <a:ext cx="4406677" cy="339478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72E15-E9AA-EF8E-650A-0C991D3C124D}"/>
              </a:ext>
            </a:extLst>
          </p:cNvPr>
          <p:cNvSpPr/>
          <p:nvPr/>
        </p:nvSpPr>
        <p:spPr>
          <a:xfrm>
            <a:off x="1034632" y="4218036"/>
            <a:ext cx="4406677" cy="237132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92DB8-83EC-533C-B325-5A46EC943F9B}"/>
              </a:ext>
            </a:extLst>
          </p:cNvPr>
          <p:cNvSpPr/>
          <p:nvPr/>
        </p:nvSpPr>
        <p:spPr>
          <a:xfrm>
            <a:off x="2375628" y="2774518"/>
            <a:ext cx="578069" cy="237132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1B2BBB-CED0-5B84-934E-EC5B885DF1C3}"/>
              </a:ext>
            </a:extLst>
          </p:cNvPr>
          <p:cNvSpPr/>
          <p:nvPr/>
        </p:nvSpPr>
        <p:spPr>
          <a:xfrm>
            <a:off x="1797559" y="3693097"/>
            <a:ext cx="578069" cy="237132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79627B-7E5F-A3D3-31DF-F697F023952C}"/>
              </a:ext>
            </a:extLst>
          </p:cNvPr>
          <p:cNvSpPr/>
          <p:nvPr/>
        </p:nvSpPr>
        <p:spPr>
          <a:xfrm>
            <a:off x="3523073" y="2967054"/>
            <a:ext cx="578069" cy="237132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66AF26-1912-413C-B7EB-F81343319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134" y="1887367"/>
            <a:ext cx="4413666" cy="2655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C13DD5-CC82-5344-075F-503905A464EA}"/>
              </a:ext>
            </a:extLst>
          </p:cNvPr>
          <p:cNvSpPr/>
          <p:nvPr/>
        </p:nvSpPr>
        <p:spPr>
          <a:xfrm>
            <a:off x="6944464" y="2548646"/>
            <a:ext cx="4409336" cy="225871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042073D-662B-C811-908F-58F370FAD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632" y="5224141"/>
            <a:ext cx="10515600" cy="102969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Hint’s presence or absence doesn’t affect correctness</a:t>
            </a:r>
          </a:p>
          <a:p>
            <a:r>
              <a:rPr lang="en-US" sz="2400" dirty="0"/>
              <a:t>Can be added incrementally; </a:t>
            </a:r>
            <a:r>
              <a:rPr lang="en-US" sz="2400" dirty="0">
                <a:solidFill>
                  <a:srgbClr val="FF0000"/>
                </a:solidFill>
              </a:rPr>
              <a:t>we added 2 such hints</a:t>
            </a:r>
          </a:p>
          <a:p>
            <a:r>
              <a:rPr lang="en-US" sz="2400" dirty="0"/>
              <a:t>Locations pointed to by </a:t>
            </a:r>
            <a:r>
              <a:rPr lang="en-US" sz="2400" i="1" dirty="0" err="1">
                <a:solidFill>
                  <a:schemeClr val="accent2"/>
                </a:solidFill>
              </a:rPr>
              <a:t>fltrace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20FC94-DE5D-081B-F9C4-6C6EE8902D68}"/>
              </a:ext>
            </a:extLst>
          </p:cNvPr>
          <p:cNvSpPr txBox="1"/>
          <p:nvPr/>
        </p:nvSpPr>
        <p:spPr>
          <a:xfrm>
            <a:off x="5981174" y="2967054"/>
            <a:ext cx="47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v.</a:t>
            </a:r>
          </a:p>
        </p:txBody>
      </p:sp>
    </p:spTree>
    <p:extLst>
      <p:ext uri="{BB962C8B-B14F-4D97-AF65-F5344CB8AC3E}">
        <p14:creationId xmlns:p14="http://schemas.microsoft.com/office/powerpoint/2010/main" val="762706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2C53-3CC8-51DD-E993-5B947AAB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Eden’s basic hints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9939A-B3D1-D1C3-6A90-E4ADD0AD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06ABF-6EEF-C2BE-911D-033E476D4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80" b="69121"/>
          <a:stretch/>
        </p:blipFill>
        <p:spPr>
          <a:xfrm>
            <a:off x="4006592" y="2203161"/>
            <a:ext cx="3433299" cy="872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8DA90-3570-7A66-6778-E43DA41DFD32}"/>
              </a:ext>
            </a:extLst>
          </p:cNvPr>
          <p:cNvSpPr txBox="1"/>
          <p:nvPr/>
        </p:nvSpPr>
        <p:spPr>
          <a:xfrm>
            <a:off x="4006592" y="4118101"/>
            <a:ext cx="3179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Eden’s user-space runtime gets control before the kernel.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Employs Shenango threads to hide latencies, </a:t>
            </a:r>
            <a:r>
              <a:rPr lang="en-US" i="1" dirty="0">
                <a:solidFill>
                  <a:schemeClr val="accent2"/>
                </a:solidFill>
              </a:rPr>
              <a:t>same as AIFM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5471EE-7D3C-0C1E-1B6D-AB57CD0D3229}"/>
              </a:ext>
            </a:extLst>
          </p:cNvPr>
          <p:cNvCxnSpPr>
            <a:cxnSpLocks/>
          </p:cNvCxnSpPr>
          <p:nvPr/>
        </p:nvCxnSpPr>
        <p:spPr>
          <a:xfrm flipH="1">
            <a:off x="2857500" y="3218056"/>
            <a:ext cx="1984664" cy="813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C573AC-2C10-33AB-081E-938DE7A986D5}"/>
              </a:ext>
            </a:extLst>
          </p:cNvPr>
          <p:cNvSpPr txBox="1"/>
          <p:nvPr/>
        </p:nvSpPr>
        <p:spPr>
          <a:xfrm>
            <a:off x="1255773" y="4118101"/>
            <a:ext cx="19965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Trivial to add based on </a:t>
            </a:r>
            <a:r>
              <a:rPr lang="en-US" sz="1800" i="1" dirty="0" err="1">
                <a:solidFill>
                  <a:schemeClr val="accent2"/>
                </a:solidFill>
              </a:rPr>
              <a:t>fltrace</a:t>
            </a:r>
            <a:r>
              <a:rPr lang="en-US" sz="1800" i="1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D1CB73-BBD0-017C-132D-220DFE346956}"/>
              </a:ext>
            </a:extLst>
          </p:cNvPr>
          <p:cNvCxnSpPr>
            <a:cxnSpLocks/>
          </p:cNvCxnSpPr>
          <p:nvPr/>
        </p:nvCxnSpPr>
        <p:spPr>
          <a:xfrm flipH="1">
            <a:off x="5596401" y="3218056"/>
            <a:ext cx="52565" cy="813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484D2-0EA5-6EE5-EF87-737A90333C89}"/>
              </a:ext>
            </a:extLst>
          </p:cNvPr>
          <p:cNvCxnSpPr>
            <a:cxnSpLocks/>
          </p:cNvCxnSpPr>
          <p:nvPr/>
        </p:nvCxnSpPr>
        <p:spPr>
          <a:xfrm>
            <a:off x="6995232" y="3162137"/>
            <a:ext cx="1394320" cy="755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664742-7448-C358-DF0E-B7791D6152C3}"/>
              </a:ext>
            </a:extLst>
          </p:cNvPr>
          <p:cNvSpPr txBox="1"/>
          <p:nvPr/>
        </p:nvSpPr>
        <p:spPr>
          <a:xfrm>
            <a:off x="7802033" y="4031673"/>
            <a:ext cx="33889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Eden can record page accesses more freely e.g., access count, timestamps,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Supports FIFO, SC, LRU,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accent2"/>
                </a:solidFill>
              </a:rPr>
              <a:t>Parallels AIFM’s rich hotness-tracking</a:t>
            </a:r>
            <a:endParaRPr lang="en-US" sz="1800" i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106847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A33F-AA32-1218-A49F-F055D3FE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Hiding latency with Basic hints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86F4B-C8B1-229F-B039-E8A5DE58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46" y="2504016"/>
            <a:ext cx="4424855" cy="2536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60BE4-640D-2387-CA59-B8CD8AE4F1AF}"/>
              </a:ext>
            </a:extLst>
          </p:cNvPr>
          <p:cNvSpPr txBox="1"/>
          <p:nvPr/>
        </p:nvSpPr>
        <p:spPr>
          <a:xfrm>
            <a:off x="2593542" y="5437031"/>
            <a:ext cx="1986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Memcached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075CCA-84C9-E51A-3807-1C8E46A6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33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BB852-3DF1-71D4-FAF9-455EB36F0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501" y="2504016"/>
            <a:ext cx="4424855" cy="2536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E36115-6408-7A1A-0ECD-F8FA46A3A122}"/>
              </a:ext>
            </a:extLst>
          </p:cNvPr>
          <p:cNvSpPr txBox="1"/>
          <p:nvPr/>
        </p:nvSpPr>
        <p:spPr>
          <a:xfrm>
            <a:off x="7045817" y="5283143"/>
            <a:ext cx="3879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Synthetic Web Service </a:t>
            </a:r>
            <a:r>
              <a:rPr lang="en-US" sz="2000" dirty="0">
                <a:solidFill>
                  <a:srgbClr val="0070C0"/>
                </a:solidFill>
              </a:rPr>
              <a:t>(more compute intensity)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44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4A57-293C-C3EA-A448-03F1E270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Conveying Application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DC2AB-8F1F-E770-4E04-EB7993F4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Prefetching or reclaim policies come at an overhead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Reclaim needs to find the right candidates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Prefetchers need to look at past accesses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developers can help? 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Point out low-priority pages for easy reclaim (AIFM’s non-temporal access)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Hinting read-ahead where accesses are sequential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9824B-B4BB-AAF2-8486-92B445C6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79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D62A-39D8-6E20-7593-3F85369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Hints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B7E02-2CDE-14E7-A563-6D961D72A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85"/>
          <a:stretch/>
        </p:blipFill>
        <p:spPr>
          <a:xfrm>
            <a:off x="1719210" y="2005242"/>
            <a:ext cx="5040085" cy="18908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773AA7-4CC1-9E15-6FC3-9B84AE679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210" y="4210654"/>
            <a:ext cx="5737262" cy="1574140"/>
          </a:xfrm>
        </p:spPr>
        <p:txBody>
          <a:bodyPr/>
          <a:lstStyle/>
          <a:p>
            <a:r>
              <a:rPr lang="en-US" sz="2000" dirty="0"/>
              <a:t>Eden provides these for earlier use-cases</a:t>
            </a:r>
          </a:p>
          <a:p>
            <a:r>
              <a:rPr lang="en-US" sz="2000" dirty="0"/>
              <a:t>Require some developer input</a:t>
            </a:r>
            <a:endParaRPr lang="en-US" sz="2000" i="1" dirty="0"/>
          </a:p>
          <a:p>
            <a:r>
              <a:rPr lang="en-US" sz="2000" dirty="0"/>
              <a:t>Note that this is specific to each location!</a:t>
            </a:r>
          </a:p>
          <a:p>
            <a:r>
              <a:rPr lang="en-US" sz="2000" dirty="0"/>
              <a:t>More use-cases in future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E47162-FC4D-4AFE-F21C-C139F885C433}"/>
              </a:ext>
            </a:extLst>
          </p:cNvPr>
          <p:cNvSpPr/>
          <p:nvPr/>
        </p:nvSpPr>
        <p:spPr>
          <a:xfrm>
            <a:off x="1894871" y="3431047"/>
            <a:ext cx="4387921" cy="444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74DA92-5965-07CC-B7DD-EE94B11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77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FF9E-2A28-DC59-393B-EB17ED48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AIFM’s non-temporal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9F69-5CB4-D912-0001-CEC230D3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2196" cy="4351338"/>
          </a:xfrm>
        </p:spPr>
        <p:txBody>
          <a:bodyPr>
            <a:normAutofit/>
          </a:bodyPr>
          <a:lstStyle/>
          <a:p>
            <a:r>
              <a:rPr lang="en-US" dirty="0"/>
              <a:t>Set objects “non-temporal” to avoid cache pollution</a:t>
            </a:r>
          </a:p>
          <a:p>
            <a:pPr lvl="1"/>
            <a:r>
              <a:rPr lang="en-US" dirty="0"/>
              <a:t>Segregated in the Cache</a:t>
            </a:r>
          </a:p>
          <a:p>
            <a:pPr lvl="1"/>
            <a:r>
              <a:rPr lang="en-US" dirty="0"/>
              <a:t>Prioritize on eviction</a:t>
            </a:r>
          </a:p>
          <a:p>
            <a:r>
              <a:rPr lang="en-US" dirty="0"/>
              <a:t>AIFM demonstrated with a Synthetic Web Service application</a:t>
            </a:r>
          </a:p>
          <a:p>
            <a:pPr lvl="1"/>
            <a:r>
              <a:rPr lang="en-US" dirty="0"/>
              <a:t>Small but perf-dominating hash table</a:t>
            </a:r>
          </a:p>
          <a:p>
            <a:pPr lvl="1"/>
            <a:r>
              <a:rPr lang="en-US" dirty="0"/>
              <a:t>Large-sized blob array</a:t>
            </a:r>
          </a:p>
          <a:p>
            <a:pPr lvl="1"/>
            <a:r>
              <a:rPr lang="en-US" dirty="0"/>
              <a:t>Sets blob array as “non-temporal” improves cache hits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EA72-A628-604C-6C7A-29390203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0818C-8F16-3991-25CA-9C5B59DD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272" y="2051657"/>
            <a:ext cx="4101528" cy="35679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5568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844E-BD66-F498-81E5-A90D2FB6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AIFM’s Web Service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5939C-3AC8-FB8F-1623-835F6A29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37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C8B90-6454-AC94-62C8-8879FB7219F3}"/>
              </a:ext>
            </a:extLst>
          </p:cNvPr>
          <p:cNvSpPr txBox="1"/>
          <p:nvPr/>
        </p:nvSpPr>
        <p:spPr>
          <a:xfrm>
            <a:off x="1622850" y="2190938"/>
            <a:ext cx="1946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Hash Table Access</a:t>
            </a:r>
            <a:endParaRPr lang="en-US" sz="18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2360B6-B9E0-106E-6EE5-17C7202B63B6}"/>
              </a:ext>
            </a:extLst>
          </p:cNvPr>
          <p:cNvSpPr txBox="1"/>
          <p:nvPr/>
        </p:nvSpPr>
        <p:spPr>
          <a:xfrm>
            <a:off x="7388185" y="2254136"/>
            <a:ext cx="1780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Array Access</a:t>
            </a:r>
            <a:endParaRPr lang="en-US" sz="18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E8231-A036-8A13-FFFE-B5C0D863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6" y="3925581"/>
            <a:ext cx="10984799" cy="18603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6F0AA4-079B-E252-B199-94CC3406378E}"/>
              </a:ext>
            </a:extLst>
          </p:cNvPr>
          <p:cNvCxnSpPr>
            <a:cxnSpLocks/>
          </p:cNvCxnSpPr>
          <p:nvPr/>
        </p:nvCxnSpPr>
        <p:spPr>
          <a:xfrm>
            <a:off x="2596055" y="2623468"/>
            <a:ext cx="0" cy="15786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658EA2-AFC7-1A45-8339-1F48EC044336}"/>
              </a:ext>
            </a:extLst>
          </p:cNvPr>
          <p:cNvCxnSpPr>
            <a:cxnSpLocks/>
          </p:cNvCxnSpPr>
          <p:nvPr/>
        </p:nvCxnSpPr>
        <p:spPr>
          <a:xfrm>
            <a:off x="8361390" y="2702103"/>
            <a:ext cx="0" cy="190071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697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FA7F-BEC4-04CF-EA9A-FA82B12F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Hinting AIFM’s Web Service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4524-7C35-CFC3-B967-754E631B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38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50C5A-C96B-38C9-C219-6DB48BC74B64}"/>
              </a:ext>
            </a:extLst>
          </p:cNvPr>
          <p:cNvSpPr txBox="1"/>
          <p:nvPr/>
        </p:nvSpPr>
        <p:spPr>
          <a:xfrm>
            <a:off x="1928820" y="5173963"/>
            <a:ext cx="2165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Hinted Hash Table Lookup</a:t>
            </a:r>
            <a:endParaRPr lang="en-US" sz="1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CD3D9-FCF3-56F9-2C49-09225B310035}"/>
              </a:ext>
            </a:extLst>
          </p:cNvPr>
          <p:cNvSpPr txBox="1"/>
          <p:nvPr/>
        </p:nvSpPr>
        <p:spPr>
          <a:xfrm>
            <a:off x="7066780" y="5024837"/>
            <a:ext cx="3427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dirty="0"/>
              <a:t>Hint for blob array 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Low priority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EF454-9430-1F6B-74F6-38DE2173DB3E}"/>
              </a:ext>
            </a:extLst>
          </p:cNvPr>
          <p:cNvSpPr/>
          <p:nvPr/>
        </p:nvSpPr>
        <p:spPr>
          <a:xfrm>
            <a:off x="1213413" y="3158832"/>
            <a:ext cx="4113490" cy="197427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023618-3DE8-FD83-A61B-E651E98EC8F2}"/>
              </a:ext>
            </a:extLst>
          </p:cNvPr>
          <p:cNvSpPr/>
          <p:nvPr/>
        </p:nvSpPr>
        <p:spPr>
          <a:xfrm>
            <a:off x="1213413" y="4506187"/>
            <a:ext cx="4113490" cy="197427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4257E-A7AB-A797-59A9-4B95721F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9135"/>
            <a:ext cx="4682981" cy="23292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EC6D4D-E888-B983-08A6-D9CC85787100}"/>
              </a:ext>
            </a:extLst>
          </p:cNvPr>
          <p:cNvSpPr/>
          <p:nvPr/>
        </p:nvSpPr>
        <p:spPr>
          <a:xfrm>
            <a:off x="838200" y="3855403"/>
            <a:ext cx="4682981" cy="197427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492D67-B481-0DF3-2948-4BE33D23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99" y="2564379"/>
            <a:ext cx="5146501" cy="2329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1A9CC4-0E5A-F871-F448-0B34C3BFC760}"/>
              </a:ext>
            </a:extLst>
          </p:cNvPr>
          <p:cNvSpPr/>
          <p:nvPr/>
        </p:nvSpPr>
        <p:spPr>
          <a:xfrm>
            <a:off x="6248561" y="2875559"/>
            <a:ext cx="5084691" cy="257277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11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D273-0AF2-5FEA-1C49-05B985CF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De-prioritizing Array pages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E46C6-876A-2C77-DF0E-941590D5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791" y="1804369"/>
            <a:ext cx="5784737" cy="36396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6D6C53-6AAB-7A55-0A09-FE2F37129009}"/>
              </a:ext>
            </a:extLst>
          </p:cNvPr>
          <p:cNvSpPr txBox="1"/>
          <p:nvPr/>
        </p:nvSpPr>
        <p:spPr>
          <a:xfrm>
            <a:off x="2520791" y="5463209"/>
            <a:ext cx="6089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AIFM’s Web Service – Hash Table-heavy version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78865D-DA39-DA9B-DE2C-838E0461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6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E1E0-CC9B-7609-254D-10A0FA94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different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FF5B5-D43F-7A3B-26F5-74271EB5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57DFE4-8137-E228-FBF1-692545CF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Memory is becoming a scarce resource!</a:t>
            </a:r>
          </a:p>
          <a:p>
            <a:pPr lvl="1"/>
            <a:r>
              <a:rPr lang="en-US" dirty="0"/>
              <a:t>Rise of in-memory computing</a:t>
            </a:r>
          </a:p>
          <a:p>
            <a:pPr lvl="1"/>
            <a:r>
              <a:rPr lang="en-US" dirty="0"/>
              <a:t>Flattening cost reduction per unit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Network performance is much better today!</a:t>
            </a:r>
          </a:p>
          <a:p>
            <a:pPr lvl="1"/>
            <a:r>
              <a:rPr lang="en-US" dirty="0"/>
              <a:t>RDMA on Ethernet today has </a:t>
            </a:r>
            <a:r>
              <a:rPr lang="en-US" dirty="0">
                <a:solidFill>
                  <a:srgbClr val="C00000"/>
                </a:solidFill>
              </a:rPr>
              <a:t>&lt; 5 µs latency</a:t>
            </a:r>
          </a:p>
          <a:p>
            <a:pPr lvl="1"/>
            <a:r>
              <a:rPr lang="en-US" dirty="0"/>
              <a:t>For comparison, network latency in </a:t>
            </a:r>
            <a:r>
              <a:rPr lang="en-US" dirty="0">
                <a:solidFill>
                  <a:srgbClr val="0070C0"/>
                </a:solidFill>
              </a:rPr>
              <a:t>GMS (1995) </a:t>
            </a:r>
            <a:r>
              <a:rPr lang="en-US" dirty="0"/>
              <a:t>was</a:t>
            </a:r>
            <a:r>
              <a:rPr lang="en-US" dirty="0">
                <a:solidFill>
                  <a:srgbClr val="0070C0"/>
                </a:solidFill>
              </a:rPr>
              <a:t> 1135 µs</a:t>
            </a:r>
          </a:p>
          <a:p>
            <a:pPr lvl="1"/>
            <a:r>
              <a:rPr lang="en-US" dirty="0"/>
              <a:t>DRAM latencies changed very little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7D8068-8951-C107-C3BA-40D99D537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027906"/>
            <a:ext cx="4077622" cy="2141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4758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844E-BD66-F498-81E5-A90D2FB6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Hinted Prefetching for Parallel Sort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5939C-3AC8-FB8F-1623-835F6A29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D9795-F183-1998-78F0-55589C6E8D94}"/>
              </a:ext>
            </a:extLst>
          </p:cNvPr>
          <p:cNvSpPr txBox="1"/>
          <p:nvPr/>
        </p:nvSpPr>
        <p:spPr>
          <a:xfrm>
            <a:off x="8185175" y="1969843"/>
            <a:ext cx="1780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Merge Step</a:t>
            </a:r>
            <a:endParaRPr lang="en-US" sz="1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C8B90-6454-AC94-62C8-8879FB7219F3}"/>
              </a:ext>
            </a:extLst>
          </p:cNvPr>
          <p:cNvSpPr txBox="1"/>
          <p:nvPr/>
        </p:nvSpPr>
        <p:spPr>
          <a:xfrm>
            <a:off x="1622850" y="1831344"/>
            <a:ext cx="1946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Quick Sort Forward Access</a:t>
            </a:r>
            <a:endParaRPr lang="en-US" sz="18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2360B6-B9E0-106E-6EE5-17C7202B63B6}"/>
              </a:ext>
            </a:extLst>
          </p:cNvPr>
          <p:cNvSpPr txBox="1"/>
          <p:nvPr/>
        </p:nvSpPr>
        <p:spPr>
          <a:xfrm>
            <a:off x="4069632" y="1831344"/>
            <a:ext cx="1780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Quick Sort Reverse Access</a:t>
            </a:r>
            <a:endParaRPr lang="en-US" sz="18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DCF44-0662-AEE2-3916-2AD943AC220E}"/>
              </a:ext>
            </a:extLst>
          </p:cNvPr>
          <p:cNvSpPr txBox="1"/>
          <p:nvPr/>
        </p:nvSpPr>
        <p:spPr>
          <a:xfrm>
            <a:off x="9882643" y="1969843"/>
            <a:ext cx="1780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Copyback</a:t>
            </a:r>
            <a:endParaRPr lang="en-US" sz="18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C981D3-978D-ACFB-7B50-1A6392E9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4771"/>
            <a:ext cx="11106453" cy="296343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E428F6-1CE7-D372-EC66-8534A0C9EC4D}"/>
              </a:ext>
            </a:extLst>
          </p:cNvPr>
          <p:cNvCxnSpPr>
            <a:cxnSpLocks/>
          </p:cNvCxnSpPr>
          <p:nvPr/>
        </p:nvCxnSpPr>
        <p:spPr>
          <a:xfrm>
            <a:off x="10772867" y="2499178"/>
            <a:ext cx="0" cy="135363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36F6D8-A58C-0A32-B10F-16ACA858029F}"/>
              </a:ext>
            </a:extLst>
          </p:cNvPr>
          <p:cNvCxnSpPr>
            <a:cxnSpLocks/>
          </p:cNvCxnSpPr>
          <p:nvPr/>
        </p:nvCxnSpPr>
        <p:spPr>
          <a:xfrm>
            <a:off x="8994473" y="2477675"/>
            <a:ext cx="0" cy="1611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DF4907-EEE6-B028-F08B-2665F044C615}"/>
              </a:ext>
            </a:extLst>
          </p:cNvPr>
          <p:cNvCxnSpPr>
            <a:cxnSpLocks/>
          </p:cNvCxnSpPr>
          <p:nvPr/>
        </p:nvCxnSpPr>
        <p:spPr>
          <a:xfrm>
            <a:off x="2596055" y="2455397"/>
            <a:ext cx="0" cy="1180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A38C75-7D58-FB99-BEA1-D27FE804550D}"/>
              </a:ext>
            </a:extLst>
          </p:cNvPr>
          <p:cNvCxnSpPr>
            <a:cxnSpLocks/>
          </p:cNvCxnSpPr>
          <p:nvPr/>
        </p:nvCxnSpPr>
        <p:spPr>
          <a:xfrm>
            <a:off x="5042837" y="2455397"/>
            <a:ext cx="0" cy="1180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574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FA7F-BEC4-04CF-EA9A-FA82B12F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Hinting </a:t>
            </a:r>
            <a:r>
              <a:rPr lang="en-US" i="1" dirty="0"/>
              <a:t>read-ahead</a:t>
            </a:r>
            <a:r>
              <a:rPr lang="en-US" dirty="0"/>
              <a:t> for Parallel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E4524-7C35-CFC3-B967-754E631B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41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50C5A-C96B-38C9-C219-6DB48BC74B64}"/>
              </a:ext>
            </a:extLst>
          </p:cNvPr>
          <p:cNvSpPr txBox="1"/>
          <p:nvPr/>
        </p:nvSpPr>
        <p:spPr>
          <a:xfrm>
            <a:off x="1928820" y="5173963"/>
            <a:ext cx="2165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Quick Sort Accesses</a:t>
            </a:r>
            <a:endParaRPr lang="en-US" sz="1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CD3D9-FCF3-56F9-2C49-09225B310035}"/>
              </a:ext>
            </a:extLst>
          </p:cNvPr>
          <p:cNvSpPr txBox="1"/>
          <p:nvPr/>
        </p:nvSpPr>
        <p:spPr>
          <a:xfrm>
            <a:off x="7289580" y="5035463"/>
            <a:ext cx="1946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i="1" dirty="0"/>
              <a:t>Merge Sort Forward Access</a:t>
            </a:r>
            <a:endParaRPr lang="en-US" sz="1800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14A18B-84B4-35A6-7189-6FF9066B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413" y="2122025"/>
            <a:ext cx="4113490" cy="2817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8EF454-9430-1F6B-74F6-38DE2173DB3E}"/>
              </a:ext>
            </a:extLst>
          </p:cNvPr>
          <p:cNvSpPr/>
          <p:nvPr/>
        </p:nvSpPr>
        <p:spPr>
          <a:xfrm>
            <a:off x="1213413" y="3158832"/>
            <a:ext cx="4113490" cy="197427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023618-3DE8-FD83-A61B-E651E98EC8F2}"/>
              </a:ext>
            </a:extLst>
          </p:cNvPr>
          <p:cNvSpPr/>
          <p:nvPr/>
        </p:nvSpPr>
        <p:spPr>
          <a:xfrm>
            <a:off x="1213413" y="4516461"/>
            <a:ext cx="4113490" cy="197427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FBF3AE-EB53-3E1C-5A6A-70A1CB0C6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049" y="2112375"/>
            <a:ext cx="4899476" cy="27866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B0527A-783C-24ED-1B08-78A9B1077750}"/>
              </a:ext>
            </a:extLst>
          </p:cNvPr>
          <p:cNvSpPr/>
          <p:nvPr/>
        </p:nvSpPr>
        <p:spPr>
          <a:xfrm>
            <a:off x="5813048" y="3503488"/>
            <a:ext cx="4899475" cy="185282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6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1DA4-C01F-5920-7278-3528D583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Hinting </a:t>
            </a:r>
            <a:r>
              <a:rPr lang="en-US" i="1" dirty="0"/>
              <a:t>read-ahead</a:t>
            </a:r>
            <a:r>
              <a:rPr lang="en-US" dirty="0"/>
              <a:t> for Parallel Sort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2BA81-39E1-0E8E-6711-DE7689FAC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10" y="3429000"/>
            <a:ext cx="9750972" cy="288685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A55D32-AB17-B92E-1EF4-94898A715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292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Eden uses per-hint read-ahead, </a:t>
            </a:r>
            <a:r>
              <a:rPr lang="en-US" sz="2400" dirty="0">
                <a:solidFill>
                  <a:schemeClr val="accent1"/>
                </a:solidFill>
              </a:rPr>
              <a:t>Fastswap uses system-wide readahead</a:t>
            </a:r>
          </a:p>
          <a:p>
            <a:r>
              <a:rPr lang="en-US" sz="2400" dirty="0"/>
              <a:t>Eden’s read-ahead amortizes software overheads too</a:t>
            </a:r>
          </a:p>
          <a:p>
            <a:r>
              <a:rPr lang="en-US" sz="2400" dirty="0"/>
              <a:t>Highlights the advantage of the “certainty” of app-provided information</a:t>
            </a:r>
          </a:p>
          <a:p>
            <a:endParaRPr lang="en-US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E779F-4422-7B82-D85C-19C33B18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82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A625-080D-E812-29A2-84241332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4D7E2-3D04-C61E-87A8-CEFA0557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9E454-B640-44FB-0500-0158E0B0F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84"/>
          <a:stretch/>
        </p:blipFill>
        <p:spPr>
          <a:xfrm>
            <a:off x="2061026" y="2657049"/>
            <a:ext cx="8069948" cy="33940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4F05D8-9A7D-0082-2E9D-F635360C6E59}"/>
              </a:ext>
            </a:extLst>
          </p:cNvPr>
          <p:cNvSpPr/>
          <p:nvPr/>
        </p:nvSpPr>
        <p:spPr>
          <a:xfrm>
            <a:off x="2276273" y="2254711"/>
            <a:ext cx="7569740" cy="299804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0" rtlCol="0" anchor="t" anchorCtr="0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36303-063F-1A17-40E4-515B322608B4}"/>
              </a:ext>
            </a:extLst>
          </p:cNvPr>
          <p:cNvSpPr txBox="1"/>
          <p:nvPr/>
        </p:nvSpPr>
        <p:spPr>
          <a:xfrm>
            <a:off x="7774914" y="25263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44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52FD-EBF7-B0B1-E7B5-44E4C062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39AED-6FD0-9702-EA28-712CA25E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8697" cy="4351338"/>
          </a:xfrm>
        </p:spPr>
        <p:txBody>
          <a:bodyPr/>
          <a:lstStyle/>
          <a:p>
            <a:r>
              <a:rPr lang="en-US" sz="2400" dirty="0"/>
              <a:t>A new point in far memory design space</a:t>
            </a:r>
          </a:p>
          <a:p>
            <a:r>
              <a:rPr lang="en-US" sz="2400" dirty="0"/>
              <a:t>Sacrifices little transparency for performance benefits of highly intrusive runtimes</a:t>
            </a:r>
          </a:p>
          <a:p>
            <a:r>
              <a:rPr lang="en-US" sz="2400" dirty="0"/>
              <a:t>This work is under review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3B24C-9B5A-56FD-F73A-317177D1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44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9F28AE-22BC-B6EF-97B0-CE4AF28909E0}"/>
              </a:ext>
            </a:extLst>
          </p:cNvPr>
          <p:cNvCxnSpPr>
            <a:cxnSpLocks/>
          </p:cNvCxnSpPr>
          <p:nvPr/>
        </p:nvCxnSpPr>
        <p:spPr>
          <a:xfrm>
            <a:off x="8441091" y="4486940"/>
            <a:ext cx="1930056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0936C7-3EE2-CCA6-86FC-C441DA049687}"/>
              </a:ext>
            </a:extLst>
          </p:cNvPr>
          <p:cNvCxnSpPr>
            <a:cxnSpLocks/>
          </p:cNvCxnSpPr>
          <p:nvPr/>
        </p:nvCxnSpPr>
        <p:spPr>
          <a:xfrm flipH="1" flipV="1">
            <a:off x="8441091" y="2863049"/>
            <a:ext cx="1" cy="1623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0C4BBF-D922-2998-B20F-F03DED669A92}"/>
              </a:ext>
            </a:extLst>
          </p:cNvPr>
          <p:cNvSpPr txBox="1"/>
          <p:nvPr/>
        </p:nvSpPr>
        <p:spPr>
          <a:xfrm>
            <a:off x="8484585" y="4568444"/>
            <a:ext cx="197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Less intrusive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B79A7-947E-2633-836B-3B0FEE90CC65}"/>
              </a:ext>
            </a:extLst>
          </p:cNvPr>
          <p:cNvSpPr txBox="1"/>
          <p:nvPr/>
        </p:nvSpPr>
        <p:spPr>
          <a:xfrm rot="16200000">
            <a:off x="7573168" y="3521105"/>
            <a:ext cx="1207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Performance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A359CB-8A98-29C1-DA8E-6E8CF2FCC750}"/>
              </a:ext>
            </a:extLst>
          </p:cNvPr>
          <p:cNvCxnSpPr>
            <a:cxnSpLocks/>
          </p:cNvCxnSpPr>
          <p:nvPr/>
        </p:nvCxnSpPr>
        <p:spPr>
          <a:xfrm>
            <a:off x="9103017" y="4575477"/>
            <a:ext cx="838590" cy="0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DEC7DF-E654-DA9E-D54E-B94B6763B315}"/>
              </a:ext>
            </a:extLst>
          </p:cNvPr>
          <p:cNvSpPr txBox="1"/>
          <p:nvPr/>
        </p:nvSpPr>
        <p:spPr>
          <a:xfrm>
            <a:off x="9648497" y="4054331"/>
            <a:ext cx="911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Fastswap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78BFA-BF5E-88BA-DF55-ECB7F4A4071A}"/>
              </a:ext>
            </a:extLst>
          </p:cNvPr>
          <p:cNvSpPr txBox="1"/>
          <p:nvPr/>
        </p:nvSpPr>
        <p:spPr>
          <a:xfrm>
            <a:off x="8547459" y="2863445"/>
            <a:ext cx="56938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AIFM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DBCF2A-E61D-E708-BF98-AA1410641192}"/>
              </a:ext>
            </a:extLst>
          </p:cNvPr>
          <p:cNvSpPr txBox="1"/>
          <p:nvPr/>
        </p:nvSpPr>
        <p:spPr>
          <a:xfrm>
            <a:off x="9556332" y="3035548"/>
            <a:ext cx="5491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Eden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8B5717-8B4D-8024-B2B5-781788DE3BBD}"/>
              </a:ext>
            </a:extLst>
          </p:cNvPr>
          <p:cNvCxnSpPr>
            <a:cxnSpLocks/>
          </p:cNvCxnSpPr>
          <p:nvPr/>
        </p:nvCxnSpPr>
        <p:spPr>
          <a:xfrm flipV="1">
            <a:off x="8337210" y="2949349"/>
            <a:ext cx="0" cy="664815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1535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5465-E312-125F-65B4-A5FC00FF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work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8CA06A9-6AD9-01A2-1A8F-3958C6A15D1A}"/>
              </a:ext>
            </a:extLst>
          </p:cNvPr>
          <p:cNvSpPr/>
          <p:nvPr/>
        </p:nvSpPr>
        <p:spPr>
          <a:xfrm>
            <a:off x="2010888" y="2743201"/>
            <a:ext cx="4085112" cy="843148"/>
          </a:xfrm>
          <a:prstGeom prst="roundRect">
            <a:avLst/>
          </a:prstGeom>
          <a:ln w="25400"/>
          <a:effectLst>
            <a:glow>
              <a:schemeClr val="accent1">
                <a:alpha val="5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Study on page faulting code behavior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B7898C-FDF3-4514-4FF5-E5E9F3677502}"/>
              </a:ext>
            </a:extLst>
          </p:cNvPr>
          <p:cNvSpPr/>
          <p:nvPr/>
        </p:nvSpPr>
        <p:spPr>
          <a:xfrm>
            <a:off x="6392884" y="2755077"/>
            <a:ext cx="4085112" cy="843148"/>
          </a:xfrm>
          <a:prstGeom prst="roundRect">
            <a:avLst/>
          </a:prstGeom>
          <a:ln w="25400"/>
          <a:effectLst>
            <a:glow>
              <a:schemeClr val="accent1">
                <a:alpha val="5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Eden: A developer-friendly runtime for </a:t>
            </a:r>
            <a:r>
              <a:rPr lang="en-US" b="1" dirty="0"/>
              <a:t>network-based</a:t>
            </a:r>
            <a:r>
              <a:rPr lang="en-US" dirty="0"/>
              <a:t> far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4E35F-40D9-309B-B5F0-2D73D19EBAF3}"/>
              </a:ext>
            </a:extLst>
          </p:cNvPr>
          <p:cNvSpPr txBox="1"/>
          <p:nvPr/>
        </p:nvSpPr>
        <p:spPr>
          <a:xfrm>
            <a:off x="605642" y="3645726"/>
            <a:ext cx="171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Submitted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2185A0-C7CE-3199-E3C5-F18B3FBF1CE6}"/>
              </a:ext>
            </a:extLst>
          </p:cNvPr>
          <p:cNvCxnSpPr>
            <a:cxnSpLocks/>
          </p:cNvCxnSpPr>
          <p:nvPr/>
        </p:nvCxnSpPr>
        <p:spPr>
          <a:xfrm>
            <a:off x="605642" y="4085112"/>
            <a:ext cx="1060466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49711B1-DE4A-D0D7-E109-2EB41194A77E}"/>
              </a:ext>
            </a:extLst>
          </p:cNvPr>
          <p:cNvSpPr/>
          <p:nvPr/>
        </p:nvSpPr>
        <p:spPr>
          <a:xfrm>
            <a:off x="2010888" y="4603976"/>
            <a:ext cx="4085112" cy="843148"/>
          </a:xfrm>
          <a:prstGeom prst="roundRect">
            <a:avLst/>
          </a:prstGeom>
          <a:ln w="50800"/>
          <a:effectLst>
            <a:glow rad="635000">
              <a:schemeClr val="accent1">
                <a:alpha val="5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Study on page faulting code behavior (</a:t>
            </a:r>
            <a:r>
              <a:rPr lang="en-US" b="1" dirty="0"/>
              <a:t>Contd</a:t>
            </a:r>
            <a:r>
              <a:rPr lang="en-US" dirty="0"/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EE208-E507-B75F-F390-636ABF7C3A89}"/>
              </a:ext>
            </a:extLst>
          </p:cNvPr>
          <p:cNvSpPr txBox="1"/>
          <p:nvPr/>
        </p:nvSpPr>
        <p:spPr>
          <a:xfrm>
            <a:off x="605642" y="4124389"/>
            <a:ext cx="245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Ongoing/Proposed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5F56288-49B3-55CC-DE26-8DAF1C4B9F10}"/>
              </a:ext>
            </a:extLst>
          </p:cNvPr>
          <p:cNvSpPr/>
          <p:nvPr/>
        </p:nvSpPr>
        <p:spPr>
          <a:xfrm>
            <a:off x="6392884" y="4603976"/>
            <a:ext cx="4085112" cy="843148"/>
          </a:xfrm>
          <a:prstGeom prst="roundRect">
            <a:avLst/>
          </a:prstGeom>
          <a:ln w="25400"/>
          <a:effectLst>
            <a:glow>
              <a:schemeClr val="accent1">
                <a:alpha val="5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Hints-based Runtime for</a:t>
            </a:r>
            <a:r>
              <a:rPr lang="en-US" b="1" dirty="0"/>
              <a:t> CXL-based </a:t>
            </a:r>
            <a:r>
              <a:rPr lang="en-US" dirty="0"/>
              <a:t>far memory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F56105-604A-5CC0-AC02-FAA4581F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79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5A83-ADDE-6A65-45B6-D0910A42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 on faulting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07CA-DF4C-691D-5307-EDF93B12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factors behind the locality behavior</a:t>
            </a:r>
          </a:p>
          <a:p>
            <a:pPr lvl="1"/>
            <a:r>
              <a:rPr lang="en-US" dirty="0"/>
              <a:t>Concretely working out the reasons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Helps explain where systems like Eden would or would not work!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166B3-BB0E-A9AF-C02C-59CEF13C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68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5A83-ADDE-6A65-45B6-D0910A42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study on faulting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07CA-DF4C-691D-5307-EDF93B12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Understanding the factors behind the locality behavior</a:t>
            </a:r>
          </a:p>
          <a:p>
            <a:pPr lvl="1"/>
            <a:r>
              <a:rPr lang="en-US" dirty="0"/>
              <a:t>Concretely working out the reasons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Helps explain where systems like Eden would or would not work!</a:t>
            </a:r>
            <a:endParaRPr lang="en-US" dirty="0"/>
          </a:p>
          <a:p>
            <a:r>
              <a:rPr lang="en-US" dirty="0"/>
              <a:t>Exploring the limits of annotating these locations</a:t>
            </a:r>
          </a:p>
          <a:p>
            <a:pPr lvl="1"/>
            <a:r>
              <a:rPr lang="en-US" dirty="0"/>
              <a:t>So far, the applications we hinted were not very complex</a:t>
            </a:r>
          </a:p>
          <a:p>
            <a:pPr lvl="1"/>
            <a:r>
              <a:rPr lang="en-US" dirty="0"/>
              <a:t>What if a location falls in utility code e.g., list iterator? </a:t>
            </a:r>
          </a:p>
          <a:p>
            <a:pPr lvl="2"/>
            <a:r>
              <a:rPr lang="en-US" dirty="0"/>
              <a:t>Such a location no longer reflects a specific code path(s)</a:t>
            </a:r>
          </a:p>
          <a:p>
            <a:pPr lvl="2"/>
            <a:r>
              <a:rPr lang="en-US" dirty="0"/>
              <a:t>How does one annotate such location?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Helps with the process of automating the hinting process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Argues for the practicality of Eden, and future systems like my next work :-)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166B3-BB0E-A9AF-C02C-59CEF13C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65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5465-E312-125F-65B4-A5FC00FF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work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8CA06A9-6AD9-01A2-1A8F-3958C6A15D1A}"/>
              </a:ext>
            </a:extLst>
          </p:cNvPr>
          <p:cNvSpPr/>
          <p:nvPr/>
        </p:nvSpPr>
        <p:spPr>
          <a:xfrm>
            <a:off x="2010888" y="2743201"/>
            <a:ext cx="4085112" cy="843148"/>
          </a:xfrm>
          <a:prstGeom prst="roundRect">
            <a:avLst/>
          </a:prstGeom>
          <a:ln w="25400"/>
          <a:effectLst>
            <a:glow>
              <a:schemeClr val="accent1">
                <a:alpha val="5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Study on page faulting code behavior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3B7898C-FDF3-4514-4FF5-E5E9F3677502}"/>
              </a:ext>
            </a:extLst>
          </p:cNvPr>
          <p:cNvSpPr/>
          <p:nvPr/>
        </p:nvSpPr>
        <p:spPr>
          <a:xfrm>
            <a:off x="6392884" y="2755077"/>
            <a:ext cx="4085112" cy="843148"/>
          </a:xfrm>
          <a:prstGeom prst="roundRect">
            <a:avLst/>
          </a:prstGeom>
          <a:ln w="25400"/>
          <a:effectLst>
            <a:glow>
              <a:schemeClr val="accent1">
                <a:alpha val="5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Eden: A developer-friendly runtime for </a:t>
            </a:r>
            <a:r>
              <a:rPr lang="en-US" b="1" dirty="0"/>
              <a:t>network-based</a:t>
            </a:r>
            <a:r>
              <a:rPr lang="en-US" dirty="0"/>
              <a:t> far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4E35F-40D9-309B-B5F0-2D73D19EBAF3}"/>
              </a:ext>
            </a:extLst>
          </p:cNvPr>
          <p:cNvSpPr txBox="1"/>
          <p:nvPr/>
        </p:nvSpPr>
        <p:spPr>
          <a:xfrm>
            <a:off x="605642" y="3645726"/>
            <a:ext cx="171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Submitted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2185A0-C7CE-3199-E3C5-F18B3FBF1CE6}"/>
              </a:ext>
            </a:extLst>
          </p:cNvPr>
          <p:cNvCxnSpPr>
            <a:cxnSpLocks/>
          </p:cNvCxnSpPr>
          <p:nvPr/>
        </p:nvCxnSpPr>
        <p:spPr>
          <a:xfrm>
            <a:off x="605642" y="4085112"/>
            <a:ext cx="1060466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49711B1-DE4A-D0D7-E109-2EB41194A77E}"/>
              </a:ext>
            </a:extLst>
          </p:cNvPr>
          <p:cNvSpPr/>
          <p:nvPr/>
        </p:nvSpPr>
        <p:spPr>
          <a:xfrm>
            <a:off x="2010888" y="4603976"/>
            <a:ext cx="4085112" cy="843148"/>
          </a:xfrm>
          <a:prstGeom prst="roundRect">
            <a:avLst/>
          </a:prstGeom>
          <a:ln w="25400"/>
          <a:effectLst>
            <a:glow>
              <a:schemeClr val="accent1">
                <a:alpha val="5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Study on page faulting code behavior (</a:t>
            </a:r>
            <a:r>
              <a:rPr lang="en-US" b="1" dirty="0"/>
              <a:t>Contd</a:t>
            </a:r>
            <a:r>
              <a:rPr lang="en-US" dirty="0"/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EE208-E507-B75F-F390-636ABF7C3A89}"/>
              </a:ext>
            </a:extLst>
          </p:cNvPr>
          <p:cNvSpPr txBox="1"/>
          <p:nvPr/>
        </p:nvSpPr>
        <p:spPr>
          <a:xfrm>
            <a:off x="605642" y="4124389"/>
            <a:ext cx="245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Ongoing/Proposed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5F56288-49B3-55CC-DE26-8DAF1C4B9F10}"/>
              </a:ext>
            </a:extLst>
          </p:cNvPr>
          <p:cNvSpPr/>
          <p:nvPr/>
        </p:nvSpPr>
        <p:spPr>
          <a:xfrm>
            <a:off x="6392884" y="4603976"/>
            <a:ext cx="4085112" cy="843148"/>
          </a:xfrm>
          <a:prstGeom prst="roundRect">
            <a:avLst/>
          </a:prstGeom>
          <a:ln w="50800"/>
          <a:effectLst>
            <a:glow rad="635000">
              <a:schemeClr val="accent1">
                <a:alpha val="5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Hints-based Runtime for</a:t>
            </a:r>
            <a:r>
              <a:rPr lang="en-US" b="1" dirty="0"/>
              <a:t> CXL-based </a:t>
            </a:r>
            <a:r>
              <a:rPr lang="en-US" dirty="0"/>
              <a:t>far memory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F56105-604A-5CC0-AC02-FAA4581F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632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2D53-89AC-84C1-C039-C3D62C0F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CXL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7567-C350-5DDE-5EFE-777884586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5081" cy="4351338"/>
          </a:xfrm>
        </p:spPr>
        <p:txBody>
          <a:bodyPr/>
          <a:lstStyle/>
          <a:p>
            <a:r>
              <a:rPr lang="en-US" dirty="0"/>
              <a:t>New Interconnect based on PCIe 5.0</a:t>
            </a:r>
          </a:p>
          <a:p>
            <a:r>
              <a:rPr lang="en-US" dirty="0"/>
              <a:t>CXL 2.0 enables memory pooling</a:t>
            </a:r>
          </a:p>
          <a:p>
            <a:r>
              <a:rPr lang="en-US" dirty="0"/>
              <a:t>CXL 1.0 prototypes exist, 2.0 expected in near future</a:t>
            </a:r>
          </a:p>
          <a:p>
            <a:r>
              <a:rPr lang="en-US" dirty="0"/>
              <a:t>Expected latency: </a:t>
            </a:r>
            <a:r>
              <a:rPr lang="en-US" dirty="0">
                <a:solidFill>
                  <a:srgbClr val="C00000"/>
                </a:solidFill>
              </a:rPr>
              <a:t>few 100 ns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932E1-D8F2-889D-E88E-863580F9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027F8-5452-B17C-5F71-BEDEFE49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235" y="2133849"/>
            <a:ext cx="4272562" cy="2155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A43AD-A023-FC49-0DF8-017317EE5C0F}"/>
              </a:ext>
            </a:extLst>
          </p:cNvPr>
          <p:cNvSpPr txBox="1"/>
          <p:nvPr/>
        </p:nvSpPr>
        <p:spPr>
          <a:xfrm>
            <a:off x="8387765" y="4476570"/>
            <a:ext cx="2933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Expected position in the latency pyramid</a:t>
            </a:r>
          </a:p>
          <a:p>
            <a:pPr algn="ctr"/>
            <a:r>
              <a:rPr lang="en-US" sz="1400" dirty="0"/>
              <a:t>[TPP, ASPLOS’23]</a:t>
            </a:r>
          </a:p>
        </p:txBody>
      </p:sp>
    </p:spTree>
    <p:extLst>
      <p:ext uri="{BB962C8B-B14F-4D97-AF65-F5344CB8AC3E}">
        <p14:creationId xmlns:p14="http://schemas.microsoft.com/office/powerpoint/2010/main" val="222656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0D9F-52CF-6345-4CB7-95658EFA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work (non-DSM)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DD26C-C488-6FDF-6EAD-746A7CC0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BEC34-9B9C-66A0-AC77-2FFCBCF83273}"/>
              </a:ext>
            </a:extLst>
          </p:cNvPr>
          <p:cNvSpPr txBox="1"/>
          <p:nvPr/>
        </p:nvSpPr>
        <p:spPr>
          <a:xfrm>
            <a:off x="2877931" y="2511524"/>
            <a:ext cx="1366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NetworkReqs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[OSDI’16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6B7FC-6C12-7470-8310-59D79FBA4846}"/>
              </a:ext>
            </a:extLst>
          </p:cNvPr>
          <p:cNvSpPr txBox="1"/>
          <p:nvPr/>
        </p:nvSpPr>
        <p:spPr>
          <a:xfrm>
            <a:off x="2978447" y="3352224"/>
            <a:ext cx="1162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120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Infiniswap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[NSDI’17]</a:t>
            </a:r>
            <a:endParaRPr lang="en-US" sz="1400" b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B26E-2315-9926-7498-2D1BBCE3B8CF}"/>
              </a:ext>
            </a:extLst>
          </p:cNvPr>
          <p:cNvSpPr txBox="1"/>
          <p:nvPr/>
        </p:nvSpPr>
        <p:spPr>
          <a:xfrm>
            <a:off x="4375115" y="2511524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zSwap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[ASPLOS’19]</a:t>
            </a:r>
            <a:endParaRPr lang="en-US" sz="1100" b="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315BA-0D8B-D6C0-3F00-22902CB6E5D1}"/>
              </a:ext>
            </a:extLst>
          </p:cNvPr>
          <p:cNvSpPr txBox="1"/>
          <p:nvPr/>
        </p:nvSpPr>
        <p:spPr>
          <a:xfrm>
            <a:off x="7096519" y="2578346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AIFM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[OSDI’20]</a:t>
            </a:r>
            <a:endParaRPr lang="en-US" sz="1100" b="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EF26F-DEFC-7DA3-8F54-C1CDC35F4F01}"/>
              </a:ext>
            </a:extLst>
          </p:cNvPr>
          <p:cNvSpPr txBox="1"/>
          <p:nvPr/>
        </p:nvSpPr>
        <p:spPr>
          <a:xfrm>
            <a:off x="4367950" y="3417608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Leap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[ATC’20]</a:t>
            </a:r>
            <a:endParaRPr lang="en-US" sz="1100" b="0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549F2-ABAD-536F-A0D3-76AF6D5C739F}"/>
              </a:ext>
            </a:extLst>
          </p:cNvPr>
          <p:cNvSpPr txBox="1"/>
          <p:nvPr/>
        </p:nvSpPr>
        <p:spPr>
          <a:xfrm>
            <a:off x="5676060" y="4243631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LegoOS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[OSDI’18]</a:t>
            </a:r>
            <a:endParaRPr lang="en-US" sz="1100" b="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E20F0-7587-4F5C-4072-D07A02497C2D}"/>
              </a:ext>
            </a:extLst>
          </p:cNvPr>
          <p:cNvSpPr txBox="1"/>
          <p:nvPr/>
        </p:nvSpPr>
        <p:spPr>
          <a:xfrm>
            <a:off x="5731500" y="3417608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Hydra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[FaSST’18]</a:t>
            </a:r>
            <a:endParaRPr lang="en-US" sz="1100" b="0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35278D-B41F-FF04-F5F1-7681C4F70C3F}"/>
              </a:ext>
            </a:extLst>
          </p:cNvPr>
          <p:cNvSpPr txBox="1"/>
          <p:nvPr/>
        </p:nvSpPr>
        <p:spPr>
          <a:xfrm>
            <a:off x="8352013" y="2578346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Semeru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[OSDI’20]</a:t>
            </a:r>
            <a:endParaRPr lang="en-US" sz="1100" b="0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9FAD0-0850-7590-65F9-97D9787845C9}"/>
              </a:ext>
            </a:extLst>
          </p:cNvPr>
          <p:cNvSpPr txBox="1"/>
          <p:nvPr/>
        </p:nvSpPr>
        <p:spPr>
          <a:xfrm>
            <a:off x="4375115" y="4298775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3PO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</a:rPr>
              <a:t>arXiv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]</a:t>
            </a:r>
            <a:endParaRPr lang="en-US" sz="1100" b="0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957A7-3582-A705-4DD3-D9FA1C59B7F1}"/>
              </a:ext>
            </a:extLst>
          </p:cNvPr>
          <p:cNvSpPr txBox="1"/>
          <p:nvPr/>
        </p:nvSpPr>
        <p:spPr>
          <a:xfrm>
            <a:off x="3039650" y="4180091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Fastswap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[EuroSys’20]</a:t>
            </a:r>
            <a:endParaRPr lang="en-US" sz="1100" b="0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7F0929-879A-EB71-2B63-0BCA9DEF921A}"/>
              </a:ext>
            </a:extLst>
          </p:cNvPr>
          <p:cNvSpPr txBox="1"/>
          <p:nvPr/>
        </p:nvSpPr>
        <p:spPr>
          <a:xfrm>
            <a:off x="7095050" y="3440229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Carbink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[OSDI’22]</a:t>
            </a:r>
            <a:endParaRPr lang="en-US" sz="1100" b="0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3723EA-C101-129C-6A4D-A0A899221D7A}"/>
              </a:ext>
            </a:extLst>
          </p:cNvPr>
          <p:cNvSpPr txBox="1"/>
          <p:nvPr/>
        </p:nvSpPr>
        <p:spPr>
          <a:xfrm>
            <a:off x="5731500" y="2578346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DilOS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[APSys’21]</a:t>
            </a:r>
            <a:endParaRPr lang="en-US" sz="1100" b="0" dirty="0"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677104-B6B9-2DA0-259B-00D869177BF5}"/>
              </a:ext>
            </a:extLst>
          </p:cNvPr>
          <p:cNvSpPr txBox="1"/>
          <p:nvPr/>
        </p:nvSpPr>
        <p:spPr>
          <a:xfrm>
            <a:off x="7096519" y="4243631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Kona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[ASPLOS’21]</a:t>
            </a:r>
            <a:endParaRPr lang="en-US" sz="1100" b="0" dirty="0">
              <a:effectLst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90354AD-8106-EBC2-75F8-F013EB6839B9}"/>
              </a:ext>
            </a:extLst>
          </p:cNvPr>
          <p:cNvSpPr/>
          <p:nvPr/>
        </p:nvSpPr>
        <p:spPr>
          <a:xfrm>
            <a:off x="2785482" y="2282456"/>
            <a:ext cx="4182876" cy="3004247"/>
          </a:xfrm>
          <a:prstGeom prst="roundRect">
            <a:avLst>
              <a:gd name="adj" fmla="val 3940"/>
            </a:avLst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EF8DB79-38C7-FA05-23FA-ED6D97FE73CE}"/>
              </a:ext>
            </a:extLst>
          </p:cNvPr>
          <p:cNvSpPr/>
          <p:nvPr/>
        </p:nvSpPr>
        <p:spPr>
          <a:xfrm>
            <a:off x="4367949" y="3344530"/>
            <a:ext cx="1047215" cy="1681126"/>
          </a:xfrm>
          <a:prstGeom prst="roundRect">
            <a:avLst>
              <a:gd name="adj" fmla="val 3940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543BDE3-0E4A-C2C1-B568-F11AD8C04A7A}"/>
              </a:ext>
            </a:extLst>
          </p:cNvPr>
          <p:cNvSpPr/>
          <p:nvPr/>
        </p:nvSpPr>
        <p:spPr>
          <a:xfrm>
            <a:off x="5784463" y="4162129"/>
            <a:ext cx="2350638" cy="679690"/>
          </a:xfrm>
          <a:prstGeom prst="roundRect">
            <a:avLst>
              <a:gd name="adj" fmla="val 394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6403EDC-1920-EB50-395D-C537F6A901BF}"/>
              </a:ext>
            </a:extLst>
          </p:cNvPr>
          <p:cNvSpPr/>
          <p:nvPr/>
        </p:nvSpPr>
        <p:spPr>
          <a:xfrm>
            <a:off x="5847804" y="3360741"/>
            <a:ext cx="2367801" cy="642292"/>
          </a:xfrm>
          <a:prstGeom prst="roundRect">
            <a:avLst>
              <a:gd name="adj" fmla="val 3940"/>
            </a:avLst>
          </a:prstGeom>
          <a:noFill/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314A7EA-1DBD-10AB-2CD4-6DFF55047648}"/>
              </a:ext>
            </a:extLst>
          </p:cNvPr>
          <p:cNvSpPr/>
          <p:nvPr/>
        </p:nvSpPr>
        <p:spPr>
          <a:xfrm>
            <a:off x="7214179" y="2441524"/>
            <a:ext cx="836745" cy="1630248"/>
          </a:xfrm>
          <a:prstGeom prst="roundRect">
            <a:avLst>
              <a:gd name="adj" fmla="val 3940"/>
            </a:avLst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4C5E69-C896-ED11-0730-CAA438A61E61}"/>
              </a:ext>
            </a:extLst>
          </p:cNvPr>
          <p:cNvSpPr/>
          <p:nvPr/>
        </p:nvSpPr>
        <p:spPr>
          <a:xfrm>
            <a:off x="8380922" y="2428223"/>
            <a:ext cx="1011142" cy="1630248"/>
          </a:xfrm>
          <a:prstGeom prst="roundRect">
            <a:avLst>
              <a:gd name="adj" fmla="val 3940"/>
            </a:avLst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128F70-50C4-7A3E-0EBD-7723680D3B83}"/>
              </a:ext>
            </a:extLst>
          </p:cNvPr>
          <p:cNvSpPr txBox="1"/>
          <p:nvPr/>
        </p:nvSpPr>
        <p:spPr>
          <a:xfrm>
            <a:off x="8366468" y="3440229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MemLiner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[OSDI’22]</a:t>
            </a:r>
            <a:endParaRPr lang="en-US" sz="1100" b="0" dirty="0"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A7ADD9-09BC-C22C-66B5-CF97239809E3}"/>
              </a:ext>
            </a:extLst>
          </p:cNvPr>
          <p:cNvSpPr txBox="1"/>
          <p:nvPr/>
        </p:nvSpPr>
        <p:spPr>
          <a:xfrm>
            <a:off x="1311998" y="5710019"/>
            <a:ext cx="132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Transparent OS paging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4ACC3E-BED6-CC01-FC12-5057D7173886}"/>
              </a:ext>
            </a:extLst>
          </p:cNvPr>
          <p:cNvCxnSpPr>
            <a:cxnSpLocks/>
          </p:cNvCxnSpPr>
          <p:nvPr/>
        </p:nvCxnSpPr>
        <p:spPr>
          <a:xfrm flipV="1">
            <a:off x="2475315" y="5286703"/>
            <a:ext cx="503132" cy="7157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3DF4E1-A941-2940-5BD9-3DF1E34C8964}"/>
              </a:ext>
            </a:extLst>
          </p:cNvPr>
          <p:cNvSpPr txBox="1"/>
          <p:nvPr/>
        </p:nvSpPr>
        <p:spPr>
          <a:xfrm>
            <a:off x="8232535" y="5774990"/>
            <a:ext cx="132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New Memory </a:t>
            </a:r>
          </a:p>
          <a:p>
            <a:pPr algn="ctr"/>
            <a:r>
              <a:rPr lang="en-US" sz="1600" i="1" dirty="0"/>
              <a:t>Hardware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B2B19D-5740-57AE-3CFF-2685B77B0D1F}"/>
              </a:ext>
            </a:extLst>
          </p:cNvPr>
          <p:cNvCxnSpPr>
            <a:cxnSpLocks/>
          </p:cNvCxnSpPr>
          <p:nvPr/>
        </p:nvCxnSpPr>
        <p:spPr>
          <a:xfrm flipH="1" flipV="1">
            <a:off x="7672552" y="4923321"/>
            <a:ext cx="878273" cy="85166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8CF836F-8295-73E7-902A-BEEBF1EAE15F}"/>
              </a:ext>
            </a:extLst>
          </p:cNvPr>
          <p:cNvSpPr txBox="1"/>
          <p:nvPr/>
        </p:nvSpPr>
        <p:spPr>
          <a:xfrm>
            <a:off x="7261706" y="967767"/>
            <a:ext cx="1746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Non-transparent Runtimes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DAEDA4-994D-9179-0710-31AA0C9B4A45}"/>
              </a:ext>
            </a:extLst>
          </p:cNvPr>
          <p:cNvCxnSpPr>
            <a:cxnSpLocks/>
          </p:cNvCxnSpPr>
          <p:nvPr/>
        </p:nvCxnSpPr>
        <p:spPr>
          <a:xfrm flipH="1">
            <a:off x="7765606" y="1498920"/>
            <a:ext cx="285318" cy="804458"/>
          </a:xfrm>
          <a:prstGeom prst="straightConnector1">
            <a:avLst/>
          </a:prstGeom>
          <a:ln w="15875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40ABF5-7580-9D1D-005C-FDE5EA063EC4}"/>
              </a:ext>
            </a:extLst>
          </p:cNvPr>
          <p:cNvSpPr txBox="1"/>
          <p:nvPr/>
        </p:nvSpPr>
        <p:spPr>
          <a:xfrm>
            <a:off x="9277558" y="4416748"/>
            <a:ext cx="162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Fast Fault Tolerance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91B530-01D0-DF14-A7DD-015ED5A77BB9}"/>
              </a:ext>
            </a:extLst>
          </p:cNvPr>
          <p:cNvCxnSpPr>
            <a:cxnSpLocks/>
          </p:cNvCxnSpPr>
          <p:nvPr/>
        </p:nvCxnSpPr>
        <p:spPr>
          <a:xfrm flipH="1" flipV="1">
            <a:off x="8243504" y="4062509"/>
            <a:ext cx="1304161" cy="608122"/>
          </a:xfrm>
          <a:prstGeom prst="straightConnector1">
            <a:avLst/>
          </a:prstGeom>
          <a:ln w="15875">
            <a:solidFill>
              <a:schemeClr val="bg2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FF0EAB5-62E5-D384-4129-45E39E913F92}"/>
              </a:ext>
            </a:extLst>
          </p:cNvPr>
          <p:cNvSpPr txBox="1"/>
          <p:nvPr/>
        </p:nvSpPr>
        <p:spPr>
          <a:xfrm>
            <a:off x="9982200" y="1585547"/>
            <a:ext cx="162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Far-Memory </a:t>
            </a:r>
          </a:p>
          <a:p>
            <a:pPr algn="ctr"/>
            <a:r>
              <a:rPr lang="en-US" sz="1600" i="1" dirty="0"/>
              <a:t>Friendly Java GC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C623C7-42AB-2BA3-EC2E-9DBBC721CEC9}"/>
              </a:ext>
            </a:extLst>
          </p:cNvPr>
          <p:cNvCxnSpPr>
            <a:cxnSpLocks/>
          </p:cNvCxnSpPr>
          <p:nvPr/>
        </p:nvCxnSpPr>
        <p:spPr>
          <a:xfrm flipH="1">
            <a:off x="9462704" y="2231878"/>
            <a:ext cx="627227" cy="791539"/>
          </a:xfrm>
          <a:prstGeom prst="straightConnector1">
            <a:avLst/>
          </a:prstGeom>
          <a:ln w="15875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BBB50FB-72FD-23F3-E84C-2454E3659EB8}"/>
              </a:ext>
            </a:extLst>
          </p:cNvPr>
          <p:cNvSpPr txBox="1"/>
          <p:nvPr/>
        </p:nvSpPr>
        <p:spPr>
          <a:xfrm>
            <a:off x="4079700" y="5908100"/>
            <a:ext cx="132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App-agnostic</a:t>
            </a:r>
          </a:p>
          <a:p>
            <a:pPr algn="ctr"/>
            <a:r>
              <a:rPr lang="en-US" sz="1600" i="1" dirty="0"/>
              <a:t>Prefetchers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C3C037-4D99-BDB3-7716-07D440B1A7A9}"/>
              </a:ext>
            </a:extLst>
          </p:cNvPr>
          <p:cNvCxnSpPr>
            <a:cxnSpLocks/>
          </p:cNvCxnSpPr>
          <p:nvPr/>
        </p:nvCxnSpPr>
        <p:spPr>
          <a:xfrm flipV="1">
            <a:off x="4872968" y="5040653"/>
            <a:ext cx="0" cy="939248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04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71B0-7F15-8641-C7E4-BF896D6D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different?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C5135-CF5B-2566-A06D-5EE9436C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50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00648C1-06F0-EA7E-6EEA-07C361788EE7}"/>
              </a:ext>
            </a:extLst>
          </p:cNvPr>
          <p:cNvSpPr/>
          <p:nvPr/>
        </p:nvSpPr>
        <p:spPr>
          <a:xfrm>
            <a:off x="1001646" y="2072511"/>
            <a:ext cx="953311" cy="9046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F9591-3AEC-1F62-F568-B0B964BEE49A}"/>
              </a:ext>
            </a:extLst>
          </p:cNvPr>
          <p:cNvSpPr/>
          <p:nvPr/>
        </p:nvSpPr>
        <p:spPr>
          <a:xfrm>
            <a:off x="1210790" y="3074460"/>
            <a:ext cx="535022" cy="2480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LLC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4A2738-04BE-471E-3C58-7869FC50393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478301" y="2977183"/>
            <a:ext cx="1" cy="9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FB9714-EECB-496D-8B23-32B11F57DC44}"/>
              </a:ext>
            </a:extLst>
          </p:cNvPr>
          <p:cNvCxnSpPr>
            <a:cxnSpLocks/>
          </p:cNvCxnSpPr>
          <p:nvPr/>
        </p:nvCxnSpPr>
        <p:spPr>
          <a:xfrm>
            <a:off x="1478301" y="3322515"/>
            <a:ext cx="0" cy="394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57C056-F0D2-658C-DC5F-DD5556C50F73}"/>
              </a:ext>
            </a:extLst>
          </p:cNvPr>
          <p:cNvSpPr/>
          <p:nvPr/>
        </p:nvSpPr>
        <p:spPr>
          <a:xfrm>
            <a:off x="1001646" y="3732893"/>
            <a:ext cx="1018670" cy="591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Local Memory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38B169-7D2E-DFCF-A40F-B6A4C4D2D83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020316" y="4028794"/>
            <a:ext cx="1018669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86B21F5-21FF-4BD9-F89C-D3319F8C6E7F}"/>
              </a:ext>
            </a:extLst>
          </p:cNvPr>
          <p:cNvSpPr/>
          <p:nvPr/>
        </p:nvSpPr>
        <p:spPr>
          <a:xfrm>
            <a:off x="3038985" y="3732893"/>
            <a:ext cx="1018670" cy="591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Far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1970449-E76F-82FD-632A-114AD4C3897F}"/>
              </a:ext>
            </a:extLst>
          </p:cNvPr>
          <p:cNvSpPr/>
          <p:nvPr/>
        </p:nvSpPr>
        <p:spPr>
          <a:xfrm>
            <a:off x="5426036" y="2174806"/>
            <a:ext cx="953311" cy="9046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AFFC5C-5A64-A383-1426-01C47E3A1F76}"/>
              </a:ext>
            </a:extLst>
          </p:cNvPr>
          <p:cNvSpPr/>
          <p:nvPr/>
        </p:nvSpPr>
        <p:spPr>
          <a:xfrm>
            <a:off x="5635180" y="3176755"/>
            <a:ext cx="535022" cy="2480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LLC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D40DDC-F77B-2E78-6BD3-88FB15CA462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5902691" y="3079478"/>
            <a:ext cx="1" cy="972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D714D-F8A1-16E3-3246-1943A6A81DE3}"/>
              </a:ext>
            </a:extLst>
          </p:cNvPr>
          <p:cNvCxnSpPr>
            <a:cxnSpLocks/>
          </p:cNvCxnSpPr>
          <p:nvPr/>
        </p:nvCxnSpPr>
        <p:spPr>
          <a:xfrm>
            <a:off x="5902691" y="3424810"/>
            <a:ext cx="0" cy="426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4BFF0CB-6382-7141-DBF0-257B385568B9}"/>
              </a:ext>
            </a:extLst>
          </p:cNvPr>
          <p:cNvSpPr/>
          <p:nvPr/>
        </p:nvSpPr>
        <p:spPr>
          <a:xfrm>
            <a:off x="4916701" y="4133732"/>
            <a:ext cx="1018670" cy="591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Local Memory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6E218B-610B-FE40-9C83-C0197220ED1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935371" y="4429633"/>
            <a:ext cx="1018669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A003C4B-69DE-1770-37A2-7EC14D141D92}"/>
              </a:ext>
            </a:extLst>
          </p:cNvPr>
          <p:cNvSpPr/>
          <p:nvPr/>
        </p:nvSpPr>
        <p:spPr>
          <a:xfrm>
            <a:off x="6954040" y="4133732"/>
            <a:ext cx="1365980" cy="5918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CXL-attached Memory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D54D1D-514E-3A25-97EC-DEEDA0A40EE4}"/>
              </a:ext>
            </a:extLst>
          </p:cNvPr>
          <p:cNvCxnSpPr>
            <a:cxnSpLocks/>
          </p:cNvCxnSpPr>
          <p:nvPr/>
        </p:nvCxnSpPr>
        <p:spPr>
          <a:xfrm>
            <a:off x="5405487" y="3851378"/>
            <a:ext cx="20578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ACCDF5-776D-4938-E729-BE8F6B1E58C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426036" y="3851378"/>
            <a:ext cx="0" cy="2823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4905AA-8097-256D-8C7C-5D011CC9FEF3}"/>
              </a:ext>
            </a:extLst>
          </p:cNvPr>
          <p:cNvCxnSpPr>
            <a:cxnSpLocks/>
          </p:cNvCxnSpPr>
          <p:nvPr/>
        </p:nvCxnSpPr>
        <p:spPr>
          <a:xfrm>
            <a:off x="7454585" y="3851378"/>
            <a:ext cx="966" cy="272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44CBDF-D33C-2EBA-11D7-9341AAD69F7D}"/>
              </a:ext>
            </a:extLst>
          </p:cNvPr>
          <p:cNvSpPr txBox="1"/>
          <p:nvPr/>
        </p:nvSpPr>
        <p:spPr>
          <a:xfrm>
            <a:off x="2020315" y="4103313"/>
            <a:ext cx="896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Page</a:t>
            </a:r>
          </a:p>
          <a:p>
            <a:pPr algn="ctr"/>
            <a:r>
              <a:rPr lang="en-US" sz="1400" b="1" dirty="0"/>
              <a:t>Faults</a:t>
            </a:r>
          </a:p>
          <a:p>
            <a:pPr algn="ctr"/>
            <a:r>
              <a:rPr lang="en-US" sz="1400" dirty="0"/>
              <a:t>(On-path)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FE8C17-887C-FE3B-7541-A1DBBB4DEA1C}"/>
              </a:ext>
            </a:extLst>
          </p:cNvPr>
          <p:cNvSpPr txBox="1"/>
          <p:nvPr/>
        </p:nvSpPr>
        <p:spPr>
          <a:xfrm>
            <a:off x="5915069" y="4519185"/>
            <a:ext cx="980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Page</a:t>
            </a:r>
          </a:p>
          <a:p>
            <a:pPr algn="ctr"/>
            <a:r>
              <a:rPr lang="en-US" sz="1400" b="1" dirty="0"/>
              <a:t>Promotion</a:t>
            </a:r>
          </a:p>
          <a:p>
            <a:pPr algn="ctr"/>
            <a:r>
              <a:rPr lang="en-US" sz="1400" dirty="0"/>
              <a:t>(Async)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499ECE-6CFF-6FD4-D52D-3C033B67A928}"/>
              </a:ext>
            </a:extLst>
          </p:cNvPr>
          <p:cNvCxnSpPr>
            <a:cxnSpLocks/>
          </p:cNvCxnSpPr>
          <p:nvPr/>
        </p:nvCxnSpPr>
        <p:spPr>
          <a:xfrm>
            <a:off x="4350796" y="2063731"/>
            <a:ext cx="0" cy="375661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1DB5A-CF3A-DAE8-56B0-1094C865AE9B}"/>
              </a:ext>
            </a:extLst>
          </p:cNvPr>
          <p:cNvSpPr txBox="1"/>
          <p:nvPr/>
        </p:nvSpPr>
        <p:spPr>
          <a:xfrm>
            <a:off x="1132347" y="5522535"/>
            <a:ext cx="15705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Paging-based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E4FE21-7F87-8FE8-6715-4592682A1175}"/>
              </a:ext>
            </a:extLst>
          </p:cNvPr>
          <p:cNvSpPr txBox="1"/>
          <p:nvPr/>
        </p:nvSpPr>
        <p:spPr>
          <a:xfrm>
            <a:off x="5539260" y="5522535"/>
            <a:ext cx="126188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CXL-based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BC6096-AE5D-0FEE-9BA9-9C4A34848CEB}"/>
              </a:ext>
            </a:extLst>
          </p:cNvPr>
          <p:cNvSpPr txBox="1"/>
          <p:nvPr/>
        </p:nvSpPr>
        <p:spPr>
          <a:xfrm>
            <a:off x="7379159" y="1816860"/>
            <a:ext cx="4501986" cy="1311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Key differences</a:t>
            </a:r>
          </a:p>
          <a:p>
            <a:pPr>
              <a:lnSpc>
                <a:spcPct val="150000"/>
              </a:lnSpc>
            </a:pPr>
            <a:r>
              <a:rPr lang="en-US" dirty="0"/>
              <a:t>Cache-line based access i.e., </a:t>
            </a:r>
            <a:r>
              <a:rPr lang="en-US" u="sng" dirty="0">
                <a:solidFill>
                  <a:srgbClr val="7030A0"/>
                </a:solidFill>
              </a:rPr>
              <a:t>no page faults</a:t>
            </a:r>
          </a:p>
          <a:p>
            <a:pPr>
              <a:lnSpc>
                <a:spcPct val="150000"/>
              </a:lnSpc>
            </a:pPr>
            <a:r>
              <a:rPr lang="en-US" dirty="0"/>
              <a:t>Smaller far memory latencies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6AB9E-315E-77CF-6D3E-EC9F80C601B2}"/>
              </a:ext>
            </a:extLst>
          </p:cNvPr>
          <p:cNvSpPr txBox="1"/>
          <p:nvPr/>
        </p:nvSpPr>
        <p:spPr>
          <a:xfrm>
            <a:off x="6343480" y="3568702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LLC Miss</a:t>
            </a:r>
          </a:p>
        </p:txBody>
      </p:sp>
    </p:spTree>
    <p:extLst>
      <p:ext uri="{BB962C8B-B14F-4D97-AF65-F5344CB8AC3E}">
        <p14:creationId xmlns:p14="http://schemas.microsoft.com/office/powerpoint/2010/main" val="325026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2E7C-D7A1-D605-D3BE-D6521178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System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F22D-B2B5-FA5F-1F71-982F21A8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51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4A9CB8-4D18-F109-22BB-0F41EDCE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23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Asynchronous, calculated page promotion instead of page faults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</a:rPr>
              <a:t>Not every far page </a:t>
            </a:r>
            <a:r>
              <a:rPr lang="en-US" b="1" i="1" dirty="0">
                <a:solidFill>
                  <a:schemeClr val="accent1"/>
                </a:solidFill>
              </a:rPr>
              <a:t>needs</a:t>
            </a:r>
            <a:r>
              <a:rPr lang="en-US" dirty="0">
                <a:solidFill>
                  <a:schemeClr val="accent1"/>
                </a:solidFill>
              </a:rPr>
              <a:t> to be </a:t>
            </a:r>
            <a:r>
              <a:rPr lang="en-US" i="1" dirty="0">
                <a:solidFill>
                  <a:schemeClr val="accent1"/>
                </a:solidFill>
              </a:rPr>
              <a:t>promoted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</a:rPr>
              <a:t>Only promote a page if the benefit exceeds promotion and reclaim costs (~20µs)</a:t>
            </a:r>
          </a:p>
          <a:p>
            <a:endParaRPr lang="en-US" dirty="0"/>
          </a:p>
          <a:p>
            <a:r>
              <a:rPr lang="en-US" dirty="0"/>
              <a:t>“Page temperature” – </a:t>
            </a:r>
            <a:r>
              <a:rPr lang="en-US" i="1" dirty="0"/>
              <a:t>number of cache lines used in a page</a:t>
            </a:r>
            <a:r>
              <a:rPr lang="en-US" dirty="0"/>
              <a:t> – is also important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solidFill>
                  <a:schemeClr val="accent1"/>
                </a:solidFill>
              </a:rPr>
              <a:t> Need more fine-grained page access information for better decisions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   	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But such information is not available or existing 	sampling mechanisms like PEBS may be prohibitive at 	runtime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20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3738-F7E5-E495-2D1C-3D3AAD27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profile-guided CXL runtime </a:t>
            </a:r>
            <a:br>
              <a:rPr lang="en-US" dirty="0"/>
            </a:br>
            <a:r>
              <a:rPr lang="en-US" i="1" dirty="0"/>
              <a:t>through hinting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6A917-7FD0-568F-8066-259DEECF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3593" cy="4351338"/>
          </a:xfrm>
        </p:spPr>
        <p:txBody>
          <a:bodyPr>
            <a:normAutofit/>
          </a:bodyPr>
          <a:lstStyle/>
          <a:p>
            <a:r>
              <a:rPr lang="en-US" i="1" dirty="0"/>
              <a:t>Faulting</a:t>
            </a:r>
            <a:r>
              <a:rPr lang="en-US" dirty="0"/>
              <a:t> locations </a:t>
            </a:r>
            <a:r>
              <a:rPr lang="en-US" b="1" dirty="0"/>
              <a:t>still</a:t>
            </a:r>
            <a:r>
              <a:rPr lang="en-US" dirty="0"/>
              <a:t> capture first accesses in dominant code paths</a:t>
            </a:r>
          </a:p>
          <a:p>
            <a:r>
              <a:rPr lang="en-US" dirty="0"/>
              <a:t>Hinting at these locations provides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cheaper way </a:t>
            </a:r>
            <a:r>
              <a:rPr lang="en-US" dirty="0"/>
              <a:t>to convey statically-profiled page information to the runtime</a:t>
            </a:r>
          </a:p>
          <a:p>
            <a:r>
              <a:rPr lang="en-US" dirty="0"/>
              <a:t>For example, hints can encode:</a:t>
            </a:r>
          </a:p>
          <a:p>
            <a:pPr lvl="1"/>
            <a:r>
              <a:rPr lang="en-US" dirty="0"/>
              <a:t>Custom priority for pages, like in Eden</a:t>
            </a:r>
          </a:p>
          <a:p>
            <a:pPr lvl="1"/>
            <a:r>
              <a:rPr lang="en-US" dirty="0"/>
              <a:t>Profile-guided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page “temperature”</a:t>
            </a:r>
          </a:p>
          <a:p>
            <a:pPr lvl="1"/>
            <a:r>
              <a:rPr lang="en-US" dirty="0"/>
              <a:t>Cache lines to prefetch for later accesses in the page</a:t>
            </a:r>
          </a:p>
          <a:p>
            <a:pPr lvl="1"/>
            <a:r>
              <a:rPr lang="en-US" dirty="0"/>
              <a:t>Other such </a:t>
            </a:r>
            <a:r>
              <a:rPr lang="en-US" i="1" dirty="0"/>
              <a:t>static</a:t>
            </a:r>
            <a:r>
              <a:rPr lang="en-US" dirty="0"/>
              <a:t>, </a:t>
            </a:r>
            <a:r>
              <a:rPr lang="en-US" i="1" dirty="0"/>
              <a:t>app-specific</a:t>
            </a:r>
            <a:r>
              <a:rPr lang="en-US" dirty="0"/>
              <a:t> information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CAA9-70AC-F343-6B49-4E63FD84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920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04D7-CC88-8569-F558-ECD22798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FC28-B9C5-C396-726E-D3537C0E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showed that </a:t>
            </a:r>
            <a:r>
              <a:rPr lang="en-US" dirty="0">
                <a:solidFill>
                  <a:srgbClr val="0070C0"/>
                </a:solidFill>
              </a:rPr>
              <a:t>concise hinting can provide a simpler alternative </a:t>
            </a:r>
            <a:r>
              <a:rPr lang="en-US" dirty="0"/>
              <a:t>to custom, invasive interfaces in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enabling application-guided </a:t>
            </a:r>
            <a:r>
              <a:rPr lang="en-US" dirty="0"/>
              <a:t>far memory.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My on-going work</a:t>
            </a:r>
            <a:r>
              <a:rPr lang="en-US" dirty="0"/>
              <a:t> focuses on understanding the limits of our hinting process, and extending it to guide page promotion in CXL-based far memory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plan to defend my thesis by </a:t>
            </a:r>
            <a:r>
              <a:rPr lang="en-US" u="sng" dirty="0"/>
              <a:t>Winter 2024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AB8DB-7493-446F-5C64-3E7CCCD9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428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78DB-D44D-1FED-F701-5FADB95B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Authored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9B9C-318F-6BDD-F94B-4C770754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0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Thesis work</a:t>
            </a:r>
          </a:p>
          <a:p>
            <a:r>
              <a:rPr lang="en-US" sz="2200" dirty="0"/>
              <a:t>Eden: Developer-friendly Userspace Far Memory (Under review)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/>
              <a:t>    </a:t>
            </a:r>
            <a:r>
              <a:rPr lang="en-US" sz="1600" b="1" i="1" dirty="0"/>
              <a:t>Anil Yelam</a:t>
            </a:r>
            <a:r>
              <a:rPr lang="en-US" sz="1600" i="1" dirty="0"/>
              <a:t>, Stewart Grant, Nadav Amit, Amy Ousterhout, Radhika Niranjan Mysore, Marcos K. Aguilera and Alex C. Snoeren</a:t>
            </a:r>
            <a:endParaRPr lang="en-US" sz="2000" dirty="0"/>
          </a:p>
          <a:p>
            <a:r>
              <a:rPr lang="en-US" sz="2200" dirty="0"/>
              <a:t>Limited Access: The Truth Behind Far Memory (Under review)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i="1" dirty="0"/>
              <a:t>    </a:t>
            </a:r>
            <a:r>
              <a:rPr lang="en-US" sz="1600" b="1" i="1" dirty="0"/>
              <a:t>Anil Yelam*</a:t>
            </a:r>
            <a:r>
              <a:rPr lang="en-US" sz="1600" i="1" dirty="0"/>
              <a:t>, Stewart Grant</a:t>
            </a:r>
            <a:r>
              <a:rPr lang="en-US" sz="1600" b="1" i="1" dirty="0"/>
              <a:t>*</a:t>
            </a:r>
            <a:r>
              <a:rPr lang="en-US" sz="1600" i="1" dirty="0"/>
              <a:t>, </a:t>
            </a:r>
            <a:r>
              <a:rPr lang="en-US" sz="1600" i="1" dirty="0" err="1"/>
              <a:t>Enze</a:t>
            </a:r>
            <a:r>
              <a:rPr lang="en-US" sz="1600" i="1" dirty="0"/>
              <a:t> Liu, Radhika Niranjan Mysore, Marcos K. Aguilera, Amy Ousterhout and Alex C. Snoeren</a:t>
            </a:r>
            <a:endParaRPr lang="en-US" u="sng" dirty="0"/>
          </a:p>
          <a:p>
            <a:pPr marL="0" indent="0">
              <a:spcBef>
                <a:spcPts val="2800"/>
              </a:spcBef>
              <a:buNone/>
            </a:pPr>
            <a:r>
              <a:rPr lang="en-US" u="sng" dirty="0"/>
              <a:t>Others</a:t>
            </a:r>
          </a:p>
          <a:p>
            <a:r>
              <a:rPr lang="en-US" sz="2200" dirty="0" err="1"/>
              <a:t>SmartNIC</a:t>
            </a:r>
            <a:r>
              <a:rPr lang="en-US" sz="2200" dirty="0"/>
              <a:t> Performance Isolation with </a:t>
            </a:r>
            <a:r>
              <a:rPr lang="en-US" sz="2200" dirty="0" err="1"/>
              <a:t>FairNIC</a:t>
            </a:r>
            <a:r>
              <a:rPr lang="en-US" sz="2200" dirty="0"/>
              <a:t>: </a:t>
            </a:r>
            <a:r>
              <a:rPr lang="en-US" sz="2200" i="1" u="sng" dirty="0"/>
              <a:t>SIGCOMM’20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/>
              <a:t>     Stewart Grant</a:t>
            </a:r>
            <a:r>
              <a:rPr lang="en-US" sz="1600" b="1" i="1" dirty="0"/>
              <a:t>*</a:t>
            </a:r>
            <a:r>
              <a:rPr lang="en-US" sz="1600" i="1" dirty="0"/>
              <a:t>, </a:t>
            </a:r>
            <a:r>
              <a:rPr lang="en-US" sz="1600" b="1" i="1" dirty="0"/>
              <a:t>Anil Yelam*</a:t>
            </a:r>
            <a:r>
              <a:rPr lang="en-US" sz="1600" i="1" dirty="0"/>
              <a:t>, Maxwell Bland and Alex C. Snoeren</a:t>
            </a:r>
          </a:p>
          <a:p>
            <a:r>
              <a:rPr lang="en-US" sz="2200" dirty="0"/>
              <a:t>Coresident Evil: Covert Communication in the Cloud With Lambdas, </a:t>
            </a:r>
            <a:r>
              <a:rPr lang="en-US" sz="2200" i="1" u="sng" dirty="0"/>
              <a:t>WWW’21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/>
              <a:t>     </a:t>
            </a:r>
            <a:r>
              <a:rPr lang="en-US" sz="1600" b="1" i="1" dirty="0"/>
              <a:t>Anil Yelam</a:t>
            </a:r>
            <a:r>
              <a:rPr lang="en-US" sz="1600" i="1" dirty="0"/>
              <a:t>, </a:t>
            </a:r>
            <a:r>
              <a:rPr lang="en-US" sz="1600" i="1" dirty="0" err="1"/>
              <a:t>Shibani</a:t>
            </a:r>
            <a:r>
              <a:rPr lang="en-US" sz="1600" i="1" dirty="0"/>
              <a:t> </a:t>
            </a:r>
            <a:r>
              <a:rPr lang="en-US" sz="1600" i="1" dirty="0" err="1"/>
              <a:t>Subbareddy</a:t>
            </a:r>
            <a:r>
              <a:rPr lang="en-US" sz="1600" i="1" dirty="0"/>
              <a:t>, </a:t>
            </a:r>
            <a:r>
              <a:rPr lang="en-US" sz="1600" i="1" dirty="0" err="1"/>
              <a:t>Keerthana</a:t>
            </a:r>
            <a:r>
              <a:rPr lang="en-US" sz="1600" i="1" dirty="0"/>
              <a:t> Ganesan, Stefan Savage and Ariana </a:t>
            </a:r>
            <a:r>
              <a:rPr lang="en-US" sz="1600" i="1" dirty="0" err="1"/>
              <a:t>Mirian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DDE1D-AA2D-5048-EC58-19E58C6B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54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566CD-6233-46F7-3723-B6DD316E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*</a:t>
            </a:r>
            <a:r>
              <a:rPr lang="en-US" dirty="0">
                <a:solidFill>
                  <a:schemeClr val="tx1"/>
                </a:solidFill>
              </a:rPr>
              <a:t>Co-first authors</a:t>
            </a:r>
          </a:p>
        </p:txBody>
      </p:sp>
    </p:spTree>
    <p:extLst>
      <p:ext uri="{BB962C8B-B14F-4D97-AF65-F5344CB8AC3E}">
        <p14:creationId xmlns:p14="http://schemas.microsoft.com/office/powerpoint/2010/main" val="8545018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C23F-CCB4-74D0-F84A-C28594FB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06BD-607B-E937-E1A7-546948FC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1D1EF-4CA6-C96A-E957-81CAF516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510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65C9-FA40-1A34-AA60-DCB476C0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7376-3FC2-303C-3BB1-6073271A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A2372-BDA5-0167-B1C5-16B3059D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1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F690-6375-96A8-2A27-8ED54CBA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Fltrace</a:t>
            </a:r>
            <a:r>
              <a:rPr lang="en-US" i="1" dirty="0"/>
              <a:t> </a:t>
            </a:r>
            <a:r>
              <a:rPr lang="en-US" dirty="0"/>
              <a:t>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840C-5A11-7BD7-D8AE-F28A5DFD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Page fault tracing</a:t>
            </a:r>
          </a:p>
          <a:p>
            <a:r>
              <a:rPr lang="en-US" dirty="0"/>
              <a:t>Based on Userfaultfd and Memory lib interposition</a:t>
            </a:r>
          </a:p>
          <a:p>
            <a:r>
              <a:rPr lang="en-US" dirty="0"/>
              <a:t>LD_PRELOAD: no changes to app</a:t>
            </a:r>
          </a:p>
          <a:p>
            <a:r>
              <a:rPr lang="en-US" dirty="0"/>
              <a:t>Signal handler to back-trace stack state during a fault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Log processing</a:t>
            </a:r>
          </a:p>
          <a:p>
            <a:r>
              <a:rPr lang="en-US" dirty="0"/>
              <a:t>Remove page allocation faults</a:t>
            </a:r>
          </a:p>
          <a:p>
            <a:r>
              <a:rPr lang="en-US" dirty="0"/>
              <a:t>Building code with </a:t>
            </a:r>
            <a:r>
              <a:rPr lang="en-US" dirty="0" err="1"/>
              <a:t>nopie</a:t>
            </a:r>
            <a:r>
              <a:rPr lang="en-US" dirty="0"/>
              <a:t> and get source code locations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66CB9-D3D9-02B1-5331-28085221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681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E99B-E2A7-626A-D25E-643CC726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Eden Microbenchmarks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63AEC-9C3C-E5B5-C252-1ABF1F390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2" t="5717"/>
          <a:stretch/>
        </p:blipFill>
        <p:spPr>
          <a:xfrm>
            <a:off x="7620508" y="315937"/>
            <a:ext cx="4223657" cy="2153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04933-63A5-4491-2753-21353E4EA2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21"/>
          <a:stretch/>
        </p:blipFill>
        <p:spPr>
          <a:xfrm>
            <a:off x="838200" y="1771650"/>
            <a:ext cx="4251946" cy="2153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42C4FC-7479-F2B5-78B6-2639C9C84B62}"/>
              </a:ext>
            </a:extLst>
          </p:cNvPr>
          <p:cNvSpPr txBox="1"/>
          <p:nvPr/>
        </p:nvSpPr>
        <p:spPr>
          <a:xfrm>
            <a:off x="1719601" y="4006432"/>
            <a:ext cx="2489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Basic Paging Throughput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64415-F4EA-5991-3F9C-165410105F75}"/>
              </a:ext>
            </a:extLst>
          </p:cNvPr>
          <p:cNvSpPr txBox="1"/>
          <p:nvPr/>
        </p:nvSpPr>
        <p:spPr>
          <a:xfrm>
            <a:off x="8863294" y="2513678"/>
            <a:ext cx="22604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Vectorized Operations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EAB620-4DEA-07FC-77D1-05A127E7D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850" y="4016113"/>
            <a:ext cx="4223657" cy="2351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1C49A8-5A33-4A9A-5F5A-0F883BD23775}"/>
              </a:ext>
            </a:extLst>
          </p:cNvPr>
          <p:cNvSpPr txBox="1"/>
          <p:nvPr/>
        </p:nvSpPr>
        <p:spPr>
          <a:xfrm>
            <a:off x="6955972" y="6384395"/>
            <a:ext cx="2123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Read-ahead Benefits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066C4A-04A4-BFAF-4159-F0576F4B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03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9970-6DD6-658B-3236-A1CE938E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hints: Read-ahead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76C3-9BAA-8204-B858-7C35E239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Breakdown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835E2-EC21-BFC1-B362-7DBAA45C1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116" y="2366340"/>
            <a:ext cx="6432331" cy="38106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FDEF4-248B-D14E-52DF-16BDEB7B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0D9F-52CF-6345-4CB7-95658EFA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focus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DD26C-C488-6FDF-6EAD-746A7CC0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BEC34-9B9C-66A0-AC77-2FFCBCF83273}"/>
              </a:ext>
            </a:extLst>
          </p:cNvPr>
          <p:cNvSpPr txBox="1"/>
          <p:nvPr/>
        </p:nvSpPr>
        <p:spPr>
          <a:xfrm>
            <a:off x="2877931" y="2511524"/>
            <a:ext cx="1366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NetworkReqs</a:t>
            </a:r>
            <a:endPara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[OSDI’16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6B7FC-6C12-7470-8310-59D79FBA4846}"/>
              </a:ext>
            </a:extLst>
          </p:cNvPr>
          <p:cNvSpPr txBox="1"/>
          <p:nvPr/>
        </p:nvSpPr>
        <p:spPr>
          <a:xfrm>
            <a:off x="2978447" y="3352224"/>
            <a:ext cx="1162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120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Infiniswap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[NSDI’17]</a:t>
            </a:r>
            <a:endParaRPr lang="en-US" sz="1400" b="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B26E-2315-9926-7498-2D1BBCE3B8CF}"/>
              </a:ext>
            </a:extLst>
          </p:cNvPr>
          <p:cNvSpPr txBox="1"/>
          <p:nvPr/>
        </p:nvSpPr>
        <p:spPr>
          <a:xfrm>
            <a:off x="4375115" y="2511524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zSwap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[ASPLOS’19]</a:t>
            </a:r>
            <a:endParaRPr lang="en-US" sz="1100" b="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315BA-0D8B-D6C0-3F00-22902CB6E5D1}"/>
              </a:ext>
            </a:extLst>
          </p:cNvPr>
          <p:cNvSpPr txBox="1"/>
          <p:nvPr/>
        </p:nvSpPr>
        <p:spPr>
          <a:xfrm>
            <a:off x="7096519" y="2578346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AIFM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[OSDI’20]</a:t>
            </a:r>
            <a:endParaRPr lang="en-US" sz="1100" b="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EF26F-DEFC-7DA3-8F54-C1CDC35F4F01}"/>
              </a:ext>
            </a:extLst>
          </p:cNvPr>
          <p:cNvSpPr txBox="1"/>
          <p:nvPr/>
        </p:nvSpPr>
        <p:spPr>
          <a:xfrm>
            <a:off x="4367950" y="3417608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Leap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[ATC’20]</a:t>
            </a:r>
            <a:endParaRPr lang="en-US" sz="1100" b="0" dirty="0"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E20F0-7587-4F5C-4072-D07A02497C2D}"/>
              </a:ext>
            </a:extLst>
          </p:cNvPr>
          <p:cNvSpPr txBox="1"/>
          <p:nvPr/>
        </p:nvSpPr>
        <p:spPr>
          <a:xfrm>
            <a:off x="5731500" y="3417608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Hydra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[FaSST’18]</a:t>
            </a:r>
            <a:endParaRPr lang="en-US" sz="1100" b="0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9FAD0-0850-7590-65F9-97D9787845C9}"/>
              </a:ext>
            </a:extLst>
          </p:cNvPr>
          <p:cNvSpPr txBox="1"/>
          <p:nvPr/>
        </p:nvSpPr>
        <p:spPr>
          <a:xfrm>
            <a:off x="4375115" y="4298775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3PO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</a:rPr>
              <a:t>arXiv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]</a:t>
            </a:r>
            <a:endParaRPr lang="en-US" sz="1100" b="0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D957A7-3582-A705-4DD3-D9FA1C59B7F1}"/>
              </a:ext>
            </a:extLst>
          </p:cNvPr>
          <p:cNvSpPr txBox="1"/>
          <p:nvPr/>
        </p:nvSpPr>
        <p:spPr>
          <a:xfrm>
            <a:off x="3039650" y="4180091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Fastswap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[EuroSys’20]</a:t>
            </a:r>
            <a:endParaRPr lang="en-US" sz="1100" b="0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7F0929-879A-EB71-2B63-0BCA9DEF921A}"/>
              </a:ext>
            </a:extLst>
          </p:cNvPr>
          <p:cNvSpPr txBox="1"/>
          <p:nvPr/>
        </p:nvSpPr>
        <p:spPr>
          <a:xfrm>
            <a:off x="7095050" y="3440229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Carbink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[OSDI’22]</a:t>
            </a:r>
            <a:endParaRPr lang="en-US" sz="1100" b="0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3723EA-C101-129C-6A4D-A0A899221D7A}"/>
              </a:ext>
            </a:extLst>
          </p:cNvPr>
          <p:cNvSpPr txBox="1"/>
          <p:nvPr/>
        </p:nvSpPr>
        <p:spPr>
          <a:xfrm>
            <a:off x="5731500" y="2578346"/>
            <a:ext cx="1040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595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DilOS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 rtl="0"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[APSys’21]</a:t>
            </a:r>
            <a:endParaRPr lang="en-US" sz="1100" b="0" dirty="0">
              <a:effectLst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90354AD-8106-EBC2-75F8-F013EB6839B9}"/>
              </a:ext>
            </a:extLst>
          </p:cNvPr>
          <p:cNvSpPr/>
          <p:nvPr/>
        </p:nvSpPr>
        <p:spPr>
          <a:xfrm>
            <a:off x="2785482" y="2282456"/>
            <a:ext cx="4182876" cy="2890345"/>
          </a:xfrm>
          <a:prstGeom prst="roundRect">
            <a:avLst>
              <a:gd name="adj" fmla="val 3940"/>
            </a:avLst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EF8DB79-38C7-FA05-23FA-ED6D97FE73CE}"/>
              </a:ext>
            </a:extLst>
          </p:cNvPr>
          <p:cNvSpPr/>
          <p:nvPr/>
        </p:nvSpPr>
        <p:spPr>
          <a:xfrm>
            <a:off x="4367949" y="3344530"/>
            <a:ext cx="1047215" cy="1681126"/>
          </a:xfrm>
          <a:prstGeom prst="roundRect">
            <a:avLst>
              <a:gd name="adj" fmla="val 3940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314A7EA-1DBD-10AB-2CD4-6DFF55047648}"/>
              </a:ext>
            </a:extLst>
          </p:cNvPr>
          <p:cNvSpPr/>
          <p:nvPr/>
        </p:nvSpPr>
        <p:spPr>
          <a:xfrm>
            <a:off x="7214179" y="2441524"/>
            <a:ext cx="836745" cy="1630248"/>
          </a:xfrm>
          <a:prstGeom prst="roundRect">
            <a:avLst>
              <a:gd name="adj" fmla="val 3940"/>
            </a:avLst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A7ADD9-09BC-C22C-66B5-CF97239809E3}"/>
              </a:ext>
            </a:extLst>
          </p:cNvPr>
          <p:cNvSpPr txBox="1"/>
          <p:nvPr/>
        </p:nvSpPr>
        <p:spPr>
          <a:xfrm>
            <a:off x="1311998" y="5710019"/>
            <a:ext cx="132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Transparent paging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4ACC3E-BED6-CC01-FC12-5057D7173886}"/>
              </a:ext>
            </a:extLst>
          </p:cNvPr>
          <p:cNvCxnSpPr>
            <a:cxnSpLocks/>
          </p:cNvCxnSpPr>
          <p:nvPr/>
        </p:nvCxnSpPr>
        <p:spPr>
          <a:xfrm flipV="1">
            <a:off x="2475315" y="5286703"/>
            <a:ext cx="503132" cy="7157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BBB50FB-72FD-23F3-E84C-2454E3659EB8}"/>
              </a:ext>
            </a:extLst>
          </p:cNvPr>
          <p:cNvSpPr txBox="1"/>
          <p:nvPr/>
        </p:nvSpPr>
        <p:spPr>
          <a:xfrm>
            <a:off x="4079700" y="5908100"/>
            <a:ext cx="1326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App-agnostic</a:t>
            </a:r>
          </a:p>
          <a:p>
            <a:pPr algn="ctr"/>
            <a:r>
              <a:rPr lang="en-US" sz="1600" i="1" dirty="0"/>
              <a:t>Prefetchers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C3C037-4D99-BDB3-7716-07D440B1A7A9}"/>
              </a:ext>
            </a:extLst>
          </p:cNvPr>
          <p:cNvCxnSpPr>
            <a:cxnSpLocks/>
          </p:cNvCxnSpPr>
          <p:nvPr/>
        </p:nvCxnSpPr>
        <p:spPr>
          <a:xfrm flipV="1">
            <a:off x="4872968" y="5040653"/>
            <a:ext cx="0" cy="939248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747497-E2C9-7512-17E3-A8D66154EC30}"/>
              </a:ext>
            </a:extLst>
          </p:cNvPr>
          <p:cNvSpPr txBox="1"/>
          <p:nvPr/>
        </p:nvSpPr>
        <p:spPr>
          <a:xfrm>
            <a:off x="7884553" y="5051906"/>
            <a:ext cx="29954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Generic, software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813EB-BE2D-7050-F3AA-20BE41A26E9F}"/>
              </a:ext>
            </a:extLst>
          </p:cNvPr>
          <p:cNvSpPr txBox="1"/>
          <p:nvPr/>
        </p:nvSpPr>
        <p:spPr>
          <a:xfrm>
            <a:off x="7261706" y="967767"/>
            <a:ext cx="1746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Application-specific Runtimes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3754DE-4962-0938-308A-6D74B45EE457}"/>
              </a:ext>
            </a:extLst>
          </p:cNvPr>
          <p:cNvCxnSpPr>
            <a:cxnSpLocks/>
          </p:cNvCxnSpPr>
          <p:nvPr/>
        </p:nvCxnSpPr>
        <p:spPr>
          <a:xfrm flipH="1">
            <a:off x="7765606" y="1498920"/>
            <a:ext cx="285318" cy="804458"/>
          </a:xfrm>
          <a:prstGeom prst="straightConnector1">
            <a:avLst/>
          </a:prstGeom>
          <a:ln w="15875">
            <a:solidFill>
              <a:srgbClr val="0070C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4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A8D8-E0C6-6472-D482-CD20D4CE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OS Paging </a:t>
            </a:r>
            <a:r>
              <a:rPr lang="en-US" dirty="0"/>
              <a:t>is still popular!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94C6-64EF-FEF8-C7C3-537ED7B82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47534" cy="4351338"/>
          </a:xfrm>
        </p:spPr>
        <p:txBody>
          <a:bodyPr>
            <a:normAutofit/>
          </a:bodyPr>
          <a:lstStyle/>
          <a:p>
            <a:r>
              <a:rPr lang="en-US" dirty="0"/>
              <a:t>Paging out to remote memory</a:t>
            </a:r>
          </a:p>
          <a:p>
            <a:r>
              <a:rPr lang="en-US" dirty="0"/>
              <a:t>Far memory access = Page fault</a:t>
            </a:r>
          </a:p>
          <a:p>
            <a:r>
              <a:rPr lang="en-US" dirty="0">
                <a:solidFill>
                  <a:srgbClr val="7030A0"/>
                </a:solidFill>
              </a:rPr>
              <a:t>Fully transparent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Example:</a:t>
            </a:r>
            <a:r>
              <a:rPr lang="en-US" dirty="0"/>
              <a:t> Fastswap</a:t>
            </a:r>
          </a:p>
          <a:p>
            <a:r>
              <a:rPr lang="en-US" dirty="0"/>
              <a:t>Paging with RDMA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245ED-92E9-73A7-B80C-2F3D7258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7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B9BC58-C88B-2BF1-163D-F0292AFE177D}"/>
              </a:ext>
            </a:extLst>
          </p:cNvPr>
          <p:cNvSpPr/>
          <p:nvPr/>
        </p:nvSpPr>
        <p:spPr>
          <a:xfrm>
            <a:off x="1271752" y="4572000"/>
            <a:ext cx="3876024" cy="472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BA4BAB-4AB6-01F7-E022-21E5AE762CF6}"/>
              </a:ext>
            </a:extLst>
          </p:cNvPr>
          <p:cNvSpPr/>
          <p:nvPr/>
        </p:nvSpPr>
        <p:spPr>
          <a:xfrm>
            <a:off x="7540320" y="2348126"/>
            <a:ext cx="1819435" cy="796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1A0FC26-0993-D11F-9ABA-9000F42FBE05}"/>
              </a:ext>
            </a:extLst>
          </p:cNvPr>
          <p:cNvSpPr/>
          <p:nvPr/>
        </p:nvSpPr>
        <p:spPr>
          <a:xfrm>
            <a:off x="7540321" y="3480483"/>
            <a:ext cx="1819435" cy="5430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8BE735-9EFC-70DD-E28C-2D411FA65AB0}"/>
              </a:ext>
            </a:extLst>
          </p:cNvPr>
          <p:cNvCxnSpPr>
            <a:cxnSpLocks/>
          </p:cNvCxnSpPr>
          <p:nvPr/>
        </p:nvCxnSpPr>
        <p:spPr>
          <a:xfrm>
            <a:off x="7540320" y="3308278"/>
            <a:ext cx="3524945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3B1D3-A083-9DA1-2549-19B616E6A78A}"/>
              </a:ext>
            </a:extLst>
          </p:cNvPr>
          <p:cNvSpPr/>
          <p:nvPr/>
        </p:nvSpPr>
        <p:spPr>
          <a:xfrm>
            <a:off x="10130319" y="3465072"/>
            <a:ext cx="1047964" cy="8938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Far Memory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76FA16-3DD2-16C0-6AB0-2718726A2FA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359756" y="3752000"/>
            <a:ext cx="770563" cy="1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3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A8D8-E0C6-6472-D482-CD20D4CE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</a:t>
            </a:r>
            <a:r>
              <a:rPr lang="en-US" dirty="0">
                <a:solidFill>
                  <a:srgbClr val="C00000"/>
                </a:solidFill>
              </a:rPr>
              <a:t>OS Paging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245ED-92E9-73A7-B80C-2F3D7258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8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B9BC58-C88B-2BF1-163D-F0292AFE177D}"/>
              </a:ext>
            </a:extLst>
          </p:cNvPr>
          <p:cNvSpPr/>
          <p:nvPr/>
        </p:nvSpPr>
        <p:spPr>
          <a:xfrm>
            <a:off x="1929297" y="4572000"/>
            <a:ext cx="3876024" cy="472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60C86-CB51-066E-24DA-2E43F2EEAE64}"/>
              </a:ext>
            </a:extLst>
          </p:cNvPr>
          <p:cNvSpPr txBox="1"/>
          <p:nvPr/>
        </p:nvSpPr>
        <p:spPr>
          <a:xfrm>
            <a:off x="838200" y="1690688"/>
            <a:ext cx="557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Performance with far memory depends 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BE75F-B9C3-BF47-D364-E496F7E55B6B}"/>
              </a:ext>
            </a:extLst>
          </p:cNvPr>
          <p:cNvSpPr txBox="1"/>
          <p:nvPr/>
        </p:nvSpPr>
        <p:spPr>
          <a:xfrm>
            <a:off x="4214945" y="2350383"/>
            <a:ext cx="3059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Reducing far memory accesses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36827-30CA-598D-4A24-C71F3BFB9310}"/>
              </a:ext>
            </a:extLst>
          </p:cNvPr>
          <p:cNvSpPr txBox="1"/>
          <p:nvPr/>
        </p:nvSpPr>
        <p:spPr>
          <a:xfrm>
            <a:off x="8768407" y="2633399"/>
            <a:ext cx="2323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Hiding access latencies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DE140-8CF1-0213-38D8-756CAB49EC0F}"/>
              </a:ext>
            </a:extLst>
          </p:cNvPr>
          <p:cNvSpPr txBox="1"/>
          <p:nvPr/>
        </p:nvSpPr>
        <p:spPr>
          <a:xfrm>
            <a:off x="2784109" y="2842847"/>
            <a:ext cx="27460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Prefetching future accesses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EA0ED-A125-DBFF-1B31-6D60127D21E3}"/>
              </a:ext>
            </a:extLst>
          </p:cNvPr>
          <p:cNvSpPr txBox="1"/>
          <p:nvPr/>
        </p:nvSpPr>
        <p:spPr>
          <a:xfrm>
            <a:off x="5952880" y="2842847"/>
            <a:ext cx="23961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Reclaiming coldest data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8D0E46-9E6B-A5EF-7B59-E9E43E8319D6}"/>
              </a:ext>
            </a:extLst>
          </p:cNvPr>
          <p:cNvCxnSpPr>
            <a:cxnSpLocks/>
          </p:cNvCxnSpPr>
          <p:nvPr/>
        </p:nvCxnSpPr>
        <p:spPr>
          <a:xfrm>
            <a:off x="2672270" y="2359401"/>
            <a:ext cx="0" cy="4362074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21283F-A8D6-2546-96FA-7A5B7AAC70F5}"/>
              </a:ext>
            </a:extLst>
          </p:cNvPr>
          <p:cNvCxnSpPr>
            <a:cxnSpLocks/>
          </p:cNvCxnSpPr>
          <p:nvPr/>
        </p:nvCxnSpPr>
        <p:spPr>
          <a:xfrm>
            <a:off x="8506279" y="2350383"/>
            <a:ext cx="0" cy="4363795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455A6E-7C9C-C039-15F8-0D13A7AAE8A5}"/>
              </a:ext>
            </a:extLst>
          </p:cNvPr>
          <p:cNvCxnSpPr>
            <a:cxnSpLocks/>
          </p:cNvCxnSpPr>
          <p:nvPr/>
        </p:nvCxnSpPr>
        <p:spPr>
          <a:xfrm>
            <a:off x="11353800" y="2350382"/>
            <a:ext cx="0" cy="4371093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F170E0-390E-236A-A3B9-F90277920021}"/>
              </a:ext>
            </a:extLst>
          </p:cNvPr>
          <p:cNvCxnSpPr>
            <a:cxnSpLocks/>
          </p:cNvCxnSpPr>
          <p:nvPr/>
        </p:nvCxnSpPr>
        <p:spPr>
          <a:xfrm>
            <a:off x="679646" y="3304512"/>
            <a:ext cx="11217828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E6F3DB8-F766-51E0-4FF9-4E53E96E13BC}"/>
              </a:ext>
            </a:extLst>
          </p:cNvPr>
          <p:cNvSpPr txBox="1"/>
          <p:nvPr/>
        </p:nvSpPr>
        <p:spPr>
          <a:xfrm>
            <a:off x="5540828" y="27988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2370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A8D8-E0C6-6472-D482-CD20D4CE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</a:t>
            </a:r>
            <a:r>
              <a:rPr lang="en-US" dirty="0">
                <a:solidFill>
                  <a:srgbClr val="C00000"/>
                </a:solidFill>
              </a:rPr>
              <a:t>OS Paging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245ED-92E9-73A7-B80C-2F3D7258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8983-7BF9-6942-A9DA-08E03757D316}" type="slidenum">
              <a:rPr lang="en-US" smtClean="0"/>
              <a:t>9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B9BC58-C88B-2BF1-163D-F0292AFE177D}"/>
              </a:ext>
            </a:extLst>
          </p:cNvPr>
          <p:cNvSpPr/>
          <p:nvPr/>
        </p:nvSpPr>
        <p:spPr>
          <a:xfrm>
            <a:off x="1929297" y="4572000"/>
            <a:ext cx="3876024" cy="472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60C86-CB51-066E-24DA-2E43F2EEAE64}"/>
              </a:ext>
            </a:extLst>
          </p:cNvPr>
          <p:cNvSpPr txBox="1"/>
          <p:nvPr/>
        </p:nvSpPr>
        <p:spPr>
          <a:xfrm>
            <a:off x="838200" y="1690688"/>
            <a:ext cx="5572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Performance with far memory depends 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BE75F-B9C3-BF47-D364-E496F7E55B6B}"/>
              </a:ext>
            </a:extLst>
          </p:cNvPr>
          <p:cNvSpPr txBox="1"/>
          <p:nvPr/>
        </p:nvSpPr>
        <p:spPr>
          <a:xfrm>
            <a:off x="4214945" y="2350383"/>
            <a:ext cx="3059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Reducing far memory accesses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36827-30CA-598D-4A24-C71F3BFB9310}"/>
              </a:ext>
            </a:extLst>
          </p:cNvPr>
          <p:cNvSpPr txBox="1"/>
          <p:nvPr/>
        </p:nvSpPr>
        <p:spPr>
          <a:xfrm>
            <a:off x="8768407" y="2375188"/>
            <a:ext cx="2323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Hiding access latencies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DE140-8CF1-0213-38D8-756CAB49EC0F}"/>
              </a:ext>
            </a:extLst>
          </p:cNvPr>
          <p:cNvSpPr txBox="1"/>
          <p:nvPr/>
        </p:nvSpPr>
        <p:spPr>
          <a:xfrm>
            <a:off x="2784109" y="2842847"/>
            <a:ext cx="27460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Prefetching future accesses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EA0ED-A125-DBFF-1B31-6D60127D21E3}"/>
              </a:ext>
            </a:extLst>
          </p:cNvPr>
          <p:cNvSpPr txBox="1"/>
          <p:nvPr/>
        </p:nvSpPr>
        <p:spPr>
          <a:xfrm>
            <a:off x="5952880" y="2842847"/>
            <a:ext cx="239616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Reclaiming coldest data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8D0E46-9E6B-A5EF-7B59-E9E43E8319D6}"/>
              </a:ext>
            </a:extLst>
          </p:cNvPr>
          <p:cNvCxnSpPr>
            <a:cxnSpLocks/>
          </p:cNvCxnSpPr>
          <p:nvPr/>
        </p:nvCxnSpPr>
        <p:spPr>
          <a:xfrm>
            <a:off x="2672270" y="2359401"/>
            <a:ext cx="0" cy="4362074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21283F-A8D6-2546-96FA-7A5B7AAC70F5}"/>
              </a:ext>
            </a:extLst>
          </p:cNvPr>
          <p:cNvCxnSpPr>
            <a:cxnSpLocks/>
          </p:cNvCxnSpPr>
          <p:nvPr/>
        </p:nvCxnSpPr>
        <p:spPr>
          <a:xfrm>
            <a:off x="8506279" y="2350383"/>
            <a:ext cx="0" cy="4363795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455A6E-7C9C-C039-15F8-0D13A7AAE8A5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11353800" y="2350382"/>
            <a:ext cx="0" cy="4188531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F170E0-390E-236A-A3B9-F90277920021}"/>
              </a:ext>
            </a:extLst>
          </p:cNvPr>
          <p:cNvCxnSpPr>
            <a:cxnSpLocks/>
          </p:cNvCxnSpPr>
          <p:nvPr/>
        </p:nvCxnSpPr>
        <p:spPr>
          <a:xfrm>
            <a:off x="679646" y="3304512"/>
            <a:ext cx="11217828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2D25E1-9918-E544-5B09-6056D94ADDC2}"/>
              </a:ext>
            </a:extLst>
          </p:cNvPr>
          <p:cNvSpPr txBox="1"/>
          <p:nvPr/>
        </p:nvSpPr>
        <p:spPr>
          <a:xfrm>
            <a:off x="679646" y="3798316"/>
            <a:ext cx="176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OS Paging-based systems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E9DAB1-8FB0-F6C7-CA86-657D856646CA}"/>
              </a:ext>
            </a:extLst>
          </p:cNvPr>
          <p:cNvCxnSpPr>
            <a:cxnSpLocks/>
          </p:cNvCxnSpPr>
          <p:nvPr/>
        </p:nvCxnSpPr>
        <p:spPr>
          <a:xfrm>
            <a:off x="595741" y="4802827"/>
            <a:ext cx="11217828" cy="0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62CBB1-9FF5-4143-5F3D-701143A6F1D3}"/>
              </a:ext>
            </a:extLst>
          </p:cNvPr>
          <p:cNvSpPr txBox="1"/>
          <p:nvPr/>
        </p:nvSpPr>
        <p:spPr>
          <a:xfrm>
            <a:off x="3022409" y="3570359"/>
            <a:ext cx="50780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Coarse page access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Limited application context around accesses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way to hint application knowledge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BCAAE8-D08C-CA6C-A689-A3D3783656A8}"/>
              </a:ext>
            </a:extLst>
          </p:cNvPr>
          <p:cNvSpPr txBox="1"/>
          <p:nvPr/>
        </p:nvSpPr>
        <p:spPr>
          <a:xfrm>
            <a:off x="8738601" y="3556337"/>
            <a:ext cx="2353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Inefficient due to kernel thread overheads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79A69C-DFE0-9D44-40C1-84DBAAB276B5}"/>
              </a:ext>
            </a:extLst>
          </p:cNvPr>
          <p:cNvSpPr txBox="1"/>
          <p:nvPr/>
        </p:nvSpPr>
        <p:spPr>
          <a:xfrm>
            <a:off x="5540828" y="27988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C14A97-13CF-1DAF-C789-08D962151552}"/>
              </a:ext>
            </a:extLst>
          </p:cNvPr>
          <p:cNvSpPr txBox="1"/>
          <p:nvPr/>
        </p:nvSpPr>
        <p:spPr>
          <a:xfrm>
            <a:off x="8768407" y="2836853"/>
            <a:ext cx="229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Scheduling other work</a:t>
            </a:r>
          </a:p>
        </p:txBody>
      </p:sp>
    </p:spTree>
    <p:extLst>
      <p:ext uri="{BB962C8B-B14F-4D97-AF65-F5344CB8AC3E}">
        <p14:creationId xmlns:p14="http://schemas.microsoft.com/office/powerpoint/2010/main" val="411465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22863</TotalTime>
  <Words>2577</Words>
  <Application>Microsoft Macintosh PowerPoint</Application>
  <PresentationFormat>Widescreen</PresentationFormat>
  <Paragraphs>570</Paragraphs>
  <Slides>59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Wingdings</vt:lpstr>
      <vt:lpstr>Office Theme</vt:lpstr>
      <vt:lpstr>Page Fault Locality and the implications for Far Memory</vt:lpstr>
      <vt:lpstr>Far Memory</vt:lpstr>
      <vt:lpstr>Not a new thing!</vt:lpstr>
      <vt:lpstr>What’s different now?</vt:lpstr>
      <vt:lpstr>Recent work (non-DSM)</vt:lpstr>
      <vt:lpstr>My focus</vt:lpstr>
      <vt:lpstr>OS Paging is still popular!</vt:lpstr>
      <vt:lpstr>Challenges with OS Paging</vt:lpstr>
      <vt:lpstr>Challenges with OS Paging</vt:lpstr>
      <vt:lpstr>Breaking transparency with AIFM</vt:lpstr>
      <vt:lpstr>How does AIFM help?</vt:lpstr>
      <vt:lpstr>Custom API call example</vt:lpstr>
      <vt:lpstr>How easy is it to port existing apps?</vt:lpstr>
      <vt:lpstr>How easy is it to port existing apps?</vt:lpstr>
      <vt:lpstr>Is there a less intrusive solution?</vt:lpstr>
      <vt:lpstr>Thesis Statement</vt:lpstr>
      <vt:lpstr>Thesis work</vt:lpstr>
      <vt:lpstr>Thesis work</vt:lpstr>
      <vt:lpstr>Methodology</vt:lpstr>
      <vt:lpstr>Example: Memcached Access Locations</vt:lpstr>
      <vt:lpstr>How general is the locality?</vt:lpstr>
      <vt:lpstr>How general is the locality?</vt:lpstr>
      <vt:lpstr>Are these locations predictable?</vt:lpstr>
      <vt:lpstr>Are the locations predictable?</vt:lpstr>
      <vt:lpstr>Are the locations predictable?</vt:lpstr>
      <vt:lpstr>Code paths may converge in libraries</vt:lpstr>
      <vt:lpstr>Code paths may converge in libraries</vt:lpstr>
      <vt:lpstr>What explains this behavior?</vt:lpstr>
      <vt:lpstr>Thesis work</vt:lpstr>
      <vt:lpstr>Eden: Developer-friendly, User-space Far Memory</vt:lpstr>
      <vt:lpstr>Back to Memcached Example</vt:lpstr>
      <vt:lpstr>Eden’s basic hints</vt:lpstr>
      <vt:lpstr>Hiding latency with Basic hints</vt:lpstr>
      <vt:lpstr>Conveying Application Knowledge</vt:lpstr>
      <vt:lpstr>Extended Hints</vt:lpstr>
      <vt:lpstr>Emulating AIFM’s non-temporal access</vt:lpstr>
      <vt:lpstr>Tracing AIFM’s Web Service </vt:lpstr>
      <vt:lpstr>Hinting AIFM’s Web Service </vt:lpstr>
      <vt:lpstr>De-prioritizing Array pages</vt:lpstr>
      <vt:lpstr>Example: Hinted Prefetching for Parallel Sort</vt:lpstr>
      <vt:lpstr>Hinting read-ahead for Parallel Sort</vt:lpstr>
      <vt:lpstr>Hinting read-ahead for Parallel Sort</vt:lpstr>
      <vt:lpstr>Eden Overview</vt:lpstr>
      <vt:lpstr>Eden Summary</vt:lpstr>
      <vt:lpstr>Thesis work</vt:lpstr>
      <vt:lpstr>Further study on faulting locations</vt:lpstr>
      <vt:lpstr>Further study on faulting locations</vt:lpstr>
      <vt:lpstr>Thesis work</vt:lpstr>
      <vt:lpstr>CXL Primer</vt:lpstr>
      <vt:lpstr>How is it different?</vt:lpstr>
      <vt:lpstr>Implications for System Design</vt:lpstr>
      <vt:lpstr>A profile-guided CXL runtime  through hinting</vt:lpstr>
      <vt:lpstr>Conclusion</vt:lpstr>
      <vt:lpstr>Authored Papers</vt:lpstr>
      <vt:lpstr>Questions</vt:lpstr>
      <vt:lpstr>Backup slides</vt:lpstr>
      <vt:lpstr>Fltrace tool</vt:lpstr>
      <vt:lpstr>Eden Microbenchmarks</vt:lpstr>
      <vt:lpstr>Extended hints: Read-ahead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the Page-faulting Code Locations for practical Far Memory</dc:title>
  <dc:creator>Anil Yelam (c)</dc:creator>
  <cp:lastModifiedBy>Anil Yelam (c)</cp:lastModifiedBy>
  <cp:revision>10</cp:revision>
  <dcterms:created xsi:type="dcterms:W3CDTF">2023-02-22T22:22:18Z</dcterms:created>
  <dcterms:modified xsi:type="dcterms:W3CDTF">2023-05-02T21:55:35Z</dcterms:modified>
</cp:coreProperties>
</file>