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67" r:id="rId2"/>
    <p:sldId id="466" r:id="rId3"/>
    <p:sldId id="465" r:id="rId4"/>
    <p:sldId id="461" r:id="rId5"/>
    <p:sldId id="451" r:id="rId6"/>
    <p:sldId id="456" r:id="rId7"/>
    <p:sldId id="458" r:id="rId8"/>
    <p:sldId id="457" r:id="rId9"/>
    <p:sldId id="4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5"/>
    <p:restoredTop sz="87486"/>
  </p:normalViewPr>
  <p:slideViewPr>
    <p:cSldViewPr snapToGrid="0" snapToObjects="1">
      <p:cViewPr varScale="1">
        <p:scale>
          <a:sx n="135" d="100"/>
          <a:sy n="135" d="100"/>
        </p:scale>
        <p:origin x="1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obvious differences between b=4 and b=32 perf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B74-2EB4-F144-AFFA-3AF86E73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918B-1730-5641-A845-D1E967C3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Fastswap</a:t>
            </a:r>
          </a:p>
          <a:p>
            <a:r>
              <a:rPr lang="en-US"/>
              <a:t>Synthetic app with Eden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9E7CD-EF4B-E142-B598-E3927C4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78" y="3429000"/>
            <a:ext cx="8087360" cy="2747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5E10C-D0D6-054B-AB83-E399E87FBE44}"/>
              </a:ext>
            </a:extLst>
          </p:cNvPr>
          <p:cNvSpPr txBox="1"/>
          <p:nvPr/>
        </p:nvSpPr>
        <p:spPr>
          <a:xfrm>
            <a:off x="6096000" y="6311900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core, 1 thread</a:t>
            </a:r>
          </a:p>
        </p:txBody>
      </p:sp>
    </p:spTree>
    <p:extLst>
      <p:ext uri="{BB962C8B-B14F-4D97-AF65-F5344CB8AC3E}">
        <p14:creationId xmlns:p14="http://schemas.microsoft.com/office/powerpoint/2010/main" val="24148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497-4ED3-DF4B-B77D-A8367B0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681DC-F159-D34F-8979-14FBEC6364CF}"/>
              </a:ext>
            </a:extLst>
          </p:cNvPr>
          <p:cNvSpPr txBox="1"/>
          <p:nvPr/>
        </p:nvSpPr>
        <p:spPr>
          <a:xfrm flipH="1">
            <a:off x="2506115" y="5698308"/>
            <a:ext cx="16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write-back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15735-042C-DC4D-B8C3-F300BFA3C4C4}"/>
              </a:ext>
            </a:extLst>
          </p:cNvPr>
          <p:cNvSpPr txBox="1"/>
          <p:nvPr/>
        </p:nvSpPr>
        <p:spPr>
          <a:xfrm flipH="1">
            <a:off x="8501062" y="6021576"/>
            <a:ext cx="94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55455-4193-6748-8CA7-71F08AC7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7" y="1988222"/>
            <a:ext cx="5542728" cy="3717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D5F65-5361-B443-A0BD-00352FAA6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96" y="1988222"/>
            <a:ext cx="5542728" cy="37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D6AC-0102-A84B-A411-F760CC20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42F2-878E-3B46-9148-1D9E37DA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C7E-195A-2E4F-A123-D6FB1001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EE1B-79E4-3347-AFDA-3A20271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6849" cy="435133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Vectored write-protect numbers</a:t>
            </a:r>
          </a:p>
          <a:p>
            <a:r>
              <a:rPr lang="en-US" dirty="0"/>
              <a:t>Eviction policy</a:t>
            </a:r>
          </a:p>
          <a:p>
            <a:pPr lvl="1"/>
            <a:r>
              <a:rPr lang="en-US" dirty="0"/>
              <a:t>Trade-off between hint overhead, eviction overhead &amp; eviction accuracy</a:t>
            </a:r>
          </a:p>
          <a:p>
            <a:pPr lvl="1"/>
            <a:r>
              <a:rPr lang="en-US" dirty="0"/>
              <a:t>Base capability: multiple eviction levels, ability to bump between lists</a:t>
            </a:r>
          </a:p>
          <a:p>
            <a:pPr lvl="1"/>
            <a:r>
              <a:rPr lang="en-US" dirty="0"/>
              <a:t>Options: Default, Second-chance and (approximate) LRU</a:t>
            </a:r>
          </a:p>
          <a:p>
            <a:pPr lvl="1"/>
            <a:r>
              <a:rPr lang="en-US" dirty="0"/>
              <a:t>Knobs: epoch length, number of levels</a:t>
            </a:r>
          </a:p>
          <a:p>
            <a:r>
              <a:rPr lang="en-US" dirty="0"/>
              <a:t>Fastswap setup</a:t>
            </a:r>
          </a:p>
          <a:p>
            <a:pPr lvl="1"/>
            <a:r>
              <a:rPr lang="en-US" dirty="0"/>
              <a:t>4.11 has different baseline numbers</a:t>
            </a:r>
          </a:p>
          <a:p>
            <a:pPr lvl="1"/>
            <a:r>
              <a:rPr lang="en-US" dirty="0"/>
              <a:t>Plain read: 1M vs 24M, plain write: 0.5M vs 1M. Will get page fault numbers, updating benchmark</a:t>
            </a:r>
          </a:p>
          <a:p>
            <a:pPr lvl="1"/>
            <a:r>
              <a:rPr lang="en-US" dirty="0"/>
              <a:t>Update to 5.15; rebased &amp; installed changes – yet to test.</a:t>
            </a:r>
          </a:p>
        </p:txBody>
      </p:sp>
    </p:spTree>
    <p:extLst>
      <p:ext uri="{BB962C8B-B14F-4D97-AF65-F5344CB8AC3E}">
        <p14:creationId xmlns:p14="http://schemas.microsoft.com/office/powerpoint/2010/main" val="33834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B4924-B4B4-E84E-9200-229BAEA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8" y="2305000"/>
            <a:ext cx="4839138" cy="326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05AD4-6B8C-8148-855D-C228BF71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2305000"/>
            <a:ext cx="4839138" cy="326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B4F61-A36B-AB4B-A25F-75E5638DDB16}"/>
              </a:ext>
            </a:extLst>
          </p:cNvPr>
          <p:cNvSpPr txBox="1"/>
          <p:nvPr/>
        </p:nvSpPr>
        <p:spPr>
          <a:xfrm>
            <a:off x="2860695" y="570711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FD2F-58C2-7C40-A1CF-D32AF4B85B82}"/>
              </a:ext>
            </a:extLst>
          </p:cNvPr>
          <p:cNvSpPr txBox="1"/>
          <p:nvPr/>
        </p:nvSpPr>
        <p:spPr>
          <a:xfrm>
            <a:off x="8496868" y="570711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204"/>
            <a:ext cx="3762375" cy="302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0220B-35A4-9042-AA44-0FCDC5B4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4" y="1875354"/>
            <a:ext cx="6021826" cy="394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5904-27DB-FE4E-AF35-DF5EE96D6DC2}"/>
              </a:ext>
            </a:extLst>
          </p:cNvPr>
          <p:cNvSpPr txBox="1"/>
          <p:nvPr/>
        </p:nvSpPr>
        <p:spPr>
          <a:xfrm>
            <a:off x="1965434" y="5636964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ABBD-3DD3-564C-A114-21701DA86FD0}"/>
              </a:ext>
            </a:extLst>
          </p:cNvPr>
          <p:cNvSpPr txBox="1"/>
          <p:nvPr/>
        </p:nvSpPr>
        <p:spPr>
          <a:xfrm>
            <a:off x="7302432" y="5979576"/>
            <a:ext cx="29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Eviction (no write-back)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paging systems, not just Eden</a:t>
            </a:r>
          </a:p>
          <a:p>
            <a:r>
              <a:rPr lang="en-US" dirty="0"/>
              <a:t>At least one shootdown/flush (on all cores) per eviction</a:t>
            </a:r>
          </a:p>
          <a:p>
            <a:r>
              <a:rPr lang="en-US" dirty="0"/>
              <a:t>Either individual shootdowns or flush</a:t>
            </a:r>
          </a:p>
          <a:p>
            <a:pPr lvl="1"/>
            <a:r>
              <a:rPr lang="en-US" dirty="0"/>
              <a:t>Trade-off Scalability vs Application Performance</a:t>
            </a:r>
          </a:p>
          <a:p>
            <a:pPr lvl="1"/>
            <a:r>
              <a:rPr lang="en-US" dirty="0"/>
              <a:t>What if we flush every 100 pages? High tail latencies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0" y="254730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Eviction- two </a:t>
            </a:r>
            <a:r>
              <a:rPr lang="en-US" dirty="0" err="1"/>
              <a:t>syscalls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77" y="1950545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163329</TotalTime>
  <Words>189</Words>
  <Application>Microsoft Macintosh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Update</vt:lpstr>
      <vt:lpstr>Eviction Batching</vt:lpstr>
      <vt:lpstr>Misc</vt:lpstr>
      <vt:lpstr>Status</vt:lpstr>
      <vt:lpstr>Fault read-ahead performance</vt:lpstr>
      <vt:lpstr>Eviction batching</vt:lpstr>
      <vt:lpstr>TLB shootdowns</vt:lpstr>
      <vt:lpstr>UFFD Ops Performance</vt:lpstr>
      <vt:lpstr>Eviction- two syscalls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312</cp:revision>
  <dcterms:created xsi:type="dcterms:W3CDTF">2022-04-07T16:58:44Z</dcterms:created>
  <dcterms:modified xsi:type="dcterms:W3CDTF">2022-11-10T22:30:21Z</dcterms:modified>
</cp:coreProperties>
</file>