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3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D6FD-5B68-A327-CC1B-64B3808DB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950F6-0D7A-3605-0604-82C718935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DAE3-5CFB-82F2-9263-6C0B22DA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F42E-D84C-8999-87B3-9CBCC252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81D4-9E07-6C8C-A066-985C573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AEB2-D9B1-0664-82EE-E110CC65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BB21B-E0B9-3DDD-54DA-46EDA3EC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128F-4413-83BD-8BF8-2D3775A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A493-36CB-6643-214F-6FD57DF2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5C97-97AB-92DE-9DE7-232038B5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F4F3A-343E-B624-7611-83A95F8D1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73483-4961-D12C-8AA1-C6B4AD2D6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6977-CE74-023B-00E1-4A38424E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95E7-C9DD-73C0-64C1-15A4FD55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0CDF-C276-2A4B-B3F0-4C1A6FCB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C718-3B05-F461-5103-3F90C1E5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7D9C-4461-4BC4-A978-1931BB94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FACC-9ADD-F1AD-EFC0-B446C9BF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2E73-0E6E-21CA-15C8-4CE0885F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4638-B429-808E-6F81-D4A3F381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97CC-628F-C342-9F7F-BD6EED81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E347-247B-7C39-F17D-A8FC5F41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0511-B8C9-6298-137A-D7E06D08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2103-49D2-8883-E641-FD0A2652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537C-248D-0731-15BE-ED4C65E6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118E-A040-FF35-C1A3-7071C7C1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23B3-E61B-B290-EC29-6C35DFEC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286A-E107-D590-3814-232635FE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08A34-A2BE-AB88-29E4-6DA687F8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B810-E472-8A7D-747C-5E714C3F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77C39-E663-AF8F-B163-402B905F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6414-2AF9-D3C6-252E-BBBDCCBF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1D68-D097-09D0-A734-1F870450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4AB3E-8743-EFE9-25B6-7A2528B88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F887B-C966-5657-2A87-CF02975E4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643EC-F67A-710C-4663-9BC617F38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E48AB-C640-063E-0D60-34DB70F9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4C0B-98A7-0A5A-2EAB-00C45312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5E6FC-94B9-EB63-A921-0F3DE48C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179E-4FCB-749A-C8D2-8EFA030B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F395E-12D3-68E8-F379-61C437E9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24CF4-7254-9734-37EB-0333D26C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701B4-E7BF-B701-C5A9-76D91EA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95491-B6A1-1912-64BE-FB840479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B5EB-3A7C-135B-436F-B411C740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48F68-BFD9-E7CC-A0BA-65009BE9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ACCC-5C4D-63C3-C565-F4A35593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8C4B-A97C-70D2-B83D-021B6B5A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EAAA0-9B05-3896-9249-8F3490E61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EFEA-EBAD-A17B-9ED5-52615FE0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CFC12-EC95-CBA7-0B6A-8967CC42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B4B9-073D-9014-00A0-05847FC3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F06B-B798-242F-5089-2399B1EF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DF54F-FB83-A5AE-D772-0FCD61D3D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A4838-F249-EA89-D6FE-DD1F4A70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B82A1-8740-76F9-E1E8-08B1D21E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1D9DF-9445-5C8A-D298-F9D6E87C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E701-0799-6743-381F-2436D3AC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A893A-6FA2-F8A5-D366-1061617B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8F635-E7E5-99D7-9965-3933C5A1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44A0-1F84-40CF-9DDE-BA93B7206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89F9-10B3-9043-9A9C-5DC2B8C536B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0E33-07D0-595D-26DE-A1B3C7362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2A8E-53B0-5269-2FCB-2D618916B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77D4-DD0D-9645-8E96-065A08908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1695-2CF4-7812-2604-BF3C65F3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7275-B40F-DD0F-06D7-C0674E84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tool ready!</a:t>
            </a:r>
          </a:p>
          <a:p>
            <a:pPr lvl="1"/>
            <a:r>
              <a:rPr lang="en-US" dirty="0"/>
              <a:t>Bugs galore - infinite loops, </a:t>
            </a:r>
            <a:r>
              <a:rPr lang="en-US" dirty="0" err="1"/>
              <a:t>init-deinit</a:t>
            </a:r>
            <a:r>
              <a:rPr lang="en-US" dirty="0"/>
              <a:t> mismatch, etc.</a:t>
            </a:r>
          </a:p>
          <a:p>
            <a:pPr lvl="1"/>
            <a:r>
              <a:rPr lang="en-US" dirty="0"/>
              <a:t>Can run with multiple handler cores</a:t>
            </a:r>
          </a:p>
          <a:p>
            <a:pPr lvl="1"/>
            <a:r>
              <a:rPr lang="en-US" dirty="0"/>
              <a:t>Supports full or partial sampling</a:t>
            </a:r>
          </a:p>
          <a:p>
            <a:pPr lvl="1"/>
            <a:r>
              <a:rPr lang="en-US" b="1" dirty="0"/>
              <a:t>Working on portability e.g., dependencies, architecture, etc.</a:t>
            </a:r>
          </a:p>
          <a:p>
            <a:r>
              <a:rPr lang="en-US" dirty="0"/>
              <a:t>Stew working on VMs</a:t>
            </a:r>
          </a:p>
          <a:p>
            <a:r>
              <a:rPr lang="en-US" dirty="0"/>
              <a:t>Roadmap for </a:t>
            </a:r>
            <a:r>
              <a:rPr lang="en-US" dirty="0" err="1"/>
              <a:t>HotOS</a:t>
            </a:r>
            <a:endParaRPr lang="en-US" dirty="0"/>
          </a:p>
          <a:p>
            <a:r>
              <a:rPr lang="en-US" dirty="0"/>
              <a:t>Meetings next week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D08CA-CD91-1D34-728C-374DB9DA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750" y="4337537"/>
            <a:ext cx="4600050" cy="2155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 (c)</dc:creator>
  <cp:lastModifiedBy>Anil Yelam (c)</cp:lastModifiedBy>
  <cp:revision>3</cp:revision>
  <dcterms:created xsi:type="dcterms:W3CDTF">2023-01-05T21:11:00Z</dcterms:created>
  <dcterms:modified xsi:type="dcterms:W3CDTF">2023-01-05T22:25:52Z</dcterms:modified>
</cp:coreProperties>
</file>