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4"/>
    <p:restoredTop sz="83333"/>
  </p:normalViewPr>
  <p:slideViewPr>
    <p:cSldViewPr snapToGrid="0">
      <p:cViewPr varScale="1">
        <p:scale>
          <a:sx n="128" d="100"/>
          <a:sy n="128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6CAB-031E-864C-A8C6-C231CDD5D59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4959B-8446-8B43-AEF5-54A3DBF1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5B4B-EB75-698E-D006-B1DC8499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2958-4C5C-7721-7AEF-99FDBE6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B7D4-CF5D-5D5A-DC5E-18197E1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5F31-3E46-C448-6A11-9643FC20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6303-9D3A-D54F-B927-56FBDEC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0539-9D62-531F-5981-29815A6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1D4BD-057E-03C7-02DD-D533CBDB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ED66-C16F-BDF0-7592-75B3CC8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A7D8-0B61-5046-894A-B4EAD53C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1175-8714-2E82-6A81-3BCB538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BEADB-6ABA-E434-1ADE-759C9318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65DD-CA87-F906-46C2-0A08ABA0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C063-2651-E3A9-DD27-9BDAF4F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9E43-5FF9-CD02-5AC4-BA0BFA1E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6611-5798-E08A-88AD-B50B4989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7B6-1F71-E721-23F0-988037E4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86D-B08C-487D-59DE-B9DDACE4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C5FE-8D84-E6E8-AFF2-039C905B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2773-C063-891B-84DE-DC773B2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F8612-342E-2DCF-DB4F-B35F510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1703-7874-F310-FAE9-F1DF11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2543-BF4B-03ED-1AF2-4C12A0A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76-9E1E-5FBB-4771-6962D980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F355-CA01-34B4-F29F-B7952BD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9EC-BB75-3EA3-B0EE-6B0D604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5CE4-1C1B-72B1-68DF-AE85ADEE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A8E-B8C4-73BA-C98E-C846C1A3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5AE3-980F-C73A-E8B0-252A7B73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F1C3-4AC2-3A48-4F44-63401C0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E332-DFA9-4ACD-5BDA-276D975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87E8-DF7D-9301-0C50-AA59A45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9CD-00E9-CDDD-4AA8-55EE7B8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E5B7-2E86-A55A-BE8D-19D82645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E778A-E1F2-C478-3CB6-489B4A48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B5D7B-2ABE-9743-3070-5E1CEBCFF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A44A-212A-E0B0-90AD-EC5A1567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6721B-82A8-6764-E2BE-02C6DC61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49FC9-E21D-17AB-1B74-03B35158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02105-D2C8-BFDF-DA52-BE7E686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891-9BAB-34E1-D622-45D71A0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246DD-D105-9EFB-A73D-C2D09A8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64B75-C0DD-4B9C-D37C-7159A12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FE608-FAB1-F5DE-882D-65CB67B8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D7F76-12FF-B3D4-E825-479AD22B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2A139-7C04-5567-5E28-57C6459B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A704-5FC1-91E5-6327-91CF7431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1B8-E210-0028-A30F-FFA8F2A0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F130-3422-3DB6-82CF-352DC932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EA0E-3340-5BEC-575D-8852122B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D76C-D704-F97F-B325-122E145A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37B-5EFC-FB71-49D5-C5698AAF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7CAD-BB1D-F9CB-0519-67F03A70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6CC-EEA2-3DD5-C996-828F93AD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F77-8263-F699-45B7-4F9D606A0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67963-EFDF-A566-8D01-C4F3FAC0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445-B8B3-0653-6CFD-6D1F21B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120-9417-3882-2C35-4505FC3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E206-184C-3373-6886-7F654F6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92A18-F023-17E7-133A-E5B5EFFF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F58A-AA1D-6D51-AC06-C51F5B58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652-F151-BEDF-700A-5E3B8EB6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28B-57ED-E64C-80D4-31E7F5E64FE2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D343-02AF-8E3B-A986-1999981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4F37-9567-A58A-272F-541A8E5A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DB8E-6816-254D-94C3-B4BA22FC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325-88B7-3522-68BA-55A9F275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DC59-A2ED-EF00-5732-773C7776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Thu Mar 2</a:t>
            </a:r>
            <a:r>
              <a:rPr lang="en-US" baseline="30000" dirty="0"/>
              <a:t>nd</a:t>
            </a:r>
            <a:r>
              <a:rPr lang="en-US" dirty="0"/>
              <a:t> – rough outline &amp; full slide deck</a:t>
            </a:r>
          </a:p>
          <a:p>
            <a:r>
              <a:rPr lang="en-US" dirty="0"/>
              <a:t>Practice talk – Mar 6</a:t>
            </a:r>
            <a:r>
              <a:rPr lang="en-US" baseline="30000" dirty="0"/>
              <a:t>th</a:t>
            </a:r>
            <a:r>
              <a:rPr lang="en-US" dirty="0"/>
              <a:t>? </a:t>
            </a:r>
          </a:p>
          <a:p>
            <a:r>
              <a:rPr lang="en-US" dirty="0"/>
              <a:t>OSDI Rebuttal Period – Mar 6</a:t>
            </a:r>
            <a:r>
              <a:rPr lang="en-US" baseline="30000" dirty="0"/>
              <a:t>th</a:t>
            </a:r>
            <a:r>
              <a:rPr lang="en-US" dirty="0"/>
              <a:t> to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Thu Mar 9</a:t>
            </a:r>
            <a:r>
              <a:rPr lang="en-US" baseline="30000" dirty="0"/>
              <a:t>th</a:t>
            </a:r>
            <a:r>
              <a:rPr lang="en-US" dirty="0"/>
              <a:t> – Stabilize slides</a:t>
            </a:r>
          </a:p>
          <a:p>
            <a:r>
              <a:rPr lang="en-US" dirty="0"/>
              <a:t>Tue Mar 14</a:t>
            </a:r>
            <a:r>
              <a:rPr lang="en-US" baseline="30000" dirty="0"/>
              <a:t>th</a:t>
            </a:r>
            <a:r>
              <a:rPr lang="en-US" dirty="0"/>
              <a:t> – Exam</a:t>
            </a:r>
          </a:p>
        </p:txBody>
      </p:sp>
    </p:spTree>
    <p:extLst>
      <p:ext uri="{BB962C8B-B14F-4D97-AF65-F5344CB8AC3E}">
        <p14:creationId xmlns:p14="http://schemas.microsoft.com/office/powerpoint/2010/main" val="3856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75B-F9FF-EE21-D730-DA962E0E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97CF-502E-6CB6-3A32-E0F31F4E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for Memcached, </a:t>
            </a:r>
            <a:r>
              <a:rPr lang="en-US" dirty="0" err="1"/>
              <a:t>LevelDB</a:t>
            </a:r>
            <a:r>
              <a:rPr lang="en-US" dirty="0"/>
              <a:t> and </a:t>
            </a:r>
            <a:r>
              <a:rPr lang="en-US" dirty="0" err="1"/>
              <a:t>RocksDB</a:t>
            </a:r>
            <a:endParaRPr lang="en-US" dirty="0"/>
          </a:p>
          <a:p>
            <a:r>
              <a:rPr lang="en-US" dirty="0"/>
              <a:t>Initial issues with graphs</a:t>
            </a:r>
          </a:p>
          <a:p>
            <a:pPr lvl="1"/>
            <a:r>
              <a:rPr lang="en-US" dirty="0"/>
              <a:t>Is it the best representation?</a:t>
            </a:r>
          </a:p>
          <a:p>
            <a:pPr lvl="1"/>
            <a:r>
              <a:rPr lang="en-US" dirty="0"/>
              <a:t>Definition of terminal node</a:t>
            </a:r>
          </a:p>
          <a:p>
            <a:pPr lvl="2"/>
            <a:r>
              <a:rPr lang="en-US" dirty="0"/>
              <a:t>Nodes that are both terminal and non-terminal</a:t>
            </a:r>
          </a:p>
          <a:p>
            <a:pPr lvl="2"/>
            <a:r>
              <a:rPr lang="en-US" dirty="0"/>
              <a:t>How to deal with </a:t>
            </a:r>
            <a:r>
              <a:rPr lang="en-US" b="1" dirty="0"/>
              <a:t>??:??</a:t>
            </a:r>
            <a:r>
              <a:rPr lang="en-US" dirty="0"/>
              <a:t> nodes</a:t>
            </a:r>
          </a:p>
          <a:p>
            <a:r>
              <a:rPr lang="en-US" dirty="0"/>
              <a:t>More transparent about Merging/Pruning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4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11951</TotalTime>
  <Words>80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TP Plan</vt:lpstr>
      <vt:lpstr>Fault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Anil Yelam (c)</dc:creator>
  <cp:lastModifiedBy>Anil Yelam (c)</cp:lastModifiedBy>
  <cp:revision>7</cp:revision>
  <dcterms:created xsi:type="dcterms:W3CDTF">2023-02-08T01:30:20Z</dcterms:created>
  <dcterms:modified xsi:type="dcterms:W3CDTF">2023-02-23T22:28:45Z</dcterms:modified>
</cp:coreProperties>
</file>