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08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20450-72F6-8B47-9B89-CC8B242E56B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5FA01-E157-6D46-B966-C018940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2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5FA01-E157-6D46-B966-C01894094C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7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5FA01-E157-6D46-B966-C01894094C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5FA01-E157-6D46-B966-C01894094C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56CF-8396-8442-BC27-8004C9D4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3A4F-7C48-6C47-8324-B3777FCAA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55BD-8017-4649-9C40-6241BD4F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A12A-BF35-3B47-B41C-221C0F10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08A1-D1CE-2143-8071-72393AD9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1CD8-8A7F-4140-AE4F-38FF59C4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8326A-48DA-CE47-B7AF-355FFD342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67D7-3BEC-3B47-B4C2-3C2D82B6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9164E-FF66-AA41-AECC-1C132252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1AAA-3E98-A942-B8FD-FDBA8E55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F5919-A97C-C541-B1DE-3D222C31A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286E3-DC6D-AD44-A346-3FF92C2D0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4933-FEEF-A344-93D0-B937DEC9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1A9E5-108C-234E-BB76-C0DE54DF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79DE-8D84-E44A-9A03-69BC5427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A87E-3F8F-EB47-BE29-02825B75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F82D-B1F2-C24C-A425-524A55DB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36EC0-8770-344A-8412-33399AC2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F2B3-5B2F-9C4A-A8F7-0C23F924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90745-F0DD-484B-B841-1BDC4219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8C4-C5BE-B14A-B654-DDB5BA66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86686-1F2C-6944-A78C-21B51BB9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2044F-57B2-0442-AF61-7BFA83BE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2FFA-7BC3-9F4A-91A9-FD67E75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314A-0EDF-C74A-95D2-39A95162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9F6F-64C4-814F-BB3E-267D46F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48AF-7345-B848-89D9-324230709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48232-80B6-CF4D-AE9F-331B2E32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9BDBA-4A71-9544-A273-032FCD8C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4AC5C-0C87-A244-85EA-DFABB24D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07FAE-AF13-1E41-B18A-51E6BAD2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2390-B1C5-1C4D-AB94-A6CF305B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DEBB5-01AF-EA48-B49F-6CBA659C5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528AC-4B25-5745-8F70-CF2805B37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29430-7F55-394A-B122-171C009FC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6A8C3-706D-364B-AC19-9293D0CE5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7A981-183A-254F-BD90-EA060983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515CD-1897-4C45-A989-565A91C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6515D-F767-A846-AD7F-10502388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AAFA-706C-3F45-B6D6-7F449F84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DA9E4-C105-BD4D-A984-BC63B4AA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D0A5E-A8E6-F34B-972F-15CF5395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4F535-05B8-0847-B4B9-7CBA3983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1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E20D7-D980-EE4F-880C-A1F27246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702CF-49B3-C74B-BBFE-71C5FFE7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EF8FB-A5B8-CA4C-BBE8-C5A558F1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B47B-9266-664B-AAB7-21637B2D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1ECE-9326-904A-8198-2ADB7690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B683D-2AB9-FF4F-9F7A-5B7B49319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627A-F740-0143-8D85-1EDAF62E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7F452-AC5D-9942-9B5D-4D72BF2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51A9D-0DC3-B347-913D-3F67EA2F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B22E-4BE8-B74F-89F9-685EC677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0EBC-D381-974F-BCAE-F481E569F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69D70-2253-B64D-858E-848107BE9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6E485-D38D-1446-94ED-8A8A0865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DE25B-7DD2-E844-93EC-1D4C0431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0C22F-F5B8-2845-8DBE-5395BB9E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6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0DAF6-2CCC-0E47-9D5E-3C8E60D0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754AE-4662-7244-AC88-3B79B2E6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153F0-3E4A-104C-AECB-A3478A61C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94EB-70C5-2548-BD35-BE05D85C734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C494A-D620-7148-8E24-6A5A291F5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FF4C-DE7D-C84F-A6D9-96B6158F4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160D-2C54-EA40-9FBA-492545C2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90B4-B4FF-8D4F-AF4F-1FD8C602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I/O Interconnect</a:t>
            </a:r>
          </a:p>
          <a:p>
            <a:r>
              <a:rPr lang="en-US" dirty="0"/>
              <a:t>Accelerators </a:t>
            </a:r>
            <a:r>
              <a:rPr lang="en-US" i="1" dirty="0"/>
              <a:t>and Memory </a:t>
            </a:r>
            <a:r>
              <a:rPr lang="en-US" dirty="0"/>
              <a:t>devices</a:t>
            </a:r>
          </a:p>
          <a:p>
            <a:r>
              <a:rPr lang="en-US" dirty="0"/>
              <a:t>Multiple protocols </a:t>
            </a:r>
          </a:p>
          <a:p>
            <a:pPr lvl="1"/>
            <a:r>
              <a:rPr lang="en-US" dirty="0"/>
              <a:t>Typical I/O – </a:t>
            </a:r>
            <a:r>
              <a:rPr lang="en-US" dirty="0" err="1"/>
              <a:t>CXL.io</a:t>
            </a:r>
            <a:r>
              <a:rPr lang="en-US" dirty="0"/>
              <a:t>, like PCIe</a:t>
            </a:r>
          </a:p>
          <a:p>
            <a:pPr lvl="1"/>
            <a:r>
              <a:rPr lang="en-US" dirty="0"/>
              <a:t>Cache coherence – </a:t>
            </a:r>
            <a:r>
              <a:rPr lang="en-US" dirty="0" err="1"/>
              <a:t>CXL.cache</a:t>
            </a:r>
            <a:endParaRPr lang="en-US" dirty="0"/>
          </a:p>
          <a:p>
            <a:pPr lvl="1"/>
            <a:r>
              <a:rPr lang="en-US" dirty="0"/>
              <a:t>Memory access – </a:t>
            </a:r>
            <a:r>
              <a:rPr lang="en-US" dirty="0" err="1"/>
              <a:t>CXL.memory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3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B186-3AF3-F54C-8587-C7E7AAD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CB590-4F74-A741-8FCE-1F4B66C82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9"/>
          <a:stretch/>
        </p:blipFill>
        <p:spPr>
          <a:xfrm>
            <a:off x="1424788" y="1200218"/>
            <a:ext cx="10420017" cy="54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0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160D-2C54-EA40-9FBA-492545C2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– Is it revolutionarily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90B4-B4FF-8D4F-AF4F-1FD8C602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 really. Same hardware stuff as PCIe 4.0/5.0 </a:t>
            </a:r>
          </a:p>
          <a:p>
            <a:pPr lvl="1"/>
            <a:r>
              <a:rPr lang="en-US" dirty="0"/>
              <a:t>64GBps (enough for a 400Gbps NIC) for PCIe 5.0</a:t>
            </a:r>
          </a:p>
          <a:p>
            <a:pPr lvl="1"/>
            <a:r>
              <a:rPr lang="en-US" dirty="0"/>
              <a:t>Couldn’t get a hold of latency numbers. Heard ~400ns.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901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B2BC-2EF0-654A-923B-2AF3D86F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8B7D-4473-4045-BDCD-AFCE9FCC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26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CXL needs new support both on the processor and device-side.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FlexBus</a:t>
            </a:r>
            <a:r>
              <a:rPr lang="en-US" dirty="0"/>
              <a:t> – </a:t>
            </a:r>
            <a:r>
              <a:rPr lang="en-US" dirty="0" err="1"/>
              <a:t>kinda</a:t>
            </a:r>
            <a:r>
              <a:rPr lang="en-US" dirty="0"/>
              <a:t> like a PHY layer that now supports both PCIe and CXL – but only one at a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9FC17-FA6F-4449-A77E-EA48B6D8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209933"/>
            <a:ext cx="4038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4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B2BC-2EF0-654A-923B-2AF3D86F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8B7D-4473-4045-BDCD-AFCE9FCC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26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protocol has its own implementation in every layer.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42A28-1012-EE4F-AB65-0E7F7D30C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81"/>
          <a:stretch/>
        </p:blipFill>
        <p:spPr>
          <a:xfrm>
            <a:off x="6096000" y="251068"/>
            <a:ext cx="5487865" cy="66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4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964E-119E-CF41-ACE4-E6372943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Device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0150-04C5-8746-A0FF-51FBDCF2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4AB20-2C9C-4046-84BD-686504D74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2"/>
          <a:stretch/>
        </p:blipFill>
        <p:spPr>
          <a:xfrm>
            <a:off x="572476" y="1637660"/>
            <a:ext cx="11408509" cy="48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7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E252-C11E-D54D-909B-7B6CC4F5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CXL.cache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7C65-729A-CF48-8380-9EC06FE8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another L1/L2 cache that host now needs to take care of.</a:t>
            </a:r>
          </a:p>
          <a:p>
            <a:r>
              <a:rPr lang="en-US" dirty="0"/>
              <a:t>Host/Device Bias mode, on page granularity</a:t>
            </a:r>
          </a:p>
          <a:p>
            <a:r>
              <a:rPr lang="en-US" dirty="0"/>
              <a:t>Performance?</a:t>
            </a:r>
          </a:p>
          <a:p>
            <a:pPr lvl="1"/>
            <a:r>
              <a:rPr lang="en-US" dirty="0"/>
              <a:t>64B transactions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78631-E8A7-B245-8D2A-554A8736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116263"/>
            <a:ext cx="79248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5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503F-0FCD-774E-8EA2-490E596F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CXL.mem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C749-593E-9B43-AB6D-9043BB28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 read/writes while ensuring coherency</a:t>
            </a:r>
          </a:p>
          <a:p>
            <a:r>
              <a:rPr lang="en-US" dirty="0"/>
              <a:t>Specifies transaction flows in various situations</a:t>
            </a:r>
          </a:p>
        </p:txBody>
      </p:sp>
    </p:spTree>
    <p:extLst>
      <p:ext uri="{BB962C8B-B14F-4D97-AF65-F5344CB8AC3E}">
        <p14:creationId xmlns:p14="http://schemas.microsoft.com/office/powerpoint/2010/main" val="31055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B45A-9DBE-D94E-B511-835D7C74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it for remote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B7E3-3456-C34F-8A5C-4CB6F8F6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3 with just </a:t>
            </a:r>
            <a:r>
              <a:rPr lang="en-US" dirty="0" err="1"/>
              <a:t>CXL.mem</a:t>
            </a:r>
            <a:r>
              <a:rPr lang="en-US" dirty="0"/>
              <a:t>?</a:t>
            </a:r>
          </a:p>
          <a:p>
            <a:r>
              <a:rPr lang="en-US" dirty="0"/>
              <a:t>Is there going to be a NIC/ethernet?</a:t>
            </a:r>
          </a:p>
          <a:p>
            <a:r>
              <a:rPr lang="en-US" dirty="0"/>
              <a:t>No DRAM cache – would the usual L3 be enough?</a:t>
            </a:r>
          </a:p>
        </p:txBody>
      </p:sp>
    </p:spTree>
    <p:extLst>
      <p:ext uri="{BB962C8B-B14F-4D97-AF65-F5344CB8AC3E}">
        <p14:creationId xmlns:p14="http://schemas.microsoft.com/office/powerpoint/2010/main" val="409531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212</Words>
  <Application>Microsoft Macintosh PowerPoint</Application>
  <PresentationFormat>Widescreen</PresentationFormat>
  <Paragraphs>41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CXL</vt:lpstr>
      <vt:lpstr>CXL</vt:lpstr>
      <vt:lpstr>CXL – Is it revolutionarily new?</vt:lpstr>
      <vt:lpstr>FlexBus</vt:lpstr>
      <vt:lpstr>CXL Layers</vt:lpstr>
      <vt:lpstr>CXL Device Types</vt:lpstr>
      <vt:lpstr>CXL.cache</vt:lpstr>
      <vt:lpstr>CXL.mem</vt:lpstr>
      <vt:lpstr>How do we use it for remote memory?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CXL</dc:title>
  <dc:creator>Anil Yelam (c)</dc:creator>
  <cp:lastModifiedBy>Anil Yelam (c)</cp:lastModifiedBy>
  <cp:revision>1</cp:revision>
  <dcterms:created xsi:type="dcterms:W3CDTF">2021-09-24T19:45:26Z</dcterms:created>
  <dcterms:modified xsi:type="dcterms:W3CDTF">2021-09-24T20:40:04Z</dcterms:modified>
</cp:coreProperties>
</file>