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4" r:id="rId3"/>
    <p:sldId id="273" r:id="rId4"/>
    <p:sldId id="277" r:id="rId5"/>
    <p:sldId id="279" r:id="rId6"/>
    <p:sldId id="278" r:id="rId7"/>
    <p:sldId id="280" r:id="rId8"/>
    <p:sldId id="275" r:id="rId9"/>
    <p:sldId id="28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2"/>
    <p:restoredTop sz="96928"/>
  </p:normalViewPr>
  <p:slideViewPr>
    <p:cSldViewPr snapToGrid="0" snapToObjects="1">
      <p:cViewPr varScale="1">
        <p:scale>
          <a:sx n="146" d="100"/>
          <a:sy n="146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5A4E-3F89-BD4C-B35E-42D82756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8DA5-9964-2C4A-BBB8-52F16897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Shenango baseline </a:t>
            </a:r>
          </a:p>
          <a:p>
            <a:r>
              <a:rPr lang="en-US" dirty="0"/>
              <a:t>Throughput/</a:t>
            </a:r>
            <a:r>
              <a:rPr lang="en-US" dirty="0" err="1"/>
              <a:t>pagefaults</a:t>
            </a:r>
            <a:r>
              <a:rPr lang="en-US" dirty="0"/>
              <a:t> with Kona</a:t>
            </a:r>
          </a:p>
        </p:txBody>
      </p:sp>
    </p:spTree>
    <p:extLst>
      <p:ext uri="{BB962C8B-B14F-4D97-AF65-F5344CB8AC3E}">
        <p14:creationId xmlns:p14="http://schemas.microsoft.com/office/powerpoint/2010/main" val="325782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A4D5-AB09-2C4B-8A3A-866F8657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1E41A-4758-ED43-97CE-D0C186C10160}"/>
              </a:ext>
            </a:extLst>
          </p:cNvPr>
          <p:cNvSpPr/>
          <p:nvPr/>
        </p:nvSpPr>
        <p:spPr>
          <a:xfrm>
            <a:off x="1411000" y="2002922"/>
            <a:ext cx="6740541" cy="34820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b1630 (Cores)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2A425-B77B-CA47-AF92-C11E966C5A6D}"/>
              </a:ext>
            </a:extLst>
          </p:cNvPr>
          <p:cNvSpPr/>
          <p:nvPr/>
        </p:nvSpPr>
        <p:spPr>
          <a:xfrm>
            <a:off x="9244361" y="1586183"/>
            <a:ext cx="1938083" cy="19506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7D1C4-3E1A-8746-A375-EB3A979017D5}"/>
              </a:ext>
            </a:extLst>
          </p:cNvPr>
          <p:cNvSpPr/>
          <p:nvPr/>
        </p:nvSpPr>
        <p:spPr>
          <a:xfrm>
            <a:off x="9485227" y="1808356"/>
            <a:ext cx="1456349" cy="4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Rack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00EC1-5525-9B49-A9BF-DF53A9E212F5}"/>
              </a:ext>
            </a:extLst>
          </p:cNvPr>
          <p:cNvSpPr/>
          <p:nvPr/>
        </p:nvSpPr>
        <p:spPr>
          <a:xfrm>
            <a:off x="9485227" y="2431973"/>
            <a:ext cx="1456349" cy="73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43807-F4E5-6D46-8E8E-25957B32F502}"/>
              </a:ext>
            </a:extLst>
          </p:cNvPr>
          <p:cNvSpPr/>
          <p:nvPr/>
        </p:nvSpPr>
        <p:spPr>
          <a:xfrm>
            <a:off x="9244361" y="4347968"/>
            <a:ext cx="1938083" cy="19506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b1607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E573B0-F607-A245-9299-3D74593AA72D}"/>
              </a:ext>
            </a:extLst>
          </p:cNvPr>
          <p:cNvSpPr/>
          <p:nvPr/>
        </p:nvSpPr>
        <p:spPr>
          <a:xfrm>
            <a:off x="9485227" y="5542157"/>
            <a:ext cx="1456349" cy="3233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E3E858-FCEF-F54C-82BC-BCCA30C54822}"/>
              </a:ext>
            </a:extLst>
          </p:cNvPr>
          <p:cNvSpPr/>
          <p:nvPr/>
        </p:nvSpPr>
        <p:spPr>
          <a:xfrm>
            <a:off x="9485227" y="4730984"/>
            <a:ext cx="1456349" cy="7539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Memcached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4A8B7AA2-A0DA-5448-8EE6-2A61EC905EA4}"/>
              </a:ext>
            </a:extLst>
          </p:cNvPr>
          <p:cNvSpPr/>
          <p:nvPr/>
        </p:nvSpPr>
        <p:spPr>
          <a:xfrm>
            <a:off x="2626112" y="5703849"/>
            <a:ext cx="4047893" cy="594731"/>
          </a:xfrm>
          <a:prstGeom prst="round2Diag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NIC (</a:t>
            </a:r>
            <a:r>
              <a:rPr lang="en-US" sz="1600" dirty="0">
                <a:solidFill>
                  <a:schemeClr val="tx1"/>
                </a:solidFill>
              </a:rPr>
              <a:t>DPDK +RDMA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28A9AF28-AA65-A14F-BD1C-2B402E697E15}"/>
              </a:ext>
            </a:extLst>
          </p:cNvPr>
          <p:cNvSpPr/>
          <p:nvPr/>
        </p:nvSpPr>
        <p:spPr>
          <a:xfrm>
            <a:off x="1830288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276F1A8C-F68B-734E-B237-D85C2BA842F6}"/>
              </a:ext>
            </a:extLst>
          </p:cNvPr>
          <p:cNvSpPr/>
          <p:nvPr/>
        </p:nvSpPr>
        <p:spPr>
          <a:xfrm>
            <a:off x="2617565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41A99B4E-12E3-CE44-85A7-F25F6582704E}"/>
              </a:ext>
            </a:extLst>
          </p:cNvPr>
          <p:cNvSpPr/>
          <p:nvPr/>
        </p:nvSpPr>
        <p:spPr>
          <a:xfrm>
            <a:off x="3404842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D4ECEE55-6C18-DD44-B35A-EDFF4DC51179}"/>
              </a:ext>
            </a:extLst>
          </p:cNvPr>
          <p:cNvSpPr/>
          <p:nvPr/>
        </p:nvSpPr>
        <p:spPr>
          <a:xfrm>
            <a:off x="4192119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>
            <a:extLst>
              <a:ext uri="{FF2B5EF4-FFF2-40B4-BE49-F238E27FC236}">
                <a16:creationId xmlns:a16="http://schemas.microsoft.com/office/drawing/2014/main" id="{A148D849-1888-B043-8A1E-3B9071BEF5CB}"/>
              </a:ext>
            </a:extLst>
          </p:cNvPr>
          <p:cNvSpPr/>
          <p:nvPr/>
        </p:nvSpPr>
        <p:spPr>
          <a:xfrm>
            <a:off x="4979396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>
            <a:extLst>
              <a:ext uri="{FF2B5EF4-FFF2-40B4-BE49-F238E27FC236}">
                <a16:creationId xmlns:a16="http://schemas.microsoft.com/office/drawing/2014/main" id="{CF46085D-76AA-C24D-A1A0-B4B948FF47C5}"/>
              </a:ext>
            </a:extLst>
          </p:cNvPr>
          <p:cNvSpPr/>
          <p:nvPr/>
        </p:nvSpPr>
        <p:spPr>
          <a:xfrm>
            <a:off x="5766673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>
            <a:extLst>
              <a:ext uri="{FF2B5EF4-FFF2-40B4-BE49-F238E27FC236}">
                <a16:creationId xmlns:a16="http://schemas.microsoft.com/office/drawing/2014/main" id="{E23BF806-2DA1-D941-9739-935DFFB7F033}"/>
              </a:ext>
            </a:extLst>
          </p:cNvPr>
          <p:cNvSpPr/>
          <p:nvPr/>
        </p:nvSpPr>
        <p:spPr>
          <a:xfrm>
            <a:off x="6546880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ame Side Corner Rectangle 25">
            <a:extLst>
              <a:ext uri="{FF2B5EF4-FFF2-40B4-BE49-F238E27FC236}">
                <a16:creationId xmlns:a16="http://schemas.microsoft.com/office/drawing/2014/main" id="{E7F4A73E-C29D-8346-A1DF-2CF7F2739178}"/>
              </a:ext>
            </a:extLst>
          </p:cNvPr>
          <p:cNvSpPr/>
          <p:nvPr/>
        </p:nvSpPr>
        <p:spPr>
          <a:xfrm>
            <a:off x="7334157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0840C5-1CD8-3E46-BC54-F389D6122406}"/>
              </a:ext>
            </a:extLst>
          </p:cNvPr>
          <p:cNvSpPr/>
          <p:nvPr/>
        </p:nvSpPr>
        <p:spPr>
          <a:xfrm>
            <a:off x="2617565" y="4207347"/>
            <a:ext cx="2573704" cy="431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 Runtime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6EA082C-E39E-8442-B8C1-4EBFB6E506C5}"/>
              </a:ext>
            </a:extLst>
          </p:cNvPr>
          <p:cNvSpPr/>
          <p:nvPr/>
        </p:nvSpPr>
        <p:spPr>
          <a:xfrm>
            <a:off x="1593324" y="2916671"/>
            <a:ext cx="685800" cy="17217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IO Core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84B6C5-B789-384C-93BE-A348577F26A5}"/>
              </a:ext>
            </a:extLst>
          </p:cNvPr>
          <p:cNvSpPr/>
          <p:nvPr/>
        </p:nvSpPr>
        <p:spPr>
          <a:xfrm>
            <a:off x="5579327" y="3130449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441611-1D8E-7740-9320-33E594B38121}"/>
              </a:ext>
            </a:extLst>
          </p:cNvPr>
          <p:cNvSpPr/>
          <p:nvPr/>
        </p:nvSpPr>
        <p:spPr>
          <a:xfrm>
            <a:off x="2765135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3A3D01-EFCF-5B40-84B9-86BC65FD50B6}"/>
              </a:ext>
            </a:extLst>
          </p:cNvPr>
          <p:cNvSpPr/>
          <p:nvPr/>
        </p:nvSpPr>
        <p:spPr>
          <a:xfrm>
            <a:off x="2765135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1F034C-7F05-B446-8EC4-8DE9816DA712}"/>
              </a:ext>
            </a:extLst>
          </p:cNvPr>
          <p:cNvSpPr/>
          <p:nvPr/>
        </p:nvSpPr>
        <p:spPr>
          <a:xfrm>
            <a:off x="3342948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F54F22-B715-9E40-9AC9-4AF83CDBB391}"/>
              </a:ext>
            </a:extLst>
          </p:cNvPr>
          <p:cNvSpPr/>
          <p:nvPr/>
        </p:nvSpPr>
        <p:spPr>
          <a:xfrm>
            <a:off x="3342948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54F45F-46C7-2447-A71D-0DD27E4AD687}"/>
              </a:ext>
            </a:extLst>
          </p:cNvPr>
          <p:cNvSpPr/>
          <p:nvPr/>
        </p:nvSpPr>
        <p:spPr>
          <a:xfrm>
            <a:off x="3982476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F3E0E4-681C-A345-A01F-8D203F50EC6E}"/>
              </a:ext>
            </a:extLst>
          </p:cNvPr>
          <p:cNvSpPr/>
          <p:nvPr/>
        </p:nvSpPr>
        <p:spPr>
          <a:xfrm>
            <a:off x="3982476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23EB6E-090A-A248-A4E4-7A4EE50E23C2}"/>
              </a:ext>
            </a:extLst>
          </p:cNvPr>
          <p:cNvSpPr/>
          <p:nvPr/>
        </p:nvSpPr>
        <p:spPr>
          <a:xfrm>
            <a:off x="4572377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48C7FE-2CBC-144B-9917-516CA4A8FABD}"/>
              </a:ext>
            </a:extLst>
          </p:cNvPr>
          <p:cNvSpPr/>
          <p:nvPr/>
        </p:nvSpPr>
        <p:spPr>
          <a:xfrm>
            <a:off x="4572377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F28A63-9AC7-DE49-8C2D-58587F3A5CB6}"/>
              </a:ext>
            </a:extLst>
          </p:cNvPr>
          <p:cNvSpPr txBox="1"/>
          <p:nvPr/>
        </p:nvSpPr>
        <p:spPr>
          <a:xfrm>
            <a:off x="3290523" y="2791895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Threads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A1D240-7679-4847-9574-6C87FA82AAA3}"/>
              </a:ext>
            </a:extLst>
          </p:cNvPr>
          <p:cNvSpPr/>
          <p:nvPr/>
        </p:nvSpPr>
        <p:spPr>
          <a:xfrm>
            <a:off x="2406248" y="2250205"/>
            <a:ext cx="5625793" cy="2556820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tIns="0" bIns="1828800"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Memcached Process</a:t>
            </a:r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3A1C8ED9-E418-CD42-A375-7D994F275444}"/>
              </a:ext>
            </a:extLst>
          </p:cNvPr>
          <p:cNvSpPr/>
          <p:nvPr/>
        </p:nvSpPr>
        <p:spPr>
          <a:xfrm>
            <a:off x="2147169" y="4270516"/>
            <a:ext cx="596408" cy="302851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8D6A87F-1A4A-3C44-8584-3188A867C779}"/>
              </a:ext>
            </a:extLst>
          </p:cNvPr>
          <p:cNvCxnSpPr>
            <a:cxnSpLocks/>
            <a:stCxn id="15" idx="0"/>
            <a:endCxn id="10" idx="1"/>
          </p:cNvCxnSpPr>
          <p:nvPr/>
        </p:nvCxnSpPr>
        <p:spPr>
          <a:xfrm flipV="1">
            <a:off x="6674005" y="5323274"/>
            <a:ext cx="2570356" cy="677941"/>
          </a:xfrm>
          <a:prstGeom prst="bentConnector3">
            <a:avLst>
              <a:gd name="adj1" fmla="val 85141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A1F38FB-7364-8441-B31C-8ABAA29292D5}"/>
              </a:ext>
            </a:extLst>
          </p:cNvPr>
          <p:cNvCxnSpPr>
            <a:cxnSpLocks/>
            <a:stCxn id="29" idx="2"/>
            <a:endCxn id="15" idx="2"/>
          </p:cNvCxnSpPr>
          <p:nvPr/>
        </p:nvCxnSpPr>
        <p:spPr>
          <a:xfrm rot="16200000" flipH="1">
            <a:off x="1599757" y="4974859"/>
            <a:ext cx="1362823" cy="689888"/>
          </a:xfrm>
          <a:prstGeom prst="bentConnector2">
            <a:avLst/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AADBD29-7ADD-6A40-8C1C-EBCBA1533F6E}"/>
              </a:ext>
            </a:extLst>
          </p:cNvPr>
          <p:cNvCxnSpPr>
            <a:cxnSpLocks/>
            <a:stCxn id="15" idx="0"/>
            <a:endCxn id="6" idx="1"/>
          </p:cNvCxnSpPr>
          <p:nvPr/>
        </p:nvCxnSpPr>
        <p:spPr>
          <a:xfrm flipV="1">
            <a:off x="6674005" y="2561489"/>
            <a:ext cx="2570356" cy="3439726"/>
          </a:xfrm>
          <a:prstGeom prst="bentConnector3">
            <a:avLst>
              <a:gd name="adj1" fmla="val 85141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1F0EDB8-0E26-9443-8E3F-D3E6556FD9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1400" y="5180232"/>
            <a:ext cx="1091779" cy="8096"/>
          </a:xfrm>
          <a:prstGeom prst="bentConnector3">
            <a:avLst>
              <a:gd name="adj1" fmla="val 91877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B816986-506E-7C4B-9D51-43C345989A60}"/>
              </a:ext>
            </a:extLst>
          </p:cNvPr>
          <p:cNvSpPr/>
          <p:nvPr/>
        </p:nvSpPr>
        <p:spPr>
          <a:xfrm>
            <a:off x="6114660" y="2785397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Kona Threads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F37B233-CB88-EF42-BDEE-252366B1E5D3}"/>
              </a:ext>
            </a:extLst>
          </p:cNvPr>
          <p:cNvSpPr/>
          <p:nvPr/>
        </p:nvSpPr>
        <p:spPr>
          <a:xfrm>
            <a:off x="6368463" y="3144819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faults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6785512-F4F5-3645-94E2-AE0DEFB4029F}"/>
              </a:ext>
            </a:extLst>
          </p:cNvPr>
          <p:cNvSpPr/>
          <p:nvPr/>
        </p:nvSpPr>
        <p:spPr>
          <a:xfrm>
            <a:off x="7169961" y="3152130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Eviction</a:t>
            </a:r>
          </a:p>
        </p:txBody>
      </p:sp>
    </p:spTree>
    <p:extLst>
      <p:ext uri="{BB962C8B-B14F-4D97-AF65-F5344CB8AC3E}">
        <p14:creationId xmlns:p14="http://schemas.microsoft.com/office/powerpoint/2010/main" val="7454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676F-B59F-DD46-9EF0-B53EDA63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E3073-A7CD-B749-98F4-EAD567CF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4" y="2308327"/>
            <a:ext cx="7404823" cy="350145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31D444-C217-114D-BA7B-4A8B4BB88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04" y="1825625"/>
            <a:ext cx="307959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Offered load: 1Mpps</a:t>
            </a:r>
          </a:p>
          <a:p>
            <a:r>
              <a:rPr lang="en-US" sz="2400" dirty="0"/>
              <a:t>Total memory footprint: ~2GB</a:t>
            </a:r>
          </a:p>
          <a:p>
            <a:r>
              <a:rPr lang="en-US" sz="2400" dirty="0"/>
              <a:t> TODO: Add exp parameters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574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8099-A968-FB4D-BCD2-E349C4BA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50013-72DC-604F-A8AE-1C957765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39" y="1844322"/>
            <a:ext cx="8430322" cy="419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0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E8B3-BF64-6D49-B636-C7FC270A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AACBAC-FF59-2445-B2F1-1101E23C8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79" y="1825625"/>
            <a:ext cx="9028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4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E8B3-BF64-6D49-B636-C7FC270A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AACBAC-FF59-2445-B2F1-1101E23C8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243" y="486664"/>
            <a:ext cx="6105222" cy="2942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4BCB6D-CB19-044F-8E73-480DFCD40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243" y="3550539"/>
            <a:ext cx="6105222" cy="3016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D157B-B159-A64A-88D4-FAAADF063C88}"/>
              </a:ext>
            </a:extLst>
          </p:cNvPr>
          <p:cNvSpPr txBox="1"/>
          <p:nvPr/>
        </p:nvSpPr>
        <p:spPr>
          <a:xfrm>
            <a:off x="1024128" y="3008376"/>
            <a:ext cx="276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TCP connections were not helping that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Throwing extra cores did not help with UDP saturation – </a:t>
            </a:r>
            <a:r>
              <a:rPr lang="en-US" dirty="0" err="1"/>
              <a:t>iokernel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52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8E5F-A6B0-7441-9E35-A24328FC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Kona: TCP vs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260A-D28E-F04B-A4F7-885A2E78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BCA42-E746-524C-9542-1F319BFA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096294"/>
            <a:ext cx="7658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7A44-5E9C-4445-9637-28F664E5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 UDP Page faults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A6B68D-D176-5942-A228-A99B92CF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550" y="2166144"/>
            <a:ext cx="77089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0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4AE-5C21-1048-A00B-39A53BC7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D011-204D-BE4E-B503-E81535AD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0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987B-7332-B144-9F61-2F7209FD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2C2D-F71F-F74C-A36C-68CCE8AE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19526</TotalTime>
  <Words>98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Update</vt:lpstr>
      <vt:lpstr>Throughput</vt:lpstr>
      <vt:lpstr>Latencies</vt:lpstr>
      <vt:lpstr>TCP vs UDP</vt:lpstr>
      <vt:lpstr>TCP vs UDP</vt:lpstr>
      <vt:lpstr>Kona: TCP vs UDP</vt:lpstr>
      <vt:lpstr>Kona UDP Page faults</vt:lpstr>
      <vt:lpstr>Misc</vt:lpstr>
      <vt:lpstr>PowerPoint Presentation</vt:lpstr>
      <vt:lpstr>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</cp:lastModifiedBy>
  <cp:revision>17</cp:revision>
  <dcterms:created xsi:type="dcterms:W3CDTF">2021-07-23T17:41:37Z</dcterms:created>
  <dcterms:modified xsi:type="dcterms:W3CDTF">2021-08-26T21:27:58Z</dcterms:modified>
</cp:coreProperties>
</file>