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316" r:id="rId3"/>
    <p:sldId id="320" r:id="rId4"/>
    <p:sldId id="317" r:id="rId5"/>
    <p:sldId id="318" r:id="rId6"/>
    <p:sldId id="314" r:id="rId7"/>
    <p:sldId id="319" r:id="rId8"/>
    <p:sldId id="288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9"/>
    <p:restoredTop sz="96928"/>
  </p:normalViewPr>
  <p:slideViewPr>
    <p:cSldViewPr snapToGrid="0" snapToObjects="1">
      <p:cViewPr varScale="1">
        <p:scale>
          <a:sx n="148" d="100"/>
          <a:sy n="148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3957-174D-4F4C-9825-D4E966D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73CD-37FC-894C-82F3-D6919B55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Memcached for write faults</a:t>
            </a:r>
          </a:p>
          <a:p>
            <a:pPr lvl="1"/>
            <a:r>
              <a:rPr lang="en-US" dirty="0"/>
              <a:t>Tried addresses from </a:t>
            </a:r>
            <a:r>
              <a:rPr lang="en-US" dirty="0" err="1"/>
              <a:t>userfaultfd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53DE1-0EB5-7D4A-B9F1-910394B1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34" y="2666932"/>
            <a:ext cx="2783224" cy="24646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447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2030-7169-794F-A53D-488BD713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3432-C10D-CA4C-B657-423E8C31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E0DAE-827A-C64F-9910-38E2E93E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26" y="1825625"/>
            <a:ext cx="8280348" cy="40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1909-E6C5-4A49-916D-E7BBA9F6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0CEE1A-2000-AE44-B71F-DDB72C203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50" y="749232"/>
            <a:ext cx="11964318" cy="9262698"/>
          </a:xfrm>
        </p:spPr>
      </p:pic>
    </p:spTree>
    <p:extLst>
      <p:ext uri="{BB962C8B-B14F-4D97-AF65-F5344CB8AC3E}">
        <p14:creationId xmlns:p14="http://schemas.microsoft.com/office/powerpoint/2010/main" val="15462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215-E284-0B41-96D3-8BB6BA2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pages: writes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B8C5D47C-D4EF-294F-81BE-B8A7F7795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331302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215-E284-0B41-96D3-8BB6BA2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pages: reads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AA6AFC1-3D1A-BA44-B479-5DE0A4EFA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176601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3957-174D-4F4C-9825-D4E966D3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Unmasked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73CD-37FC-894C-82F3-D6919B55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Trying to apply the patch.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ACDE4-BAD4-F04A-BCF3-ECEE5403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1825625"/>
            <a:ext cx="75692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4DD2-6DB2-AE43-A663-D82004AD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save: ~10%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6478170-DFC9-8C4C-BACF-B4E60286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72494"/>
            <a:ext cx="7315200" cy="3657600"/>
          </a:xfrm>
        </p:spPr>
      </p:pic>
    </p:spTree>
    <p:extLst>
      <p:ext uri="{BB962C8B-B14F-4D97-AF65-F5344CB8AC3E}">
        <p14:creationId xmlns:p14="http://schemas.microsoft.com/office/powerpoint/2010/main" val="252613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9404-6081-3840-9816-45EC7CB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4A57-3988-9B44-9026-F295FADB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Flowchart 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B696262-C289-834C-A154-BF54FDAA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60" y="1546843"/>
            <a:ext cx="7036341" cy="531115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9A0163-B746-F945-9F1C-B3D78C23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65" y="1546843"/>
            <a:ext cx="7774675" cy="50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36833</TotalTime>
  <Words>37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Status</vt:lpstr>
      <vt:lpstr>Faults</vt:lpstr>
      <vt:lpstr>PowerPoint Presentation</vt:lpstr>
      <vt:lpstr>Fault pages: writes</vt:lpstr>
      <vt:lpstr>Fault pages: reads</vt:lpstr>
      <vt:lpstr>Unmasked addresses</vt:lpstr>
      <vt:lpstr>What we’ll save: ~10%</vt:lpstr>
      <vt:lpstr>Misc</vt:lpstr>
      <vt:lpstr>Kona Flowchart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27</cp:revision>
  <dcterms:created xsi:type="dcterms:W3CDTF">2021-07-23T17:41:37Z</dcterms:created>
  <dcterms:modified xsi:type="dcterms:W3CDTF">2021-10-19T20:21:32Z</dcterms:modified>
</cp:coreProperties>
</file>